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827"/>
  <workbookPr filterPrivacy="1" hidePivotFieldList="1" defaultThemeVersion="166925"/>
  <xr:revisionPtr revIDLastSave="26" documentId="8_{478DF38F-4251-46F0-AFBA-DDDAC90EBA4E}" xr6:coauthVersionLast="47" xr6:coauthVersionMax="47" xr10:uidLastSave="{42987DBD-7DE1-4D87-BF43-DD604B6E4F40}"/>
  <bookViews>
    <workbookView xWindow="2910" yWindow="375" windowWidth="22350" windowHeight="15000" tabRatio="941" firstSheet="1" activeTab="1" xr2:uid="{49D009BD-C865-4EFF-8E31-65AB1DA5F0BC}"/>
  </bookViews>
  <sheets>
    <sheet name="Matrix" sheetId="1" state="hidden" r:id="rId1"/>
    <sheet name="Contents" sheetId="20" r:id="rId2"/>
    <sheet name="Data Descriptions" sheetId="57" r:id="rId3"/>
    <sheet name="Table 1" sheetId="5" r:id="rId4"/>
    <sheet name="Table 2" sheetId="6" r:id="rId5"/>
    <sheet name="Table 3" sheetId="18" r:id="rId6"/>
    <sheet name="Table 4a" sheetId="76" r:id="rId7"/>
    <sheet name="Table 4b" sheetId="77" r:id="rId8"/>
    <sheet name="Table 5a" sheetId="78" r:id="rId9"/>
    <sheet name="Table 5b" sheetId="79" r:id="rId10"/>
    <sheet name="Table 6" sheetId="12" r:id="rId11"/>
    <sheet name="Table 7a" sheetId="14" r:id="rId12"/>
    <sheet name="Table 7b" sheetId="27" r:id="rId13"/>
    <sheet name="Table 7c" sheetId="22" r:id="rId14"/>
    <sheet name="Table 8a" sheetId="80" r:id="rId15"/>
    <sheet name="Table 8b" sheetId="81" r:id="rId16"/>
    <sheet name="Table 9a" sheetId="71" r:id="rId17"/>
    <sheet name="Table 9b" sheetId="70" r:id="rId18"/>
    <sheet name="Table 9c" sheetId="88" r:id="rId19"/>
    <sheet name="Table 9d" sheetId="89" r:id="rId20"/>
    <sheet name="Table 10a" sheetId="83" r:id="rId21"/>
    <sheet name="Table 10b" sheetId="84" r:id="rId22"/>
    <sheet name="Table 11a" sheetId="85" r:id="rId23"/>
    <sheet name="Table 11b" sheetId="86" r:id="rId24"/>
    <sheet name="Table 12a" sheetId="17" r:id="rId25"/>
    <sheet name="Table 12b" sheetId="25" r:id="rId26"/>
    <sheet name="Table 13" sheetId="8" r:id="rId27"/>
    <sheet name="Table 14a" sheetId="11" r:id="rId28"/>
    <sheet name="Table 14b" sheetId="29" r:id="rId29"/>
    <sheet name="Table 15a" sheetId="73" r:id="rId30"/>
    <sheet name="Table 15b" sheetId="72" r:id="rId31"/>
    <sheet name="Table 15c" sheetId="90" r:id="rId32"/>
    <sheet name="Table 15d" sheetId="91" r:id="rId33"/>
    <sheet name="Table 16" sheetId="15" r:id="rId34"/>
    <sheet name="Table 17" sheetId="16" r:id="rId35"/>
    <sheet name="Table 18" sheetId="9" r:id="rId36"/>
    <sheet name="Table 19" sheetId="58" r:id="rId37"/>
    <sheet name="Table 20a" sheetId="74" r:id="rId38"/>
    <sheet name="Table 20b" sheetId="75" r:id="rId39"/>
    <sheet name="Table 20c" sheetId="92" r:id="rId40"/>
    <sheet name="Table 20d" sheetId="93" r:id="rId41"/>
    <sheet name="Table 21" sheetId="82" r:id="rId42"/>
  </sheets>
  <definedNames>
    <definedName name="ExternalData_1" localSheetId="20" hidden="1">'Table 10a'!#REF!</definedName>
    <definedName name="ExternalData_1" localSheetId="21" hidden="1">'Table 10b'!#REF!</definedName>
    <definedName name="ExternalData_1" localSheetId="22" hidden="1">'Table 11a'!#REF!</definedName>
    <definedName name="ExternalData_1" localSheetId="23" hidden="1">'Table 11b'!#REF!</definedName>
    <definedName name="ExternalData_1" localSheetId="26" hidden="1">'Table 13'!#REF!</definedName>
    <definedName name="ExternalData_1" localSheetId="29" hidden="1">'Table 15a'!#REF!</definedName>
    <definedName name="ExternalData_1" localSheetId="30" hidden="1">'Table 15b'!#REF!</definedName>
    <definedName name="ExternalData_1" localSheetId="34" hidden="1">'Table 17'!#REF!</definedName>
    <definedName name="ExternalData_1" localSheetId="36" hidden="1">'Table 19'!#REF!</definedName>
    <definedName name="ExternalData_1" localSheetId="38" hidden="1">'Table 20b'!#REF!</definedName>
    <definedName name="ExternalData_1" localSheetId="39" hidden="1">'Table 20c'!#REF!</definedName>
    <definedName name="ExternalData_1" localSheetId="41" hidden="1">'Table 21'!#REF!</definedName>
    <definedName name="ExternalData_1" localSheetId="5" hidden="1">'Table 3'!#REF!</definedName>
    <definedName name="ExternalData_1" localSheetId="6" hidden="1">'Table 4a'!#REF!</definedName>
    <definedName name="ExternalData_1" localSheetId="7" hidden="1">'Table 4b'!#REF!</definedName>
    <definedName name="ExternalData_1" localSheetId="8" hidden="1">'Table 5a'!#REF!</definedName>
    <definedName name="ExternalData_1" localSheetId="9" hidden="1">'Table 5b'!#REF!</definedName>
    <definedName name="ExternalData_1" localSheetId="10" hidden="1">'Table 6'!#REF!</definedName>
    <definedName name="ExternalData_1" localSheetId="12" hidden="1">'Table 7b'!#REF!</definedName>
    <definedName name="ExternalData_1" localSheetId="14" hidden="1">'Table 8a'!#REF!</definedName>
    <definedName name="ExternalData_1" localSheetId="15" hidden="1">'Table 8b'!#REF!</definedName>
    <definedName name="ExternalData_1" localSheetId="16" hidden="1">'Table 9a'!#REF!</definedName>
    <definedName name="ExternalData_1" localSheetId="17" hidden="1">'Table 9b'!#REF!</definedName>
    <definedName name="ExternalData_2" localSheetId="24" hidden="1">'Table 12a'!#REF!</definedName>
    <definedName name="ExternalData_2" localSheetId="25" hidden="1">'Table 12b'!#REF!</definedName>
    <definedName name="ExternalData_2" localSheetId="27" hidden="1">'Table 14a'!#REF!</definedName>
    <definedName name="ExternalData_2" localSheetId="28" hidden="1">'Table 14b'!#REF!</definedName>
    <definedName name="ExternalData_2" localSheetId="33" hidden="1">'Table 16'!#REF!</definedName>
    <definedName name="ExternalData_2" localSheetId="37" hidden="1">'Table 20a'!#REF!</definedName>
    <definedName name="ExternalData_2" localSheetId="40" hidden="1">'Table 20d'!#REF!</definedName>
    <definedName name="ExternalData_2" localSheetId="10" hidden="1">'Table 6'!#REF!</definedName>
    <definedName name="ExternalData_2" localSheetId="12" hidden="1">'Table 7b'!#REF!</definedName>
    <definedName name="ExternalData_3" localSheetId="33" hidden="1">'Table 16'!#REF!</definedName>
    <definedName name="ExternalData_3" localSheetId="36" hidden="1">'Table 19'!#REF!</definedName>
    <definedName name="ExternalData_3" localSheetId="13" hidden="1">'Table 7c'!#REF!</definedName>
    <definedName name="ExternalData_4" localSheetId="3" hidden="1">'Table 1'!#REF!</definedName>
    <definedName name="ExternalData_4" localSheetId="35" hidden="1">'Table 18'!#REF!</definedName>
    <definedName name="ExternalData_4" localSheetId="11" hidden="1">'Table 7a'!#REF!</definedName>
    <definedName name="ExternalData_4" localSheetId="13" hidden="1">'Table 7c'!#REF!</definedName>
    <definedName name="ExternalData_5" localSheetId="18" hidden="1">'Table 9c'!#REF!</definedName>
    <definedName name="ExternalData_6" localSheetId="18" hidden="1">'Table 9c'!#REF!</definedName>
    <definedName name="ExternalData_6" localSheetId="19" hidden="1">'Table 9d'!#REF!</definedName>
    <definedName name="ExternalData_7" localSheetId="31" hidden="1">'Table 15c'!#REF!</definedName>
    <definedName name="ExternalData_8" localSheetId="32" hidden="1">'Table 15d'!#REF!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808" uniqueCount="388">
  <si>
    <t>TCF Data Tables For Publication</t>
  </si>
  <si>
    <t>Contract Type</t>
  </si>
  <si>
    <t>TCF Zone</t>
  </si>
  <si>
    <t>Event Type</t>
  </si>
  <si>
    <t>Cohorts</t>
  </si>
  <si>
    <t>Current Caseload by TCF Zones</t>
  </si>
  <si>
    <t>þ</t>
  </si>
  <si>
    <t>Resolution Time</t>
  </si>
  <si>
    <t>Payment Suspensions</t>
  </si>
  <si>
    <t>Cancellations after 28 days</t>
  </si>
  <si>
    <t>Applied Demerits by Event Type</t>
  </si>
  <si>
    <t>Capability Interviews and outcomes</t>
  </si>
  <si>
    <t>Capability Assessments and outcomes</t>
  </si>
  <si>
    <t>Applied Financial Penalties by Type (1MP,2MP,3MP,WF,UF)</t>
  </si>
  <si>
    <t>Contents</t>
  </si>
  <si>
    <t>Data Descriptions</t>
  </si>
  <si>
    <t>Table 1. Workforce Australia Online Targeted Compliance Framework Zones by Cohort</t>
  </si>
  <si>
    <t>Table 2. Workforce Australia Services Targeted Compliance Framework Zones by Cohort</t>
  </si>
  <si>
    <t>Caveats - General</t>
  </si>
  <si>
    <t>Confidentiality</t>
  </si>
  <si>
    <t>In order to protect individuals' privacy, all cells within the table have been rounded to the nearest 5. This may result in non-additivity for some totals. Zero cells are actual zeros.</t>
  </si>
  <si>
    <t>Caseload Count</t>
  </si>
  <si>
    <t>Education Groupings</t>
  </si>
  <si>
    <t>ParentsNext</t>
  </si>
  <si>
    <t>Targeted Compliance Framework for Workforce Australia and ParentsNext terms</t>
  </si>
  <si>
    <t>Items that rely on self-disclosure may be underestimated.</t>
  </si>
  <si>
    <t>Term</t>
  </si>
  <si>
    <t>Business Definition</t>
  </si>
  <si>
    <t>Where the data is sourced from</t>
  </si>
  <si>
    <t>Age Group</t>
  </si>
  <si>
    <t>Sourced from Services Australia Registration data.</t>
  </si>
  <si>
    <t>Allowance Group</t>
  </si>
  <si>
    <t>This information is derived from Services Australia Income Support Payment data.</t>
  </si>
  <si>
    <t>CALD (Culturally And Linguistically Diverse)</t>
  </si>
  <si>
    <t>This information is derived based on Services Australia Registration data.</t>
  </si>
  <si>
    <t>Capability Assessment</t>
  </si>
  <si>
    <t>Capability Assessment (outcome - Capable)</t>
  </si>
  <si>
    <t>Capability Assessment (outcome - Not Capable)</t>
  </si>
  <si>
    <t>Capability Interview</t>
  </si>
  <si>
    <t>Capability Interview (outcome - Capable)</t>
  </si>
  <si>
    <t>Capability Interview (outcome - Not Capable)</t>
  </si>
  <si>
    <t>Compellable Flow Caseload</t>
  </si>
  <si>
    <t>Sourced from Services Australia data.</t>
  </si>
  <si>
    <t>Declared Earnings</t>
  </si>
  <si>
    <t>Demerit</t>
  </si>
  <si>
    <t>Education Group</t>
  </si>
  <si>
    <t>Employment Region</t>
  </si>
  <si>
    <t>Department of Employment and Workplace Relations Website.</t>
  </si>
  <si>
    <t>Financial Penalty</t>
  </si>
  <si>
    <t>Female</t>
  </si>
  <si>
    <t>Green Zone</t>
  </si>
  <si>
    <t>Income Support Payment Suspension</t>
  </si>
  <si>
    <t>Income Support Payment Cancellation</t>
  </si>
  <si>
    <t>Indigenous</t>
  </si>
  <si>
    <t>Male</t>
  </si>
  <si>
    <t>Mutual Obligation Failure</t>
  </si>
  <si>
    <t>Parent</t>
  </si>
  <si>
    <t>Partial Capacity to Work</t>
  </si>
  <si>
    <t>Penalty Zone</t>
  </si>
  <si>
    <t>People With Disability (PWD)</t>
  </si>
  <si>
    <t>Re-engage Requirement</t>
  </si>
  <si>
    <t>Refugee</t>
  </si>
  <si>
    <t>Targeted Compliance Framework (TCF)</t>
  </si>
  <si>
    <t>Unemployment Failure</t>
  </si>
  <si>
    <t>Warning Zone</t>
  </si>
  <si>
    <t>Work Refusal Failure</t>
  </si>
  <si>
    <t>Note: For definitions and more information about the data please refer to the Data Descriptions</t>
  </si>
  <si>
    <t>Workforce Australia Online</t>
  </si>
  <si>
    <t>Cohort</t>
  </si>
  <si>
    <t>Total</t>
  </si>
  <si>
    <t xml:space="preserve">Female: Age Under 25 Years </t>
  </si>
  <si>
    <t>Female: Age 25-34 Years</t>
  </si>
  <si>
    <t>Female: Age 35-44 Years</t>
  </si>
  <si>
    <t>Female: Age 45-54 Years</t>
  </si>
  <si>
    <t>Female: Age 55+ Years</t>
  </si>
  <si>
    <t xml:space="preserve">Male: Age Under 25 Years </t>
  </si>
  <si>
    <t>Male: Age 25-34 Years</t>
  </si>
  <si>
    <t>Male: Age 35-44 Years</t>
  </si>
  <si>
    <t>Male: Age 45-54 Years</t>
  </si>
  <si>
    <t>Male: Age 55+ Years</t>
  </si>
  <si>
    <t>People With Disability</t>
  </si>
  <si>
    <t>Culturally And Linguistically Diverse</t>
  </si>
  <si>
    <t>Allowance Group: JobSeeker Payment</t>
  </si>
  <si>
    <t>Allowance Group: Youth Allowance</t>
  </si>
  <si>
    <t>Allowance Group: Other</t>
  </si>
  <si>
    <t>Education: less than year 12</t>
  </si>
  <si>
    <t>Education: Completed Year 12</t>
  </si>
  <si>
    <t xml:space="preserve">Education: Non-School qualification </t>
  </si>
  <si>
    <t>All Cohorts</t>
  </si>
  <si>
    <t>Allowance Group: Others</t>
  </si>
  <si>
    <t>Education: Non-School qualification</t>
  </si>
  <si>
    <t>All</t>
  </si>
  <si>
    <t>Workforce Australia Services</t>
  </si>
  <si>
    <t>Note: For definitions and more information about the data please refer to the Data Descriptions.</t>
  </si>
  <si>
    <t>Events</t>
  </si>
  <si>
    <t>Avoided Payment Suspension</t>
  </si>
  <si>
    <t>Resulted in Payment Suspension</t>
  </si>
  <si>
    <t>Total Event with Resolution Time</t>
  </si>
  <si>
    <t>Provider Appointment</t>
  </si>
  <si>
    <t>Points Based Period</t>
  </si>
  <si>
    <t>Job Referral</t>
  </si>
  <si>
    <t>Job Interview</t>
  </si>
  <si>
    <t>Activity</t>
  </si>
  <si>
    <t>Job Plan</t>
  </si>
  <si>
    <t>Transition To Work</t>
  </si>
  <si>
    <t>Suspensions</t>
  </si>
  <si>
    <t>Demerits</t>
  </si>
  <si>
    <t>Cancellations</t>
  </si>
  <si>
    <t>Female: Age Under 25 Years</t>
  </si>
  <si>
    <t>Male: Age Under 25 Years</t>
  </si>
  <si>
    <t>Female: Age Under 22 Years</t>
  </si>
  <si>
    <t>Male: Age 22+ Years</t>
  </si>
  <si>
    <t>Female: Age 22+ Years</t>
  </si>
  <si>
    <t>Male: Age Under 22 Years</t>
  </si>
  <si>
    <t>Total Payment Suspensions</t>
  </si>
  <si>
    <t>Outcome</t>
  </si>
  <si>
    <t>Capable</t>
  </si>
  <si>
    <t>Not Capable</t>
  </si>
  <si>
    <t>Not Capable: Disclosed New Information</t>
  </si>
  <si>
    <t>Not Capable: Eligibility Change</t>
  </si>
  <si>
    <t>Not Capable: Error in Requirements</t>
  </si>
  <si>
    <t>Not Capable: Ongoing Circumstances</t>
  </si>
  <si>
    <t>Change in Service Eligibility or Stream</t>
  </si>
  <si>
    <t>Financial Penalty Type</t>
  </si>
  <si>
    <t>1st Mutual Obligation Failure (50 per cent reduction)</t>
  </si>
  <si>
    <t>2nd Mutual Obligation Failure (100 per cent reduction)</t>
  </si>
  <si>
    <t>3rd Mutual Obligation Failure (4 Weeks Preclusion)</t>
  </si>
  <si>
    <t>Total Financial Penalties</t>
  </si>
  <si>
    <t>Adelaide North</t>
  </si>
  <si>
    <t>Adelaide South</t>
  </si>
  <si>
    <t>Ballarat</t>
  </si>
  <si>
    <t>Barwon</t>
  </si>
  <si>
    <t>Bendigo</t>
  </si>
  <si>
    <t>Brisbane South East</t>
  </si>
  <si>
    <t>Broome</t>
  </si>
  <si>
    <t>Cairns</t>
  </si>
  <si>
    <t>Capital Region</t>
  </si>
  <si>
    <t>Central West</t>
  </si>
  <si>
    <t>Darling Downs</t>
  </si>
  <si>
    <t>Esperance</t>
  </si>
  <si>
    <t>Fitzroy</t>
  </si>
  <si>
    <t>Geraldton</t>
  </si>
  <si>
    <t>Gippsland</t>
  </si>
  <si>
    <t>Gold Coast</t>
  </si>
  <si>
    <t>Goulburn/Murray</t>
  </si>
  <si>
    <t>Great Southern - Wheatbelt</t>
  </si>
  <si>
    <t>Hobart and Southern Tasmania</t>
  </si>
  <si>
    <t>Hunter</t>
  </si>
  <si>
    <t>Illawarra South Coast</t>
  </si>
  <si>
    <t>Inner Metropolitan Melbourne</t>
  </si>
  <si>
    <t>Kalgoorlie</t>
  </si>
  <si>
    <t>Mackay</t>
  </si>
  <si>
    <t>Mid North Coast</t>
  </si>
  <si>
    <t>Mid North SA</t>
  </si>
  <si>
    <t>Murray and South East</t>
  </si>
  <si>
    <t>Murray Riverina</t>
  </si>
  <si>
    <t>New England and North West</t>
  </si>
  <si>
    <t>North and North Western Tasmania</t>
  </si>
  <si>
    <t>North Coast</t>
  </si>
  <si>
    <t>North Eastern Melbourne</t>
  </si>
  <si>
    <t>North West Country SA</t>
  </si>
  <si>
    <t>North Western Melbourne</t>
  </si>
  <si>
    <t>Somerset</t>
  </si>
  <si>
    <t>South Coast of Victoria</t>
  </si>
  <si>
    <t>South Eastern Melbourne and Peninsula</t>
  </si>
  <si>
    <t>South West WA</t>
  </si>
  <si>
    <t>Sydney East Metro</t>
  </si>
  <si>
    <t>Sydney Greater West</t>
  </si>
  <si>
    <t>Sydney North and West</t>
  </si>
  <si>
    <t>Sydney South West</t>
  </si>
  <si>
    <t>Western Melbourne</t>
  </si>
  <si>
    <t>Wide Bay and Sunshine Coast</t>
  </si>
  <si>
    <t>Wimmera Mallee</t>
  </si>
  <si>
    <t>Wivenhoe</t>
  </si>
  <si>
    <t>All Regions</t>
  </si>
  <si>
    <t>Other</t>
  </si>
  <si>
    <t>Darwin (includes Alice Springs)</t>
  </si>
  <si>
    <t>Perth - North</t>
  </si>
  <si>
    <t>Perth - South</t>
  </si>
  <si>
    <t>Townsville (includes Mt Isa)</t>
  </si>
  <si>
    <t>Far West Orana (includes Broken Hill)</t>
  </si>
  <si>
    <t>Newly Disclosed Information</t>
  </si>
  <si>
    <t>Error in compellable requirements</t>
  </si>
  <si>
    <t>Counts are the number of unique clients on the caseload of each program. clients can switch between programs at any time, which could result in them being counted as part of multiple programs. This means that client numbers between programs cannot be added together to create a total caseload number.</t>
  </si>
  <si>
    <t>Cohorts are not mutually exclusive; an individual may belong to multiple cohorts. Due to the small number of clients belonging to some cohorts within different caseloads, some cohorts are not presented for all programs. This means that client numbers between programs cannot be added together to create a total caseload number.</t>
  </si>
  <si>
    <t>Due to a number of individuals whose education level is not specified, the sum of the three education groupings may not add up to the total number of clients.</t>
  </si>
  <si>
    <t>Mutual Obligation requirements for ParentsNext clients were removed from the 5th May 2023 and compliance reporting has been paused for this program.</t>
  </si>
  <si>
    <t>For clients who are on the caseload, data is accurate as at the reference date for the data extract provided.</t>
  </si>
  <si>
    <t>Indicates the age range that the client falls into. A client's age is calculated by the time elapsed between their date of birth and the reference date in completed years.</t>
  </si>
  <si>
    <t>Indicates the type of income support payment that the client is in receipt of.  'Allowance Group - Others' includes clients who are not on any income supports payments (Non-allowees).</t>
  </si>
  <si>
    <t>Indicates that the client was born outside the following countries:
- Australia
- Canada
- United Kingdom
- Republic of Ireland
- New Zealand
- The United States of America
- South Africa.
If the client was not born in one of the countries listed above, they are recorded as CALD regardless of their cultural or language background.</t>
  </si>
  <si>
    <t xml:space="preserve">An evidence-based assessment made by Services Australia to ensure that the Mutual Obligation Requirements in a client’s Job Plan are appropriate to the client’s circumstances and capability. client will need to contact Services Australia to have the Capability Assessment conducted.  
clients will only be required to participate in a Capability Assessment if:  
-  they accrue five Demerits in a six active month period and have been found capable of meeting their requirements at their Capability Interview, or  
- they have already been found capable of meeting their requirements at a Capability Interview, and then they have been fast-tracked to the equivalent of five Demerits following a failure to act on a Job Referral, or non-attendance or misconduct at a Job Interview.  
As a result of the Capability Assessment, if Services Australia finds that the client is capable of meeting their requirements then the client will progress to the Penalty Zone. If Services Australia finds that the client is not reasonably capable of meeting their requirements, the client will have their Demerits reset to zero and they will be returned to the Green Zone. The Job Seeker Classification Instrument may be rerun, or the client may be referred for an Employment Services Assessment (ESAt) at the Capability Assessment. </t>
  </si>
  <si>
    <t>The client is capable of meeting their requirements. The client will enter the Penalty Zone.</t>
  </si>
  <si>
    <t>The client is not capable of meeting their requirements. Demerits will be reset to zero and they will return to the Green Zone.</t>
  </si>
  <si>
    <t xml:space="preserve">A face-to-face meeting between a client and their Provider to ensure that the Mutual Obligation Requirements in a client’s Job Plan are appropriate to the client’s circumstances and capability.  
A client will only be required to participate in a Capability Interview if:  
- they accrue three Demerits in a six active month period, or  
- they have been fast-tracked to the equivalent of three Demerits following a failure to act on a Job Referral, or non-attendance or misconduct at a Job Interview.  
If the outcome of the Capability Interview is that the client is capable of meeting their requirements, the client will remain in the Warning Zone. If Services Australia finds that the client is not reasonably capable of meeting their requirements, the client will have their Demerits reset to zero and they will be returned to the Green Zone.  </t>
  </si>
  <si>
    <t>The client is capable of meeting their Requirements. The client will continue in the Warning Zone.</t>
  </si>
  <si>
    <t>Declared Earnings refers to clients who reported earnings from employment in the 28 days up to the reporting date.</t>
  </si>
  <si>
    <t xml:space="preserve">A Demerit is when a client who is not in the Penalty Zone commits a Mutual Obligation Failure without a Valid Reason. The number of Demerits a client has accrued in a certain period will determine which zone (Green, Warning, or Penalty Zone) they are in, and whether they are required to undertake a Capability Interview or Capability Assessment. 
One Demerit is accrued for the majority of Mutual Obligation Failures, however, failure to act on a Job Referral, and non-attendance or misconduct at a Job Interview incurs a fast-track demerit (3 demerit points) and leads to the client requiring their next capability review. Demerits have a lifespan of six active months, after which they individually expire. </t>
  </si>
  <si>
    <t>Indicates the client's highest level of educational attainment.</t>
  </si>
  <si>
    <t>This information is derived from the client's response to the Education Qualifications section of the JSS and/or their Services Australia Registration data.</t>
  </si>
  <si>
    <t>Employment Regions are based on client address for all tables. 
For Employment Regions with fewer than three providers in an employment services program, the employment region is categorised as 'other'.</t>
  </si>
  <si>
    <t xml:space="preserve">A financial penalty is where a client incurs either: 
- A work refusal failure, 
- An unemployment failure, or 
- A mutual obligation failure whilst they are in the penalty zone  
All of these events are investigated by Services Australia who make a determination as whether to apply a financial penalty or not. </t>
  </si>
  <si>
    <t>Indicates the client identifies as female.</t>
  </si>
  <si>
    <t>Job seekers’ payments are generally cancelled if they fail to re-engage within 28 days of their payment being suspended. Linked data analysis of this cohort has found that the large majority of individuals who exit down this path report being employed three months later. These events in part reflect a natural exit pathway: a client who becomes employed and whose earnings exceed the income support threshold will often stop attending appointments or activities and exit the system passively.</t>
  </si>
  <si>
    <t>Indicates that the client identifies as Aboriginal and/or Torres Strait Islander.</t>
  </si>
  <si>
    <t>This information is derived using both the client's JSS response Descent/Origin section and Services Australia Registration data. If the client has responded as Aboriginal and/or Torres Strait Islander in either of these sources, they are recorded as Indigenous.</t>
  </si>
  <si>
    <t>Indicates the client identifies as male.</t>
  </si>
  <si>
    <t>This information is determined based upon whether the client is in receipt of a Parenting Payment or received another payment type and has parenting participation requirements. This data is sourced from Services Australia Income Support Payment and Participation Requirements data.</t>
  </si>
  <si>
    <t>Partial capacity to Work is determined through a client's Employment Services Assessment (ESAt) where the client’s baseline work capacity, and work capacity within 2 years with intervention, are less than 30 hours per week.</t>
  </si>
  <si>
    <t>Indicates the client has disclosed that they have a disability or medical condition that affects their ability to work.</t>
  </si>
  <si>
    <t>This information is derived from the client's response to the JSS' Work Capacity section. In addition, this is supplemented with Services Australia Income Support Payment data, in that all individuals who are in receipt of the Disability Support Pension are automatically identified as having a disability.</t>
  </si>
  <si>
    <t>It is the Mutual Obligation Requirement a client must meet to end an Income Support Payment Suspension. 
Generally, clients who have committed a Mutual Obligation Failure will be able to end their Payment Suspension once they contact their Employment Services Provider and re-engage with their activity or attend an appointment. Additionally, if a client does not meet their Re-engagement Requirement within four weeks of being notified of that Requirement, Services Australia will usually cancel their Payment.</t>
  </si>
  <si>
    <t>Indicates the client disclosed that they were granted a Refugee or Humanitarian Visa by the Australian Government.</t>
  </si>
  <si>
    <t>This information is derived from the client's response to the JSS Descent/Origin section.</t>
  </si>
  <si>
    <t xml:space="preserve">The legislated framework that applies to Participation Payments, encouraging client to meet their compulsory Mutual Obligation Requirements. This framework applies to individuals who are participating in Workforce Australia Online, Workforce Australia Services and ParentsNext. clients in these programs must meet their compulsory requirements in return for payment. </t>
  </si>
  <si>
    <t xml:space="preserve">When a client voluntarily leaves suitable employment or is dismissed from employment due to misconduct without a Reasonable Excuse as determined by Services Australia. An applied Unemployment Failure results in payment cancellation and a four or six-week non-payment period, depending on whether relocation assistance had been paid to help the person take up the employment. </t>
  </si>
  <si>
    <t xml:space="preserve">When a client fails to accept or fails to commence a suitable job without a reasonable excuse as determined by Services Australia. Under the Targeted Compliance Framework, an applied Work Refusal Failure results in payment cancellation with a four-week non-payment period. </t>
  </si>
  <si>
    <t>Note: This table does not include clients who received immediate payment suspensions and is not directly comparable to other suspension numbers.</t>
  </si>
  <si>
    <t>Clients</t>
  </si>
  <si>
    <t>Clients Receiving a Suspension</t>
  </si>
  <si>
    <t>Clients Receiving a Demerit</t>
  </si>
  <si>
    <t>Clients With Income Support Payment Cancellations</t>
  </si>
  <si>
    <t>Program</t>
  </si>
  <si>
    <t>Third Party Appointment</t>
  </si>
  <si>
    <t>Client data is drawn from a number of sources, mainly Services Australia Registration data and the Job Seeker Snapshot (JSS) response relating to their most recent registration with Employment Services. Age and registration period are updated automatically, while other details may be updated when an individual’s circumstances change. However, some information for some individuals may no longer be current, especially if they have not updated their JSS recently.</t>
  </si>
  <si>
    <t>Received Payment Suspension</t>
  </si>
  <si>
    <t xml:space="preserve">Clients will enter the Penalty Zone if they accrue five Demerits over six active months, and the Capability Interview and Capability Assessment both determine that their Job Plan requirements are appropriate for their circumstances and capacity.  
Subsequent failures committed in this zone will result in increasing penalties:  
- 1st penalty -  loss of 50 per cent of their fortnightly payment for their first failure  
- 2nd penalty - loss of 100 per cent of their fortnightly payment for their second failure, 
- 3rd penalty - client will have their payment cancelled for their third failure and must serve a four-week non-payment period.  
Clients will exit the Penalty Zone and return to the Green Zone with zero Demerits once they have successfully met all of their requirements for three active months. </t>
  </si>
  <si>
    <t xml:space="preserve">Clients will enter the Warning Zone upon accrual of their first Demerit. Each failure without a Valid Reason in the Warning Zone will result in payment suspensions and accrual of a Demerit. clients will not incur financial penalties in this zone, unless they commit Work Refusal or Unemployment Failures.  
At three Demerits, a client will attend a Capability Interview; at five, they will attend a Capability Assessment. clients may also be fast-tracked to the equivalent point for failure to attend or behave appropriately at a Job Interview or for failure to act on a Job Referral.  
Clients will exit the Warning Zone and return to the Green Zone with zero Demerits when:  
· All of their Demerits expire (i.e. the client meets all of their requirements for six active months)  
· The client is found, at a Capability Interview or Capability Assessment, to not be capable of meeting the requirements in their Job Plan. </t>
  </si>
  <si>
    <t xml:space="preserve">Total Number of Events </t>
  </si>
  <si>
    <t>Total Number of Events</t>
  </si>
  <si>
    <t>Event</t>
  </si>
  <si>
    <t>Employment regions included in the 'Other' category includes Ballarat, Bendigo, Broome, Esperance, Far West Orana (includes Broken Hill), Geraldton, Great Southern- Wheatbelt, Kalgoorlie, Mid North Coast, Mid North SA, Murray and South East, Murray Riverina, Norfolk Island, North Coast, North West Country SA, New England and North West, South Coast of Victoria, South West WA and Wimmera Mallee.</t>
  </si>
  <si>
    <t>Cohort breakdowns in the publications between October 2022 and June 2023 contain the 'with declared earnings' cohort. DEWR has omitted this cohort from all publications past June 2023. Tables created after June 2023 will not have this data for any republication before this date. This data will be repopulated once data becomes available.</t>
  </si>
  <si>
    <t>Flow Caseload</t>
  </si>
  <si>
    <t>Percentage of Flow Caseload</t>
  </si>
  <si>
    <t>TCF Zones</t>
  </si>
  <si>
    <t>Applied Suspensions</t>
  </si>
  <si>
    <t>Reengagement</t>
  </si>
  <si>
    <t>Cancellation</t>
  </si>
  <si>
    <t xml:space="preserve">Demerits </t>
  </si>
  <si>
    <t>Capability Tests</t>
  </si>
  <si>
    <t>Financial Penalties</t>
  </si>
  <si>
    <t>Note: A payment suspension means that a client's income support payment is placed on hold until they re-engage. Most suspensions are resolved quickly without any gap in payment and with no delay in the client's regular payment (see data descriptions for more information).</t>
  </si>
  <si>
    <t>Indicates the client has been identified as being a parent or legal guardian to a Dependent Child or children at the date of the data extract. This captures all clients who are parents, not just principal carer parents.</t>
  </si>
  <si>
    <t>Clients who have an assessed work capacity of 15 to 29 hours per week due to an ongoing physical, intellectual or psychiatric impairment.</t>
  </si>
  <si>
    <t>Reengaged Within 15-20 Business Days After Suspension</t>
  </si>
  <si>
    <t>Reengaged Within 8-14 Business Days After Suspension</t>
  </si>
  <si>
    <t>Reengaged Within 3-5 Business Days After Suspension</t>
  </si>
  <si>
    <t>Reengaged Within 6-7 Business days After Suspension</t>
  </si>
  <si>
    <t>Reengaged Within 0-2 Business Days After Suspension</t>
  </si>
  <si>
    <t>Note: Compellable flow caseload data is not summable between different publications, as it will double count clients who are on the caseload during both periods of time.</t>
  </si>
  <si>
    <t xml:space="preserve">Clients commence in the Green Zone and remain in this zone unless they commit a Mutual Obligation Failure without a Valid Reason and begin to accrue Demerits. client will not face financial penalties in this zone, unless they commit Work Refusal or Unemployment Failures. </t>
  </si>
  <si>
    <t>The total number of clients who had a status of ‘commenced’ and were compellable anytime during the three month reporting period. This includes clients that may have exited during the period.</t>
  </si>
  <si>
    <t>Reengagement Days</t>
  </si>
  <si>
    <t>Reengagement days are the number of businesss days between when a payment was applied and when the event was resolved. Clients who do not resolve their suspension withing 20 business days (equal to 28 calendar days) have their payment cancelled and must reapply for income support.</t>
  </si>
  <si>
    <t>Failed to Reengage within 28 Calendar Days Resulting in Payment Cancellation</t>
  </si>
  <si>
    <t>Note: Payment cancellations are the events where a client’s payments are cancelled if they fail to re-engage within 28 calendar days of their payment being suspended (approximately 20 business days). Linked data analysis of this cohort has found that the large majority of individuals who exit down this path report being employed three months later. These events in part reflect a natural exit pathway: a client who becomes employed and whose earnings exceed the income support threshold will often stop attending appointments or activities and exit the system passively.</t>
  </si>
  <si>
    <t>Reengaged Within 28 Calendar Days</t>
  </si>
  <si>
    <t>Total Reengaged Within 28 Calendar Days</t>
  </si>
  <si>
    <t>Table 3. Resolution Time by Program</t>
  </si>
  <si>
    <t>Table 4a. Workforce Australia Online Resolution Time by Cohort</t>
  </si>
  <si>
    <t>Table 4b. Workforce Australia Services Resolution Time by Cohort</t>
  </si>
  <si>
    <t>Table 5a. Workforce Australia Online Resolution Time by Event Type</t>
  </si>
  <si>
    <t>Table 5b. Workforce Australia Services Resolution Time by Event Type</t>
  </si>
  <si>
    <t>Table 6. Payment Suspensions by Event Type</t>
  </si>
  <si>
    <t>Table 7a. Workforce Australia Online Payment Suspensions by Cohort</t>
  </si>
  <si>
    <t>Table 7b. Workforce Australia Services Payment Suspensions by Cohort</t>
  </si>
  <si>
    <t>Table 7c. Transition to Work Payment Suspensions by Cohort</t>
  </si>
  <si>
    <t>Table 8a. Workforce Australia Online Payment Suspension by Event Type and by Cohort</t>
  </si>
  <si>
    <t>Table 8b. Workforce Australia Services Payment Suspension by Event Type and by Cohort</t>
  </si>
  <si>
    <t>Table 9a. Workforce Australia Online Payment Suspensions by Employment Region</t>
  </si>
  <si>
    <t>Table 9b. Workforce Australia Services Payment Suspensions by Employment Region</t>
  </si>
  <si>
    <t>Table 10a. Workforce Australia Online Reengagement Duration by Cohort</t>
  </si>
  <si>
    <t>Table 10b. Workforce Australia Services Reengagement Duration by Cohort</t>
  </si>
  <si>
    <t>Table 11a. Workforce Australia Online Reengagement Duration by Event Type</t>
  </si>
  <si>
    <t>Table 11b. Workforce Australia Services Reengagement Duration by Event Type</t>
  </si>
  <si>
    <t>Table 12a. Workforce Australia Online Income Support Payment Cancellations after 28 Calendar Days</t>
  </si>
  <si>
    <t>Table 12b. Workforce Australia Services Income Support Payment Cancellations after 28 Calendar Days</t>
  </si>
  <si>
    <t>Table 13. Demerits Applied by Event Type</t>
  </si>
  <si>
    <t>Table 14a. Workforce Australia Online Demerits Applied by Cohort</t>
  </si>
  <si>
    <t>Table 14b. Workforce Australia Services Demerits Applied by Cohort</t>
  </si>
  <si>
    <t>Table 15a. Workforce Australia Online Demerits Applied by Employment Region</t>
  </si>
  <si>
    <t>Table 15b. Workforce Australia Services Demerits Applied by Employment Region</t>
  </si>
  <si>
    <t>Table 16. Capability Interviews</t>
  </si>
  <si>
    <t>Table 17. Capability Assessments</t>
  </si>
  <si>
    <t>Table 18. Financial Penalties Applied by Type</t>
  </si>
  <si>
    <t>Table 19. Compellable Flow Caseload by Employment Services Program</t>
  </si>
  <si>
    <t>Table 20a. Workforce Australia Online Compellable Flow Caseload by Employment Region</t>
  </si>
  <si>
    <t>Table 20b. Workforce Australia Services Compellable Flow Caseload by Employment Region</t>
  </si>
  <si>
    <t>Table 21. Compellable Flow Caseload by Cohort by Employment Services Program</t>
  </si>
  <si>
    <t>Note: The greyed out event types are not applicable to Transition to Work. Clients in this program have different requirements and do not get payment suspensions for those reasons.</t>
  </si>
  <si>
    <t>Client SA4</t>
  </si>
  <si>
    <t>Adelaide - Central and Hills</t>
  </si>
  <si>
    <t>Adelaide - North</t>
  </si>
  <si>
    <t>Adelaide - South</t>
  </si>
  <si>
    <t>Adelaide - West</t>
  </si>
  <si>
    <t>Australian Capital Territory</t>
  </si>
  <si>
    <t>Barossa - Yorke - Mid North</t>
  </si>
  <si>
    <t>Brisbane - East</t>
  </si>
  <si>
    <t>Brisbane - North</t>
  </si>
  <si>
    <t>Brisbane - South</t>
  </si>
  <si>
    <t>Brisbane - West</t>
  </si>
  <si>
    <t>Brisbane Inner City</t>
  </si>
  <si>
    <t>Bunbury</t>
  </si>
  <si>
    <t>Central Coast</t>
  </si>
  <si>
    <t>Central Queensland</t>
  </si>
  <si>
    <t>Coffs Harbour - Grafton</t>
  </si>
  <si>
    <t>Darling Downs - Maranoa</t>
  </si>
  <si>
    <t>Darwin</t>
  </si>
  <si>
    <t>Far West and Orana</t>
  </si>
  <si>
    <t>Geelong</t>
  </si>
  <si>
    <t>Hobart</t>
  </si>
  <si>
    <t>Hume</t>
  </si>
  <si>
    <t>Hunter Valley exc Newcastle</t>
  </si>
  <si>
    <t>Illawarra</t>
  </si>
  <si>
    <t>Ipswich</t>
  </si>
  <si>
    <t>Latrobe - Gippsland</t>
  </si>
  <si>
    <t>Launceston and North East</t>
  </si>
  <si>
    <t>Logan - Beaudesert</t>
  </si>
  <si>
    <t>Mackay - Isaac - Whitsunday</t>
  </si>
  <si>
    <t>Mandurah</t>
  </si>
  <si>
    <t>Melbourne - Inner</t>
  </si>
  <si>
    <t>Melbourne - Inner East</t>
  </si>
  <si>
    <t>Melbourne - Inner South</t>
  </si>
  <si>
    <t>Melbourne - North East</t>
  </si>
  <si>
    <t>Melbourne - North West</t>
  </si>
  <si>
    <t>Melbourne - Outer East</t>
  </si>
  <si>
    <t>Melbourne - South East</t>
  </si>
  <si>
    <t>Melbourne - West</t>
  </si>
  <si>
    <t>Moreton Bay - North</t>
  </si>
  <si>
    <t>Moreton Bay - South</t>
  </si>
  <si>
    <t>Mornington Peninsula</t>
  </si>
  <si>
    <t>Murray</t>
  </si>
  <si>
    <t>Newcastle and Lake Macquarie</t>
  </si>
  <si>
    <t>North West</t>
  </si>
  <si>
    <t>Northern Territory - Outback</t>
  </si>
  <si>
    <t>Perth - Inner</t>
  </si>
  <si>
    <t>Perth - North East</t>
  </si>
  <si>
    <t>Perth - North West</t>
  </si>
  <si>
    <t>Perth - South East</t>
  </si>
  <si>
    <t>Perth - South West</t>
  </si>
  <si>
    <t>Queensland - Outback</t>
  </si>
  <si>
    <t>Richmond - Tweed</t>
  </si>
  <si>
    <t>Riverina</t>
  </si>
  <si>
    <t>Shepparton</t>
  </si>
  <si>
    <t>South Australia - Outback</t>
  </si>
  <si>
    <t>South Australia - South East</t>
  </si>
  <si>
    <t>South East</t>
  </si>
  <si>
    <t>Southern Highlands and Shoalhaven</t>
  </si>
  <si>
    <t>Sunshine Coast</t>
  </si>
  <si>
    <t>Sydney - Baulkham Hills and Hawkesbury</t>
  </si>
  <si>
    <t>Sydney - Blacktown</t>
  </si>
  <si>
    <t>Sydney - City and Inner South</t>
  </si>
  <si>
    <t>Sydney - Eastern Suburbs</t>
  </si>
  <si>
    <t>Sydney - Inner South West</t>
  </si>
  <si>
    <t>Sydney - Inner West</t>
  </si>
  <si>
    <t>Sydney - North Sydney and Hornsby</t>
  </si>
  <si>
    <t>Sydney - Northern Beaches</t>
  </si>
  <si>
    <t>Sydney - Outer South West</t>
  </si>
  <si>
    <t>Sydney - Outer West and Blue Mountains</t>
  </si>
  <si>
    <t>Sydney - Parramatta</t>
  </si>
  <si>
    <t>Sydney - Ryde</t>
  </si>
  <si>
    <t>Sydney - South West</t>
  </si>
  <si>
    <t>Sydney - Sutherland</t>
  </si>
  <si>
    <t>Toowoomba</t>
  </si>
  <si>
    <t>Townsville</t>
  </si>
  <si>
    <t>Warrnambool and South West</t>
  </si>
  <si>
    <t>West and North West</t>
  </si>
  <si>
    <t>Western Australia - Outback (North)</t>
  </si>
  <si>
    <t>Western Australia - Outback (South)</t>
  </si>
  <si>
    <t>Western Australia - Wheat Belt</t>
  </si>
  <si>
    <t>Wide Bay</t>
  </si>
  <si>
    <t>Table 9c. Workforce Australia Online Payment Suspensions by Client SA4</t>
  </si>
  <si>
    <t>Table 9d. Workforce Australia Services Payment Suspensions by Client SA4</t>
  </si>
  <si>
    <t>Table 15c. Workforce Australia Online Demerits Applied by Client SA4</t>
  </si>
  <si>
    <t>Table 15d. Workforce Australia Services Demerits Applied by Client SA4</t>
  </si>
  <si>
    <t>Data As At 31 March 2025</t>
  </si>
  <si>
    <t>For the Period 1 January 2025 to 31 March 2025</t>
  </si>
  <si>
    <t>Table 20c. Workforce Australia Online Compellable Flow Caseload by Client SA4</t>
  </si>
  <si>
    <t>Table 20d. Workforce Australia Services Compellable Flow Caseload by Client SA4</t>
  </si>
  <si>
    <t>For every failure to meet a Mutual Obligation Requirement, clients will have their income support payment suspended and be given a Re-engagement Requirement, which they must generally meet in order to lift the Suspension. Once Payment Suspension is lifted, this will enable reporting of income to Services Australia. The client will then receive full back-pay for the period their payment was suspended, subject to other provisions of the Social Security Law. 
From 7 December 2020, payment suspensions are no longer immediate when a job seeker fails to meet a requirement. clients have two business days Resolution Time, to contact their provider to discuss and, if required, address the failure to avoid having their payment put on hold. 
From 28 October 2024, Resolution Time was extended from two business days to five business days to give people additional time to resolve the non-compliance before their payment is suspended.
Most clients are able to avoid payment suspensions if they meet the requirement or provide a valid reason for the non-compliance within Resolution Time.</t>
  </si>
  <si>
    <t>Clients subject to the TCF commit a Mutual Obligation Failure when or if they fail to: 
- Agree a Job Plan (or Participation Plan for ParentsNext clients);
- undertake satisfactory Job Search effort;
- meet their monthly Points Target;
- undertake a satisfactory Job Referral when requested to do so by their Provider;
- attend punctually, and behave in an appropriate manner, at an appointment (either with their Provider, or a third party);
- attend punctually, and behave in an appropriate manner, at an activity outlined in their Job Plan or Participation Plan;
- attend punctually, and behave in an appropriate manner, at a Job Interview.
For further information on Mutual Obligation Failures, including punctual attendance and inappropriate behaviour (e.g. misconduct) at Requirements, please refer to the 
Guide to Social Security Law. Not all TCF clients will be subject to the full range of Mutual Obligation Requirement types listed above (e.g. ParentsNext
clients will not be compelled to undertake job search). A Mutual Obligation Failure will generally result in Payment Suspension until the client complies 
with the Requirement. A Mutual Obligation Failure will only result in a Demerit if the client is in the Green/Warning Zone and had no Valid Reason for their 
Failure, and will only result in a Financial Penalty if the client is in the Penalty Zone and Services Australia determines that the client did not have a Reasonable Excuse for committing the Failure.</t>
  </si>
  <si>
    <t xml:space="preserve">If a client commits a mutual obligation failure, they must take action or their payment will be suspended in two business days. 
From 28 October 2024, Resolution Time was extended from two business days to five business days to give people additional time to resolve the non-compliance before their payment is suspended.  
Resolution Time is only available to clients who are not in the penalty zone. Non-compliance events raised for clients in the penalty zone result in an immediate payment suspension. </t>
  </si>
  <si>
    <t>Ongoing Circumstances</t>
  </si>
  <si>
    <t xml:space="preserve">The Client SA4 included in the 'Other' category are Ballarat, Barossa - Yorke - Mid North, Bendigo, Bunbury, Coffs Harbour - Grafton, Darwin, Far West and Orana, Hunter Valley exc Newcastle, Mid North Coast, New England and North West, Newcastle and Lake Macquarie, North West, Northern Territory - Outback, Queensland - Outback, Riverina, South Australia - Outback, Townsville, Warrnambool and South West, Western Australia - Outback (North), Western Australia - Wheat Belt, Other Territories as well as clients who are without a valid home address and individuals who only have a postal address which cannot be assigned to the locational boundary (including SA4). </t>
  </si>
  <si>
    <t xml:space="preserve">Client SA4 is based on client address for all tables. For the client SA4s with fewer than three Providers, the SA4 is categorised as 'other'. 	</t>
  </si>
  <si>
    <t>Client Statistical Area Level 4 (SA4)</t>
  </si>
  <si>
    <t>Employment regions included in the 'Other' category includes Ballarat, Bendigo, Broome, Esperance, Far West Orana (includes Broken Hill), Geraldton, Great Southern- Wheatbelt, Kalgoorlie, Mid North Coast, Mid North SA, Murray and South East, Murray Riverina, Norfolk Island, North Coast, North West Country SA, New England and North West, South Coast of Victoria, South West WA, and Wimmera Mallee.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3" formatCode="_-* #,##0.00_-;\-* #,##0.00_-;_-* &quot;-&quot;??_-;_-@_-"/>
    <numFmt numFmtId="164" formatCode="_-* #,##0_-;\-* #,##0_-;_-* &quot;-&quot;??_-;_-@_-"/>
    <numFmt numFmtId="165" formatCode="0.0%"/>
  </numFmts>
  <fonts count="24" x14ac:knownFonts="1">
    <font>
      <sz val="11"/>
      <color theme="1"/>
      <name val="Calibri"/>
      <family val="2"/>
      <scheme val="minor"/>
    </font>
    <font>
      <sz val="11"/>
      <color theme="1"/>
      <name val="Calibri"/>
      <family val="2"/>
      <scheme val="minor"/>
    </font>
    <font>
      <b/>
      <sz val="11"/>
      <color theme="3"/>
      <name val="Calibri"/>
      <family val="2"/>
      <scheme val="minor"/>
    </font>
    <font>
      <b/>
      <sz val="11"/>
      <color theme="1"/>
      <name val="Calibri"/>
      <family val="2"/>
      <scheme val="minor"/>
    </font>
    <font>
      <sz val="20"/>
      <color theme="1"/>
      <name val="Wingdings"/>
      <charset val="2"/>
    </font>
    <font>
      <b/>
      <sz val="11"/>
      <name val="Calibri"/>
      <family val="2"/>
      <scheme val="minor"/>
    </font>
    <font>
      <i/>
      <sz val="11"/>
      <name val="Calibri"/>
      <family val="2"/>
      <scheme val="minor"/>
    </font>
    <font>
      <u/>
      <sz val="11"/>
      <color theme="10"/>
      <name val="Calibri"/>
      <family val="2"/>
      <scheme val="minor"/>
    </font>
    <font>
      <sz val="11"/>
      <color theme="1"/>
      <name val="Arial"/>
      <family val="2"/>
    </font>
    <font>
      <b/>
      <sz val="14"/>
      <name val="Arial"/>
      <family val="2"/>
    </font>
    <font>
      <sz val="10"/>
      <name val="Arial"/>
      <family val="2"/>
    </font>
    <font>
      <sz val="11"/>
      <name val="Arial"/>
      <family val="2"/>
    </font>
    <font>
      <b/>
      <sz val="11"/>
      <color theme="1"/>
      <name val="Arial"/>
      <family val="2"/>
    </font>
    <font>
      <sz val="11"/>
      <color theme="0"/>
      <name val="Arial"/>
      <family val="2"/>
    </font>
    <font>
      <sz val="11"/>
      <color rgb="FF000000"/>
      <name val="Arial"/>
      <family val="2"/>
    </font>
    <font>
      <sz val="11"/>
      <name val="Calibri"/>
      <family val="2"/>
      <scheme val="minor"/>
    </font>
    <font>
      <sz val="8"/>
      <name val="Calibri"/>
      <family val="2"/>
      <scheme val="minor"/>
    </font>
    <font>
      <b/>
      <u/>
      <sz val="18"/>
      <name val="Calibri"/>
      <family val="2"/>
      <scheme val="minor"/>
    </font>
    <font>
      <b/>
      <u/>
      <sz val="16"/>
      <name val="Calibri"/>
      <family val="2"/>
      <scheme val="minor"/>
    </font>
    <font>
      <i/>
      <sz val="11"/>
      <color theme="1"/>
      <name val="Calibri"/>
      <family val="2"/>
      <scheme val="minor"/>
    </font>
    <font>
      <sz val="11"/>
      <color theme="4"/>
      <name val="Arial"/>
      <family val="2"/>
    </font>
    <font>
      <b/>
      <sz val="14"/>
      <color theme="1"/>
      <name val="Arial"/>
      <family val="2"/>
    </font>
    <font>
      <b/>
      <sz val="11"/>
      <color theme="4"/>
      <name val="Arial"/>
      <family val="2"/>
    </font>
    <font>
      <b/>
      <i/>
      <sz val="11"/>
      <color theme="1"/>
      <name val="Calibri"/>
      <family val="2"/>
      <scheme val="minor"/>
    </font>
  </fonts>
  <fills count="11">
    <fill>
      <patternFill patternType="none"/>
    </fill>
    <fill>
      <patternFill patternType="gray125"/>
    </fill>
    <fill>
      <patternFill patternType="solid">
        <fgColor theme="4" tint="0.79998168889431442"/>
        <bgColor indexed="65"/>
      </patternFill>
    </fill>
    <fill>
      <patternFill patternType="solid">
        <fgColor theme="4" tint="0.59999389629810485"/>
        <bgColor indexed="65"/>
      </patternFill>
    </fill>
    <fill>
      <patternFill patternType="solid">
        <fgColor theme="4" tint="0.79998168889431442"/>
        <bgColor theme="4" tint="0.79998168889431442"/>
      </patternFill>
    </fill>
    <fill>
      <patternFill patternType="solid">
        <fgColor theme="9" tint="0.79998168889431442"/>
        <bgColor indexed="64"/>
      </patternFill>
    </fill>
    <fill>
      <patternFill patternType="solid">
        <fgColor theme="4" tint="0.79998168889431442"/>
        <bgColor indexed="64"/>
      </patternFill>
    </fill>
    <fill>
      <patternFill patternType="solid">
        <fgColor theme="0"/>
        <bgColor indexed="64"/>
      </patternFill>
    </fill>
    <fill>
      <patternFill patternType="solid">
        <fgColor theme="2" tint="-0.499984740745262"/>
        <bgColor indexed="64"/>
      </patternFill>
    </fill>
    <fill>
      <patternFill patternType="solid">
        <fgColor rgb="FFD9E1F2"/>
        <bgColor theme="4" tint="0.79998168889431442"/>
      </patternFill>
    </fill>
    <fill>
      <patternFill patternType="solid">
        <fgColor theme="0" tint="-0.14999847407452621"/>
        <bgColor indexed="64"/>
      </patternFill>
    </fill>
  </fills>
  <borders count="17">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style="thin">
        <color theme="4" tint="0.39997558519241921"/>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style="thin">
        <color indexed="64"/>
      </right>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s>
  <cellStyleXfs count="7">
    <xf numFmtId="0" fontId="0" fillId="0" borderId="0"/>
    <xf numFmtId="0" fontId="2" fillId="0" borderId="0" applyNumberFormat="0" applyFill="0" applyBorder="0" applyAlignment="0" applyProtection="0"/>
    <xf numFmtId="0" fontId="1" fillId="2" borderId="0" applyNumberFormat="0" applyBorder="0" applyAlignment="0" applyProtection="0"/>
    <xf numFmtId="0" fontId="1" fillId="3" borderId="0" applyNumberFormat="0" applyBorder="0" applyAlignment="0" applyProtection="0"/>
    <xf numFmtId="0" fontId="7" fillId="0" borderId="0" applyNumberFormat="0" applyFill="0" applyBorder="0" applyAlignment="0" applyProtection="0"/>
    <xf numFmtId="0" fontId="10" fillId="0" borderId="0"/>
    <xf numFmtId="43" fontId="1" fillId="0" borderId="0" applyFont="0" applyFill="0" applyBorder="0" applyAlignment="0" applyProtection="0"/>
  </cellStyleXfs>
  <cellXfs count="190">
    <xf numFmtId="0" fontId="0" fillId="0" borderId="0" xfId="0"/>
    <xf numFmtId="0" fontId="3" fillId="0" borderId="0" xfId="0" applyFont="1"/>
    <xf numFmtId="0" fontId="3" fillId="0" borderId="1" xfId="0" applyFont="1" applyBorder="1"/>
    <xf numFmtId="0" fontId="0" fillId="0" borderId="1" xfId="0" applyBorder="1"/>
    <xf numFmtId="0" fontId="0" fillId="0" borderId="1" xfId="0" applyBorder="1" applyAlignment="1">
      <alignment horizontal="center" vertical="center"/>
    </xf>
    <xf numFmtId="0" fontId="0" fillId="0" borderId="0" xfId="0" applyAlignment="1">
      <alignment horizontal="center" vertical="center"/>
    </xf>
    <xf numFmtId="0" fontId="0" fillId="0" borderId="2" xfId="0" applyBorder="1"/>
    <xf numFmtId="0" fontId="5" fillId="0" borderId="0" xfId="1" applyFont="1"/>
    <xf numFmtId="0" fontId="6" fillId="0" borderId="0" xfId="0" applyFont="1" applyAlignment="1">
      <alignment horizontal="left"/>
    </xf>
    <xf numFmtId="0" fontId="0" fillId="5" borderId="1" xfId="0" applyFill="1" applyBorder="1"/>
    <xf numFmtId="0" fontId="4" fillId="5" borderId="1" xfId="0" applyFont="1" applyFill="1" applyBorder="1" applyAlignment="1">
      <alignment horizontal="center" vertical="center"/>
    </xf>
    <xf numFmtId="0" fontId="0" fillId="5" borderId="1" xfId="0" applyFill="1" applyBorder="1" applyAlignment="1">
      <alignment horizontal="center" vertical="center"/>
    </xf>
    <xf numFmtId="0" fontId="0" fillId="0" borderId="1" xfId="0" applyBorder="1" applyAlignment="1">
      <alignment horizontal="left"/>
    </xf>
    <xf numFmtId="0" fontId="3" fillId="4" borderId="1" xfId="0" applyFont="1" applyFill="1" applyBorder="1" applyAlignment="1">
      <alignment horizontal="center" vertical="top" wrapText="1"/>
    </xf>
    <xf numFmtId="0" fontId="3" fillId="2" borderId="1" xfId="2" applyFont="1" applyBorder="1" applyAlignment="1">
      <alignment horizontal="center" vertical="top" wrapText="1"/>
    </xf>
    <xf numFmtId="0" fontId="3" fillId="6" borderId="1" xfId="0" applyFont="1" applyFill="1" applyBorder="1" applyAlignment="1">
      <alignment horizontal="center"/>
    </xf>
    <xf numFmtId="0" fontId="3" fillId="6" borderId="4" xfId="0" applyFont="1" applyFill="1" applyBorder="1" applyAlignment="1">
      <alignment horizontal="center"/>
    </xf>
    <xf numFmtId="0" fontId="3" fillId="6" borderId="1" xfId="0" applyFont="1" applyFill="1" applyBorder="1"/>
    <xf numFmtId="164" fontId="3" fillId="6" borderId="1" xfId="3" applyNumberFormat="1" applyFont="1" applyFill="1" applyBorder="1" applyAlignment="1">
      <alignment horizontal="left"/>
    </xf>
    <xf numFmtId="0" fontId="0" fillId="0" borderId="1" xfId="0" applyBorder="1" applyAlignment="1">
      <alignment horizontal="left" indent="1"/>
    </xf>
    <xf numFmtId="0" fontId="3" fillId="6" borderId="1" xfId="0" applyFont="1" applyFill="1" applyBorder="1" applyAlignment="1">
      <alignment horizontal="center" vertical="center" wrapText="1"/>
    </xf>
    <xf numFmtId="0" fontId="0" fillId="0" borderId="0" xfId="0" applyAlignment="1">
      <alignment horizontal="center" vertical="center" wrapText="1"/>
    </xf>
    <xf numFmtId="0" fontId="7" fillId="0" borderId="0" xfId="4" applyAlignment="1">
      <alignment vertical="center"/>
    </xf>
    <xf numFmtId="0" fontId="7" fillId="0" borderId="0" xfId="4"/>
    <xf numFmtId="0" fontId="8" fillId="0" borderId="0" xfId="0" applyFont="1"/>
    <xf numFmtId="0" fontId="8" fillId="0" borderId="0" xfId="0" applyFont="1" applyAlignment="1">
      <alignment vertical="center"/>
    </xf>
    <xf numFmtId="0" fontId="8" fillId="0" borderId="0" xfId="0" applyFont="1" applyAlignment="1">
      <alignment vertical="top"/>
    </xf>
    <xf numFmtId="0" fontId="8" fillId="0" borderId="0" xfId="0" applyFont="1" applyAlignment="1">
      <alignment horizontal="left"/>
    </xf>
    <xf numFmtId="0" fontId="12" fillId="0" borderId="1" xfId="0" applyFont="1" applyBorder="1" applyAlignment="1">
      <alignment vertical="center" wrapText="1"/>
    </xf>
    <xf numFmtId="164" fontId="0" fillId="0" borderId="1" xfId="6" applyNumberFormat="1" applyFont="1" applyBorder="1"/>
    <xf numFmtId="164" fontId="3" fillId="0" borderId="1" xfId="6" applyNumberFormat="1" applyFont="1" applyBorder="1"/>
    <xf numFmtId="164" fontId="3" fillId="6" borderId="1" xfId="6" applyNumberFormat="1" applyFont="1" applyFill="1" applyBorder="1"/>
    <xf numFmtId="164" fontId="15" fillId="0" borderId="1" xfId="6" applyNumberFormat="1" applyFont="1" applyBorder="1"/>
    <xf numFmtId="164" fontId="5" fillId="6" borderId="1" xfId="6" applyNumberFormat="1" applyFont="1" applyFill="1" applyBorder="1"/>
    <xf numFmtId="0" fontId="5" fillId="6" borderId="1" xfId="0" applyFont="1" applyFill="1" applyBorder="1"/>
    <xf numFmtId="0" fontId="3" fillId="6" borderId="1" xfId="0" applyFont="1" applyFill="1" applyBorder="1" applyAlignment="1">
      <alignment horizontal="left"/>
    </xf>
    <xf numFmtId="165" fontId="0" fillId="0" borderId="1" xfId="0" applyNumberFormat="1" applyBorder="1"/>
    <xf numFmtId="164" fontId="0" fillId="0" borderId="2" xfId="6" applyNumberFormat="1" applyFont="1" applyBorder="1"/>
    <xf numFmtId="0" fontId="12" fillId="0" borderId="1" xfId="0" applyFont="1" applyBorder="1" applyAlignment="1">
      <alignment horizontal="left" vertical="center" wrapText="1"/>
    </xf>
    <xf numFmtId="0" fontId="12" fillId="0" borderId="1" xfId="0" applyFont="1" applyBorder="1" applyAlignment="1">
      <alignment horizontal="left" vertical="center"/>
    </xf>
    <xf numFmtId="0" fontId="13" fillId="8" borderId="2" xfId="0" applyFont="1" applyFill="1" applyBorder="1" applyAlignment="1">
      <alignment horizontal="left" vertical="top" wrapText="1"/>
    </xf>
    <xf numFmtId="0" fontId="9" fillId="0" borderId="0" xfId="0" applyFont="1" applyAlignment="1">
      <alignment vertical="center"/>
    </xf>
    <xf numFmtId="0" fontId="12" fillId="0" borderId="0" xfId="0" applyFont="1" applyAlignment="1">
      <alignment vertical="top" wrapText="1"/>
    </xf>
    <xf numFmtId="3" fontId="8" fillId="0" borderId="0" xfId="0" applyNumberFormat="1" applyFont="1" applyAlignment="1">
      <alignment horizontal="right"/>
    </xf>
    <xf numFmtId="3" fontId="12" fillId="0" borderId="0" xfId="0" applyNumberFormat="1" applyFont="1" applyAlignment="1">
      <alignment horizontal="right"/>
    </xf>
    <xf numFmtId="0" fontId="8" fillId="0" borderId="0" xfId="0" applyFont="1" applyAlignment="1">
      <alignment horizontal="left" vertical="top" wrapText="1"/>
    </xf>
    <xf numFmtId="0" fontId="12" fillId="0" borderId="0" xfId="0" applyFont="1" applyAlignment="1">
      <alignment horizontal="left" vertical="top" wrapText="1"/>
    </xf>
    <xf numFmtId="0" fontId="8" fillId="0" borderId="0" xfId="0" applyFont="1" applyAlignment="1">
      <alignment horizontal="left" vertical="top"/>
    </xf>
    <xf numFmtId="0" fontId="3" fillId="6" borderId="4" xfId="0" applyFont="1" applyFill="1" applyBorder="1" applyAlignment="1">
      <alignment horizontal="center" wrapText="1"/>
    </xf>
    <xf numFmtId="0" fontId="3" fillId="6" borderId="4" xfId="0" applyFont="1" applyFill="1" applyBorder="1" applyAlignment="1">
      <alignment horizontal="left"/>
    </xf>
    <xf numFmtId="165" fontId="3" fillId="6" borderId="1" xfId="0" applyNumberFormat="1" applyFont="1" applyFill="1" applyBorder="1"/>
    <xf numFmtId="164" fontId="0" fillId="0" borderId="1" xfId="6" applyNumberFormat="1" applyFont="1" applyFill="1" applyBorder="1"/>
    <xf numFmtId="0" fontId="3" fillId="4" borderId="1" xfId="0" applyFont="1" applyFill="1" applyBorder="1" applyAlignment="1">
      <alignment horizontal="left"/>
    </xf>
    <xf numFmtId="0" fontId="0" fillId="0" borderId="11" xfId="0" applyBorder="1" applyAlignment="1">
      <alignment horizontal="left"/>
    </xf>
    <xf numFmtId="0" fontId="0" fillId="0" borderId="11" xfId="0" applyBorder="1"/>
    <xf numFmtId="0" fontId="3" fillId="6" borderId="2" xfId="0" applyFont="1" applyFill="1" applyBorder="1" applyAlignment="1">
      <alignment horizontal="center"/>
    </xf>
    <xf numFmtId="164" fontId="3" fillId="7" borderId="1" xfId="6" applyNumberFormat="1" applyFont="1" applyFill="1" applyBorder="1" applyAlignment="1">
      <alignment horizontal="left"/>
    </xf>
    <xf numFmtId="164" fontId="1" fillId="7" borderId="1" xfId="6" applyNumberFormat="1" applyFont="1" applyFill="1" applyBorder="1" applyAlignment="1">
      <alignment horizontal="left"/>
    </xf>
    <xf numFmtId="164" fontId="3" fillId="6" borderId="1" xfId="3" applyNumberFormat="1" applyFont="1" applyFill="1" applyBorder="1" applyAlignment="1">
      <alignment horizontal="center"/>
    </xf>
    <xf numFmtId="164" fontId="1" fillId="7" borderId="1" xfId="6" applyNumberFormat="1" applyFill="1" applyBorder="1" applyAlignment="1">
      <alignment horizontal="left"/>
    </xf>
    <xf numFmtId="0" fontId="3" fillId="6" borderId="3" xfId="0" applyFont="1" applyFill="1" applyBorder="1" applyAlignment="1">
      <alignment horizontal="center" vertical="center" wrapText="1"/>
    </xf>
    <xf numFmtId="0" fontId="3" fillId="6" borderId="4" xfId="0" applyFont="1" applyFill="1" applyBorder="1" applyAlignment="1">
      <alignment horizontal="center" vertical="center" wrapText="1"/>
    </xf>
    <xf numFmtId="0" fontId="3" fillId="6" borderId="16" xfId="0" applyFont="1" applyFill="1" applyBorder="1" applyAlignment="1">
      <alignment horizontal="center" vertical="center" wrapText="1"/>
    </xf>
    <xf numFmtId="0" fontId="3" fillId="4" borderId="1" xfId="0" applyFont="1" applyFill="1" applyBorder="1" applyAlignment="1">
      <alignment horizontal="center" wrapText="1"/>
    </xf>
    <xf numFmtId="0" fontId="3" fillId="6" borderId="4" xfId="0" applyFont="1" applyFill="1" applyBorder="1" applyAlignment="1">
      <alignment horizontal="center" vertical="center"/>
    </xf>
    <xf numFmtId="0" fontId="17" fillId="0" borderId="0" xfId="4" applyFont="1"/>
    <xf numFmtId="0" fontId="18" fillId="0" borderId="0" xfId="4" applyFont="1"/>
    <xf numFmtId="0" fontId="6" fillId="0" borderId="0" xfId="4" applyFont="1" applyAlignment="1">
      <alignment vertical="center"/>
    </xf>
    <xf numFmtId="164" fontId="0" fillId="10" borderId="1" xfId="6" applyNumberFormat="1" applyFont="1" applyFill="1" applyBorder="1"/>
    <xf numFmtId="0" fontId="20" fillId="0" borderId="0" xfId="5" applyFont="1" applyAlignment="1">
      <alignment vertical="top"/>
    </xf>
    <xf numFmtId="0" fontId="21" fillId="0" borderId="0" xfId="0" applyFont="1" applyAlignment="1">
      <alignment vertical="center"/>
    </xf>
    <xf numFmtId="0" fontId="22" fillId="0" borderId="0" xfId="0" applyFont="1" applyAlignment="1">
      <alignment vertical="top" wrapText="1"/>
    </xf>
    <xf numFmtId="0" fontId="19" fillId="0" borderId="0" xfId="0" applyFont="1"/>
    <xf numFmtId="0" fontId="8" fillId="0" borderId="12" xfId="0" applyFont="1" applyBorder="1" applyAlignment="1">
      <alignment horizontal="left" vertical="center" wrapText="1"/>
    </xf>
    <xf numFmtId="0" fontId="8" fillId="0" borderId="13" xfId="0" applyFont="1" applyBorder="1" applyAlignment="1">
      <alignment horizontal="left" vertical="center" wrapText="1"/>
    </xf>
    <xf numFmtId="0" fontId="8" fillId="0" borderId="0" xfId="0" applyFont="1" applyAlignment="1">
      <alignment horizontal="left" vertical="center" wrapText="1"/>
    </xf>
    <xf numFmtId="0" fontId="12" fillId="0" borderId="0" xfId="0" applyFont="1" applyAlignment="1">
      <alignment vertical="center"/>
    </xf>
    <xf numFmtId="164" fontId="0" fillId="0" borderId="0" xfId="0" applyNumberFormat="1"/>
    <xf numFmtId="164" fontId="1" fillId="0" borderId="1" xfId="6" applyNumberFormat="1" applyFont="1" applyBorder="1"/>
    <xf numFmtId="3" fontId="0" fillId="0" borderId="0" xfId="0" applyNumberFormat="1"/>
    <xf numFmtId="0" fontId="23" fillId="0" borderId="0" xfId="0" applyFont="1"/>
    <xf numFmtId="0" fontId="8" fillId="0" borderId="3" xfId="0" applyFont="1" applyBorder="1" applyAlignment="1">
      <alignment vertical="center" wrapText="1"/>
    </xf>
    <xf numFmtId="0" fontId="8" fillId="0" borderId="5" xfId="0" applyFont="1" applyBorder="1" applyAlignment="1">
      <alignment vertical="center" wrapText="1"/>
    </xf>
    <xf numFmtId="0" fontId="8" fillId="0" borderId="4" xfId="0" applyFont="1" applyBorder="1" applyAlignment="1">
      <alignment vertical="center" wrapText="1"/>
    </xf>
    <xf numFmtId="0" fontId="12" fillId="0" borderId="6" xfId="0" applyFont="1" applyBorder="1" applyAlignment="1">
      <alignment horizontal="left" vertical="center" wrapText="1"/>
    </xf>
    <xf numFmtId="0" fontId="12" fillId="0" borderId="11" xfId="0" applyFont="1" applyBorder="1" applyAlignment="1">
      <alignment horizontal="left" vertical="center" wrapText="1"/>
    </xf>
    <xf numFmtId="0" fontId="12" fillId="0" borderId="2" xfId="0" applyFont="1" applyBorder="1" applyAlignment="1">
      <alignment horizontal="left" vertical="center" wrapText="1"/>
    </xf>
    <xf numFmtId="3" fontId="8" fillId="0" borderId="8" xfId="0" applyNumberFormat="1" applyFont="1" applyBorder="1" applyAlignment="1">
      <alignment horizontal="left" vertical="center" wrapText="1"/>
    </xf>
    <xf numFmtId="3" fontId="8" fillId="0" borderId="9" xfId="0" applyNumberFormat="1" applyFont="1" applyBorder="1" applyAlignment="1">
      <alignment horizontal="left" vertical="center" wrapText="1"/>
    </xf>
    <xf numFmtId="3" fontId="8" fillId="0" borderId="10" xfId="0" applyNumberFormat="1" applyFont="1" applyBorder="1" applyAlignment="1">
      <alignment horizontal="left" vertical="center" wrapText="1"/>
    </xf>
    <xf numFmtId="3" fontId="8" fillId="0" borderId="12" xfId="0" applyNumberFormat="1" applyFont="1" applyBorder="1" applyAlignment="1">
      <alignment horizontal="left" vertical="center" wrapText="1"/>
    </xf>
    <xf numFmtId="3" fontId="8" fillId="0" borderId="0" xfId="0" applyNumberFormat="1" applyFont="1" applyAlignment="1">
      <alignment horizontal="left" vertical="center" wrapText="1"/>
    </xf>
    <xf numFmtId="3" fontId="8" fillId="0" borderId="13" xfId="0" applyNumberFormat="1" applyFont="1" applyBorder="1" applyAlignment="1">
      <alignment horizontal="left" vertical="center" wrapText="1"/>
    </xf>
    <xf numFmtId="3" fontId="8" fillId="0" borderId="14" xfId="0" applyNumberFormat="1" applyFont="1" applyBorder="1" applyAlignment="1">
      <alignment horizontal="left" vertical="center" wrapText="1"/>
    </xf>
    <xf numFmtId="3" fontId="8" fillId="0" borderId="15" xfId="0" applyNumberFormat="1" applyFont="1" applyBorder="1" applyAlignment="1">
      <alignment horizontal="left" vertical="center" wrapText="1"/>
    </xf>
    <xf numFmtId="3" fontId="8" fillId="0" borderId="16" xfId="0" applyNumberFormat="1" applyFont="1" applyBorder="1" applyAlignment="1">
      <alignment horizontal="left" vertical="center" wrapText="1"/>
    </xf>
    <xf numFmtId="3" fontId="8" fillId="0" borderId="8" xfId="0" applyNumberFormat="1" applyFont="1" applyBorder="1" applyAlignment="1">
      <alignment horizontal="left" vertical="center"/>
    </xf>
    <xf numFmtId="3" fontId="8" fillId="0" borderId="9" xfId="0" applyNumberFormat="1" applyFont="1" applyBorder="1" applyAlignment="1">
      <alignment horizontal="left" vertical="center"/>
    </xf>
    <xf numFmtId="3" fontId="8" fillId="0" borderId="10" xfId="0" applyNumberFormat="1" applyFont="1" applyBorder="1" applyAlignment="1">
      <alignment horizontal="left" vertical="center"/>
    </xf>
    <xf numFmtId="3" fontId="8" fillId="0" borderId="12" xfId="0" applyNumberFormat="1" applyFont="1" applyBorder="1" applyAlignment="1">
      <alignment horizontal="left" vertical="center"/>
    </xf>
    <xf numFmtId="3" fontId="8" fillId="0" borderId="0" xfId="0" applyNumberFormat="1" applyFont="1" applyAlignment="1">
      <alignment horizontal="left" vertical="center"/>
    </xf>
    <xf numFmtId="3" fontId="8" fillId="0" borderId="13" xfId="0" applyNumberFormat="1" applyFont="1" applyBorder="1" applyAlignment="1">
      <alignment horizontal="left" vertical="center"/>
    </xf>
    <xf numFmtId="3" fontId="8" fillId="0" borderId="14" xfId="0" applyNumberFormat="1" applyFont="1" applyBorder="1" applyAlignment="1">
      <alignment horizontal="left" vertical="center"/>
    </xf>
    <xf numFmtId="3" fontId="8" fillId="0" borderId="15" xfId="0" applyNumberFormat="1" applyFont="1" applyBorder="1" applyAlignment="1">
      <alignment horizontal="left" vertical="center"/>
    </xf>
    <xf numFmtId="3" fontId="8" fillId="0" borderId="16" xfId="0" applyNumberFormat="1" applyFont="1" applyBorder="1" applyAlignment="1">
      <alignment horizontal="left" vertical="center"/>
    </xf>
    <xf numFmtId="0" fontId="8" fillId="0" borderId="8" xfId="0" applyFont="1" applyBorder="1" applyAlignment="1">
      <alignment horizontal="left" vertical="center" wrapText="1"/>
    </xf>
    <xf numFmtId="0" fontId="8" fillId="0" borderId="9" xfId="0" applyFont="1" applyBorder="1" applyAlignment="1">
      <alignment horizontal="left" vertical="center" wrapText="1"/>
    </xf>
    <xf numFmtId="0" fontId="8" fillId="0" borderId="10" xfId="0" applyFont="1" applyBorder="1" applyAlignment="1">
      <alignment horizontal="left" vertical="center" wrapText="1"/>
    </xf>
    <xf numFmtId="0" fontId="8" fillId="0" borderId="12" xfId="0" applyFont="1" applyBorder="1" applyAlignment="1">
      <alignment horizontal="left" vertical="center" wrapText="1"/>
    </xf>
    <xf numFmtId="0" fontId="8" fillId="0" borderId="0" xfId="0" applyFont="1" applyAlignment="1">
      <alignment horizontal="left" vertical="center" wrapText="1"/>
    </xf>
    <xf numFmtId="0" fontId="8" fillId="0" borderId="13" xfId="0" applyFont="1" applyBorder="1" applyAlignment="1">
      <alignment horizontal="left" vertical="center" wrapText="1"/>
    </xf>
    <xf numFmtId="0" fontId="8" fillId="0" borderId="14" xfId="0" applyFont="1" applyBorder="1" applyAlignment="1">
      <alignment horizontal="left" vertical="center" wrapText="1"/>
    </xf>
    <xf numFmtId="0" fontId="8" fillId="0" borderId="15" xfId="0" applyFont="1" applyBorder="1" applyAlignment="1">
      <alignment horizontal="left" vertical="center" wrapText="1"/>
    </xf>
    <xf numFmtId="0" fontId="8" fillId="0" borderId="16" xfId="0" applyFont="1" applyBorder="1" applyAlignment="1">
      <alignment horizontal="left" vertical="center" wrapText="1"/>
    </xf>
    <xf numFmtId="0" fontId="8" fillId="0" borderId="0" xfId="0" applyFont="1" applyAlignment="1">
      <alignment horizontal="left" vertical="top" wrapText="1"/>
    </xf>
    <xf numFmtId="3" fontId="13" fillId="8" borderId="2" xfId="0" applyNumberFormat="1" applyFont="1" applyFill="1" applyBorder="1" applyAlignment="1">
      <alignment horizontal="left"/>
    </xf>
    <xf numFmtId="0" fontId="8" fillId="0" borderId="1" xfId="0" applyFont="1" applyBorder="1" applyAlignment="1">
      <alignment horizontal="left" vertical="center" wrapText="1"/>
    </xf>
    <xf numFmtId="0" fontId="8" fillId="0" borderId="1" xfId="0" applyFont="1" applyBorder="1" applyAlignment="1">
      <alignment horizontal="left" vertical="center"/>
    </xf>
    <xf numFmtId="0" fontId="12" fillId="0" borderId="6" xfId="0" applyFont="1" applyBorder="1" applyAlignment="1">
      <alignment horizontal="left" vertical="center"/>
    </xf>
    <xf numFmtId="0" fontId="12" fillId="0" borderId="11" xfId="0" applyFont="1" applyBorder="1" applyAlignment="1">
      <alignment horizontal="left" vertical="center"/>
    </xf>
    <xf numFmtId="0" fontId="12" fillId="0" borderId="2" xfId="0" applyFont="1" applyBorder="1" applyAlignment="1">
      <alignment horizontal="left" vertical="center"/>
    </xf>
    <xf numFmtId="0" fontId="8" fillId="0" borderId="3" xfId="0" applyFont="1" applyBorder="1" applyAlignment="1">
      <alignment horizontal="left" vertical="center" wrapText="1"/>
    </xf>
    <xf numFmtId="0" fontId="8" fillId="0" borderId="5" xfId="0" applyFont="1" applyBorder="1" applyAlignment="1">
      <alignment horizontal="left" vertical="center" wrapText="1"/>
    </xf>
    <xf numFmtId="0" fontId="8" fillId="0" borderId="4" xfId="0" applyFont="1" applyBorder="1" applyAlignment="1">
      <alignment horizontal="left" vertical="center" wrapText="1"/>
    </xf>
    <xf numFmtId="0" fontId="7" fillId="0" borderId="3" xfId="4" applyBorder="1" applyAlignment="1">
      <alignment horizontal="left" vertical="center"/>
    </xf>
    <xf numFmtId="0" fontId="7" fillId="0" borderId="5" xfId="4" applyBorder="1" applyAlignment="1">
      <alignment horizontal="left" vertical="center"/>
    </xf>
    <xf numFmtId="0" fontId="7" fillId="0" borderId="4" xfId="4" applyBorder="1" applyAlignment="1">
      <alignment horizontal="left" vertical="center"/>
    </xf>
    <xf numFmtId="3" fontId="8" fillId="0" borderId="1" xfId="0" applyNumberFormat="1" applyFont="1" applyBorder="1" applyAlignment="1">
      <alignment vertical="center"/>
    </xf>
    <xf numFmtId="3" fontId="8" fillId="0" borderId="3" xfId="0" applyNumberFormat="1" applyFont="1" applyBorder="1" applyAlignment="1">
      <alignment vertical="center"/>
    </xf>
    <xf numFmtId="3" fontId="8" fillId="0" borderId="5" xfId="0" applyNumberFormat="1" applyFont="1" applyBorder="1" applyAlignment="1">
      <alignment vertical="center"/>
    </xf>
    <xf numFmtId="3" fontId="8" fillId="0" borderId="4" xfId="0" applyNumberFormat="1" applyFont="1" applyBorder="1" applyAlignment="1">
      <alignment vertical="center"/>
    </xf>
    <xf numFmtId="3" fontId="8" fillId="0" borderId="3" xfId="0" applyNumberFormat="1" applyFont="1" applyBorder="1" applyAlignment="1">
      <alignment horizontal="left" vertical="center"/>
    </xf>
    <xf numFmtId="3" fontId="8" fillId="0" borderId="5" xfId="0" applyNumberFormat="1" applyFont="1" applyBorder="1" applyAlignment="1">
      <alignment horizontal="left" vertical="center"/>
    </xf>
    <xf numFmtId="3" fontId="8" fillId="0" borderId="4" xfId="0" applyNumberFormat="1" applyFont="1" applyBorder="1" applyAlignment="1">
      <alignment horizontal="left" vertical="center"/>
    </xf>
    <xf numFmtId="0" fontId="12" fillId="0" borderId="1" xfId="0" applyFont="1" applyBorder="1" applyAlignment="1">
      <alignment horizontal="left" vertical="center" wrapText="1"/>
    </xf>
    <xf numFmtId="0" fontId="11" fillId="0" borderId="8" xfId="0" applyFont="1" applyBorder="1" applyAlignment="1">
      <alignment horizontal="left" vertical="center" wrapText="1"/>
    </xf>
    <xf numFmtId="0" fontId="11" fillId="0" borderId="9" xfId="0" applyFont="1" applyBorder="1" applyAlignment="1">
      <alignment horizontal="left" vertical="center" wrapText="1"/>
    </xf>
    <xf numFmtId="0" fontId="11" fillId="0" borderId="10" xfId="0" applyFont="1" applyBorder="1" applyAlignment="1">
      <alignment horizontal="left" vertical="center" wrapText="1"/>
    </xf>
    <xf numFmtId="0" fontId="11" fillId="0" borderId="12" xfId="0" applyFont="1" applyBorder="1" applyAlignment="1">
      <alignment horizontal="left" vertical="center" wrapText="1"/>
    </xf>
    <xf numFmtId="0" fontId="11" fillId="0" borderId="0" xfId="0" applyFont="1" applyAlignment="1">
      <alignment horizontal="left" vertical="center" wrapText="1"/>
    </xf>
    <xf numFmtId="0" fontId="11" fillId="0" borderId="13" xfId="0" applyFont="1" applyBorder="1" applyAlignment="1">
      <alignment horizontal="left" vertical="center" wrapText="1"/>
    </xf>
    <xf numFmtId="0" fontId="11" fillId="0" borderId="14" xfId="0" applyFont="1" applyBorder="1" applyAlignment="1">
      <alignment horizontal="left" vertical="center" wrapText="1"/>
    </xf>
    <xf numFmtId="0" fontId="11" fillId="0" borderId="15" xfId="0" applyFont="1" applyBorder="1" applyAlignment="1">
      <alignment horizontal="left" vertical="center" wrapText="1"/>
    </xf>
    <xf numFmtId="0" fontId="11" fillId="0" borderId="16" xfId="0" applyFont="1" applyBorder="1" applyAlignment="1">
      <alignment horizontal="left" vertical="center" wrapText="1"/>
    </xf>
    <xf numFmtId="0" fontId="14" fillId="0" borderId="8" xfId="0" applyFont="1" applyBorder="1" applyAlignment="1">
      <alignment horizontal="left" vertical="center" wrapText="1"/>
    </xf>
    <xf numFmtId="0" fontId="14" fillId="0" borderId="9" xfId="0" applyFont="1" applyBorder="1" applyAlignment="1">
      <alignment horizontal="left" vertical="center" wrapText="1"/>
    </xf>
    <xf numFmtId="0" fontId="14" fillId="0" borderId="10" xfId="0" applyFont="1" applyBorder="1" applyAlignment="1">
      <alignment horizontal="left" vertical="center" wrapText="1"/>
    </xf>
    <xf numFmtId="0" fontId="14" fillId="0" borderId="12" xfId="0" applyFont="1" applyBorder="1" applyAlignment="1">
      <alignment horizontal="left" vertical="center" wrapText="1"/>
    </xf>
    <xf numFmtId="0" fontId="14" fillId="0" borderId="0" xfId="0" applyFont="1" applyAlignment="1">
      <alignment horizontal="left" vertical="center" wrapText="1"/>
    </xf>
    <xf numFmtId="0" fontId="14" fillId="0" borderId="13" xfId="0" applyFont="1" applyBorder="1" applyAlignment="1">
      <alignment horizontal="left" vertical="center" wrapText="1"/>
    </xf>
    <xf numFmtId="0" fontId="14" fillId="0" borderId="14" xfId="0" applyFont="1" applyBorder="1" applyAlignment="1">
      <alignment horizontal="left" vertical="center" wrapText="1"/>
    </xf>
    <xf numFmtId="0" fontId="14" fillId="0" borderId="15" xfId="0" applyFont="1" applyBorder="1" applyAlignment="1">
      <alignment horizontal="left" vertical="center" wrapText="1"/>
    </xf>
    <xf numFmtId="0" fontId="14" fillId="0" borderId="16" xfId="0" applyFont="1" applyBorder="1" applyAlignment="1">
      <alignment horizontal="left" vertical="center" wrapText="1"/>
    </xf>
    <xf numFmtId="0" fontId="12" fillId="0" borderId="10" xfId="0" applyFont="1" applyBorder="1" applyAlignment="1">
      <alignment horizontal="left" vertical="center" wrapText="1"/>
    </xf>
    <xf numFmtId="0" fontId="12" fillId="0" borderId="13" xfId="0" applyFont="1" applyBorder="1" applyAlignment="1">
      <alignment horizontal="left" vertical="center" wrapText="1"/>
    </xf>
    <xf numFmtId="0" fontId="12" fillId="0" borderId="16" xfId="0" applyFont="1" applyBorder="1" applyAlignment="1">
      <alignment horizontal="left" vertical="center" wrapText="1"/>
    </xf>
    <xf numFmtId="3" fontId="8" fillId="0" borderId="1" xfId="0" applyNumberFormat="1" applyFont="1" applyBorder="1" applyAlignment="1">
      <alignment horizontal="left" vertical="center" wrapText="1"/>
    </xf>
    <xf numFmtId="0" fontId="3" fillId="4" borderId="1" xfId="0" applyFont="1" applyFill="1" applyBorder="1" applyAlignment="1">
      <alignment horizontal="center" wrapText="1"/>
    </xf>
    <xf numFmtId="0" fontId="3" fillId="4" borderId="3" xfId="0" applyFont="1" applyFill="1" applyBorder="1" applyAlignment="1">
      <alignment horizontal="center" vertical="top" wrapText="1"/>
    </xf>
    <xf numFmtId="0" fontId="3" fillId="4" borderId="5" xfId="0" applyFont="1" applyFill="1" applyBorder="1" applyAlignment="1">
      <alignment horizontal="center" vertical="top" wrapText="1"/>
    </xf>
    <xf numFmtId="0" fontId="3" fillId="4" borderId="4" xfId="0" applyFont="1" applyFill="1" applyBorder="1" applyAlignment="1">
      <alignment horizontal="center" vertical="top" wrapText="1"/>
    </xf>
    <xf numFmtId="0" fontId="19" fillId="0" borderId="15" xfId="0" applyFont="1" applyBorder="1" applyAlignment="1">
      <alignment vertical="center" wrapText="1"/>
    </xf>
    <xf numFmtId="0" fontId="3" fillId="4" borderId="6" xfId="0" applyFont="1" applyFill="1" applyBorder="1" applyAlignment="1">
      <alignment horizontal="left" vertical="center" wrapText="1"/>
    </xf>
    <xf numFmtId="0" fontId="3" fillId="4" borderId="2" xfId="0" applyFont="1" applyFill="1" applyBorder="1" applyAlignment="1">
      <alignment horizontal="left" vertical="center" wrapText="1"/>
    </xf>
    <xf numFmtId="0" fontId="3" fillId="6" borderId="3" xfId="0" applyFont="1" applyFill="1" applyBorder="1" applyAlignment="1">
      <alignment horizontal="center"/>
    </xf>
    <xf numFmtId="0" fontId="3" fillId="6" borderId="4" xfId="0" applyFont="1" applyFill="1" applyBorder="1" applyAlignment="1">
      <alignment horizontal="center"/>
    </xf>
    <xf numFmtId="0" fontId="3" fillId="4" borderId="1" xfId="0" applyFont="1" applyFill="1" applyBorder="1" applyAlignment="1">
      <alignment horizontal="left" vertical="center" wrapText="1"/>
    </xf>
    <xf numFmtId="0" fontId="3" fillId="6" borderId="5" xfId="0" applyFont="1" applyFill="1" applyBorder="1" applyAlignment="1">
      <alignment horizontal="center" vertical="center" wrapText="1"/>
    </xf>
    <xf numFmtId="0" fontId="3" fillId="6" borderId="4" xfId="0" applyFont="1" applyFill="1" applyBorder="1" applyAlignment="1">
      <alignment horizontal="center" vertical="center" wrapText="1"/>
    </xf>
    <xf numFmtId="0" fontId="3" fillId="6" borderId="3" xfId="0" applyFont="1" applyFill="1" applyBorder="1" applyAlignment="1">
      <alignment horizontal="center" vertical="center" wrapText="1"/>
    </xf>
    <xf numFmtId="0" fontId="3" fillId="6" borderId="5" xfId="0" applyFont="1" applyFill="1" applyBorder="1" applyAlignment="1">
      <alignment horizontal="center"/>
    </xf>
    <xf numFmtId="0" fontId="19" fillId="0" borderId="0" xfId="0" applyFont="1" applyAlignment="1">
      <alignment vertical="center" wrapText="1"/>
    </xf>
    <xf numFmtId="0" fontId="0" fillId="6" borderId="6" xfId="0" applyFill="1" applyBorder="1" applyAlignment="1">
      <alignment horizontal="center"/>
    </xf>
    <xf numFmtId="0" fontId="0" fillId="6" borderId="2" xfId="0" applyFill="1" applyBorder="1" applyAlignment="1">
      <alignment horizontal="center"/>
    </xf>
    <xf numFmtId="0" fontId="3" fillId="6" borderId="6" xfId="0" applyFont="1" applyFill="1" applyBorder="1" applyAlignment="1">
      <alignment horizontal="center"/>
    </xf>
    <xf numFmtId="0" fontId="3" fillId="6" borderId="2" xfId="0" applyFont="1" applyFill="1" applyBorder="1" applyAlignment="1">
      <alignment horizontal="center"/>
    </xf>
    <xf numFmtId="0" fontId="3" fillId="4" borderId="7" xfId="0" applyFont="1" applyFill="1" applyBorder="1" applyAlignment="1">
      <alignment horizontal="left" vertical="center" wrapText="1"/>
    </xf>
    <xf numFmtId="0" fontId="3" fillId="6" borderId="1" xfId="0" applyFont="1" applyFill="1" applyBorder="1" applyAlignment="1">
      <alignment horizontal="center"/>
    </xf>
    <xf numFmtId="0" fontId="3" fillId="4" borderId="1" xfId="0" applyFont="1" applyFill="1" applyBorder="1" applyAlignment="1">
      <alignment horizontal="center" vertical="center" wrapText="1"/>
    </xf>
    <xf numFmtId="0" fontId="0" fillId="0" borderId="0" xfId="0" applyAlignment="1">
      <alignment vertical="top" wrapText="1"/>
    </xf>
    <xf numFmtId="0" fontId="15" fillId="0" borderId="0" xfId="0" applyFont="1" applyAlignment="1">
      <alignment horizontal="left" vertical="top" wrapText="1"/>
    </xf>
    <xf numFmtId="0" fontId="3" fillId="4" borderId="6" xfId="0" applyFont="1" applyFill="1" applyBorder="1" applyAlignment="1">
      <alignment horizontal="center" vertical="center" wrapText="1"/>
    </xf>
    <xf numFmtId="0" fontId="3" fillId="4" borderId="2" xfId="0" applyFont="1" applyFill="1" applyBorder="1" applyAlignment="1">
      <alignment horizontal="center" vertical="center" wrapText="1"/>
    </xf>
    <xf numFmtId="0" fontId="3" fillId="6" borderId="6" xfId="0" applyFont="1" applyFill="1" applyBorder="1" applyAlignment="1">
      <alignment horizontal="center" vertical="center"/>
    </xf>
    <xf numFmtId="0" fontId="3" fillId="6" borderId="2" xfId="0" applyFont="1" applyFill="1" applyBorder="1" applyAlignment="1">
      <alignment horizontal="center" vertical="center"/>
    </xf>
    <xf numFmtId="0" fontId="3" fillId="6" borderId="3" xfId="0" applyFont="1" applyFill="1" applyBorder="1" applyAlignment="1">
      <alignment horizontal="center" wrapText="1"/>
    </xf>
    <xf numFmtId="0" fontId="3" fillId="6" borderId="1" xfId="0" applyFont="1" applyFill="1" applyBorder="1" applyAlignment="1">
      <alignment horizontal="center" wrapText="1"/>
    </xf>
    <xf numFmtId="0" fontId="3" fillId="9" borderId="7" xfId="0" applyFont="1" applyFill="1" applyBorder="1" applyAlignment="1">
      <alignment horizontal="left" vertical="center" wrapText="1"/>
    </xf>
    <xf numFmtId="0" fontId="3" fillId="9" borderId="2" xfId="0" applyFont="1" applyFill="1" applyBorder="1" applyAlignment="1">
      <alignment horizontal="left" vertical="center" wrapText="1"/>
    </xf>
    <xf numFmtId="0" fontId="0" fillId="0" borderId="0" xfId="0" applyAlignment="1">
      <alignment horizontal="left" vertical="top" wrapText="1"/>
    </xf>
  </cellXfs>
  <cellStyles count="7">
    <cellStyle name="20% - Accent1" xfId="2" builtinId="30"/>
    <cellStyle name="40% - Accent1" xfId="3" builtinId="31"/>
    <cellStyle name="Comma" xfId="6" builtinId="3"/>
    <cellStyle name="Heading 4" xfId="1" builtinId="19"/>
    <cellStyle name="Hyperlink" xfId="4" builtinId="8"/>
    <cellStyle name="Normal" xfId="0" builtinId="0"/>
    <cellStyle name="Normal 2" xfId="5" xr:uid="{13FF4EB5-1DC0-4EF6-9525-9D91C5FEAAB3}"/>
  </cellStyles>
  <dxfs count="6">
    <dxf>
      <fill>
        <patternFill>
          <bgColor rgb="FFFF0000"/>
        </patternFill>
      </fill>
    </dxf>
    <dxf>
      <fill>
        <patternFill>
          <bgColor rgb="FFFF0000"/>
        </patternFill>
      </fill>
    </dxf>
    <dxf>
      <fill>
        <patternFill>
          <bgColor rgb="FFFF0000"/>
        </patternFill>
      </fill>
    </dxf>
    <dxf>
      <fill>
        <patternFill>
          <bgColor rgb="FFFF0000"/>
        </patternFill>
      </fill>
    </dxf>
    <dxf>
      <fill>
        <patternFill>
          <bgColor rgb="FFFF0000"/>
        </patternFill>
      </fill>
    </dxf>
    <dxf>
      <fill>
        <patternFill>
          <bgColor rgb="FFFF0000"/>
        </patternFill>
      </fill>
    </dxf>
  </dxfs>
  <tableStyles count="0" defaultTableStyle="TableStyleMedium2" defaultPivotStyle="PivotStyleLight16"/>
  <colors>
    <mruColors>
      <color rgb="FFD9E1F2"/>
      <color rgb="FFFF99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customXml" Target="../customXml/item2.xml"/><Relationship Id="rId50" Type="http://schemas.openxmlformats.org/officeDocument/2006/relationships/customXml" Target="../customXml/item5.xml"/><Relationship Id="rId55" Type="http://schemas.openxmlformats.org/officeDocument/2006/relationships/customXml" Target="../customXml/item10.xml"/><Relationship Id="rId63" Type="http://schemas.openxmlformats.org/officeDocument/2006/relationships/customXml" Target="../customXml/item18.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sharedStrings" Target="sharedStrings.xml"/><Relationship Id="rId53" Type="http://schemas.openxmlformats.org/officeDocument/2006/relationships/customXml" Target="../customXml/item8.xml"/><Relationship Id="rId58" Type="http://schemas.openxmlformats.org/officeDocument/2006/relationships/customXml" Target="../customXml/item13.xml"/><Relationship Id="rId5" Type="http://schemas.openxmlformats.org/officeDocument/2006/relationships/worksheet" Target="worksheets/sheet5.xml"/><Relationship Id="rId61" Type="http://schemas.openxmlformats.org/officeDocument/2006/relationships/customXml" Target="../customXml/item16.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theme" Target="theme/theme1.xml"/><Relationship Id="rId48" Type="http://schemas.openxmlformats.org/officeDocument/2006/relationships/customXml" Target="../customXml/item3.xml"/><Relationship Id="rId56" Type="http://schemas.openxmlformats.org/officeDocument/2006/relationships/customXml" Target="../customXml/item11.xml"/><Relationship Id="rId64" Type="http://schemas.openxmlformats.org/officeDocument/2006/relationships/customXml" Target="../customXml/item19.xml"/><Relationship Id="rId8" Type="http://schemas.openxmlformats.org/officeDocument/2006/relationships/worksheet" Target="worksheets/sheet8.xml"/><Relationship Id="rId51" Type="http://schemas.openxmlformats.org/officeDocument/2006/relationships/customXml" Target="../customXml/item6.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1.xml"/><Relationship Id="rId59" Type="http://schemas.openxmlformats.org/officeDocument/2006/relationships/customXml" Target="../customXml/item14.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customXml" Target="../customXml/item9.xml"/><Relationship Id="rId62" Type="http://schemas.openxmlformats.org/officeDocument/2006/relationships/customXml" Target="../customXml/item17.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4.xml"/><Relationship Id="rId57" Type="http://schemas.openxmlformats.org/officeDocument/2006/relationships/customXml" Target="../customXml/item12.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styles" Target="styles.xml"/><Relationship Id="rId52" Type="http://schemas.openxmlformats.org/officeDocument/2006/relationships/customXml" Target="../customXml/item7.xml"/><Relationship Id="rId60" Type="http://schemas.openxmlformats.org/officeDocument/2006/relationships/customXml" Target="../customXml/item15.xml"/><Relationship Id="rId65" Type="http://schemas.openxmlformats.org/officeDocument/2006/relationships/customXml" Target="../customXml/item20.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3.bin"/><Relationship Id="rId1" Type="http://schemas.openxmlformats.org/officeDocument/2006/relationships/hyperlink" Target="https://www.dewr.gov.au/employment-services-purchasing-information/resources/employment-region-suburb-and-postcode-mappings" TargetMode="Externa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8.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9.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41.bin"/></Relationships>
</file>

<file path=xl/worksheets/_rels/sheet42.xml.rels><?xml version="1.0" encoding="UTF-8" standalone="yes"?>
<Relationships xmlns="http://schemas.openxmlformats.org/package/2006/relationships"><Relationship Id="rId1" Type="http://schemas.openxmlformats.org/officeDocument/2006/relationships/printerSettings" Target="../printerSettings/printerSettings4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B77D9B-4D42-4F4A-81DC-23003FDF4167}">
  <sheetPr codeName="Sheet1"/>
  <dimension ref="A1:E9"/>
  <sheetViews>
    <sheetView workbookViewId="0">
      <selection activeCell="A12" sqref="A12"/>
    </sheetView>
  </sheetViews>
  <sheetFormatPr defaultRowHeight="15" x14ac:dyDescent="0.25"/>
  <cols>
    <col min="1" max="1" width="57.42578125" customWidth="1"/>
    <col min="2" max="3" width="19.85546875" style="5" customWidth="1"/>
    <col min="4" max="4" width="20.140625" style="5" customWidth="1"/>
  </cols>
  <sheetData>
    <row r="1" spans="1:5" x14ac:dyDescent="0.25">
      <c r="A1" s="2" t="s">
        <v>0</v>
      </c>
      <c r="B1" s="4" t="s">
        <v>1</v>
      </c>
      <c r="C1" s="4" t="s">
        <v>2</v>
      </c>
      <c r="D1" s="4" t="s">
        <v>3</v>
      </c>
      <c r="E1" s="4" t="s">
        <v>4</v>
      </c>
    </row>
    <row r="2" spans="1:5" ht="21.6" customHeight="1" x14ac:dyDescent="0.25">
      <c r="A2" s="9" t="s">
        <v>5</v>
      </c>
      <c r="B2" s="10" t="s">
        <v>6</v>
      </c>
      <c r="C2" s="10" t="s">
        <v>6</v>
      </c>
      <c r="D2" s="11"/>
      <c r="E2" s="10" t="s">
        <v>6</v>
      </c>
    </row>
    <row r="3" spans="1:5" ht="21.6" customHeight="1" x14ac:dyDescent="0.25">
      <c r="A3" s="9" t="s">
        <v>7</v>
      </c>
      <c r="B3" s="10" t="s">
        <v>6</v>
      </c>
      <c r="C3" s="11"/>
      <c r="D3" s="10" t="s">
        <v>6</v>
      </c>
      <c r="E3" s="10"/>
    </row>
    <row r="4" spans="1:5" ht="21.6" customHeight="1" x14ac:dyDescent="0.25">
      <c r="A4" s="9" t="s">
        <v>8</v>
      </c>
      <c r="B4" s="10" t="s">
        <v>6</v>
      </c>
      <c r="C4" s="11"/>
      <c r="D4" s="10" t="s">
        <v>6</v>
      </c>
      <c r="E4" s="10" t="s">
        <v>6</v>
      </c>
    </row>
    <row r="5" spans="1:5" ht="21.6" customHeight="1" x14ac:dyDescent="0.25">
      <c r="A5" s="9" t="s">
        <v>9</v>
      </c>
      <c r="B5" s="10" t="s">
        <v>6</v>
      </c>
      <c r="C5" s="11"/>
      <c r="D5" s="11"/>
      <c r="E5" s="10"/>
    </row>
    <row r="6" spans="1:5" ht="21.6" customHeight="1" x14ac:dyDescent="0.25">
      <c r="A6" s="9" t="s">
        <v>10</v>
      </c>
      <c r="B6" s="10" t="s">
        <v>6</v>
      </c>
      <c r="C6" s="11"/>
      <c r="D6" s="10" t="s">
        <v>6</v>
      </c>
      <c r="E6" s="10" t="s">
        <v>6</v>
      </c>
    </row>
    <row r="7" spans="1:5" ht="21.6" customHeight="1" x14ac:dyDescent="0.25">
      <c r="A7" s="9" t="s">
        <v>11</v>
      </c>
      <c r="B7" s="10" t="s">
        <v>6</v>
      </c>
      <c r="C7" s="11"/>
      <c r="D7" s="11"/>
      <c r="E7" s="10"/>
    </row>
    <row r="8" spans="1:5" ht="21.6" customHeight="1" x14ac:dyDescent="0.25">
      <c r="A8" s="9" t="s">
        <v>12</v>
      </c>
      <c r="B8" s="10" t="s">
        <v>6</v>
      </c>
      <c r="C8" s="11"/>
      <c r="D8" s="11"/>
      <c r="E8" s="10"/>
    </row>
    <row r="9" spans="1:5" ht="25.5" x14ac:dyDescent="0.25">
      <c r="A9" s="9" t="s">
        <v>13</v>
      </c>
      <c r="B9" s="10" t="s">
        <v>6</v>
      </c>
      <c r="C9" s="11"/>
      <c r="D9" s="10" t="s">
        <v>6</v>
      </c>
      <c r="E9" s="10"/>
    </row>
  </sheetData>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D655E4-0D29-4DEF-B816-0F04357085ED}">
  <dimension ref="A1:A51"/>
  <sheetViews>
    <sheetView tabSelected="1" zoomScaleNormal="100" workbookViewId="0"/>
  </sheetViews>
  <sheetFormatPr defaultRowHeight="15" x14ac:dyDescent="0.25"/>
  <cols>
    <col min="1" max="1" width="92.7109375" customWidth="1"/>
  </cols>
  <sheetData>
    <row r="1" spans="1:1" ht="23.25" x14ac:dyDescent="0.35">
      <c r="A1" s="65" t="s">
        <v>14</v>
      </c>
    </row>
    <row r="2" spans="1:1" x14ac:dyDescent="0.25">
      <c r="A2" s="23" t="s">
        <v>15</v>
      </c>
    </row>
    <row r="3" spans="1:1" ht="21" x14ac:dyDescent="0.35">
      <c r="A3" s="66" t="s">
        <v>235</v>
      </c>
    </row>
    <row r="4" spans="1:1" x14ac:dyDescent="0.25">
      <c r="A4" s="22" t="s">
        <v>16</v>
      </c>
    </row>
    <row r="5" spans="1:1" x14ac:dyDescent="0.25">
      <c r="A5" s="22" t="s">
        <v>17</v>
      </c>
    </row>
    <row r="6" spans="1:1" ht="21" x14ac:dyDescent="0.35">
      <c r="A6" s="66" t="s">
        <v>8</v>
      </c>
    </row>
    <row r="7" spans="1:1" x14ac:dyDescent="0.25">
      <c r="A7" s="67" t="s">
        <v>7</v>
      </c>
    </row>
    <row r="8" spans="1:1" x14ac:dyDescent="0.25">
      <c r="A8" s="22" t="s">
        <v>259</v>
      </c>
    </row>
    <row r="9" spans="1:1" x14ac:dyDescent="0.25">
      <c r="A9" s="23" t="s">
        <v>260</v>
      </c>
    </row>
    <row r="10" spans="1:1" x14ac:dyDescent="0.25">
      <c r="A10" s="23" t="s">
        <v>261</v>
      </c>
    </row>
    <row r="11" spans="1:1" x14ac:dyDescent="0.25">
      <c r="A11" s="23" t="s">
        <v>262</v>
      </c>
    </row>
    <row r="12" spans="1:1" x14ac:dyDescent="0.25">
      <c r="A12" s="23" t="s">
        <v>263</v>
      </c>
    </row>
    <row r="13" spans="1:1" x14ac:dyDescent="0.25">
      <c r="A13" s="67" t="s">
        <v>236</v>
      </c>
    </row>
    <row r="14" spans="1:1" x14ac:dyDescent="0.25">
      <c r="A14" s="23" t="s">
        <v>264</v>
      </c>
    </row>
    <row r="15" spans="1:1" x14ac:dyDescent="0.25">
      <c r="A15" s="23" t="s">
        <v>265</v>
      </c>
    </row>
    <row r="16" spans="1:1" x14ac:dyDescent="0.25">
      <c r="A16" s="23" t="s">
        <v>266</v>
      </c>
    </row>
    <row r="17" spans="1:1" x14ac:dyDescent="0.25">
      <c r="A17" s="23" t="s">
        <v>267</v>
      </c>
    </row>
    <row r="18" spans="1:1" x14ac:dyDescent="0.25">
      <c r="A18" s="23" t="s">
        <v>268</v>
      </c>
    </row>
    <row r="19" spans="1:1" x14ac:dyDescent="0.25">
      <c r="A19" s="23" t="s">
        <v>269</v>
      </c>
    </row>
    <row r="20" spans="1:1" x14ac:dyDescent="0.25">
      <c r="A20" s="23" t="s">
        <v>270</v>
      </c>
    </row>
    <row r="21" spans="1:1" x14ac:dyDescent="0.25">
      <c r="A21" s="23" t="s">
        <v>271</v>
      </c>
    </row>
    <row r="22" spans="1:1" x14ac:dyDescent="0.25">
      <c r="A22" s="23" t="s">
        <v>372</v>
      </c>
    </row>
    <row r="23" spans="1:1" x14ac:dyDescent="0.25">
      <c r="A23" s="23" t="s">
        <v>373</v>
      </c>
    </row>
    <row r="24" spans="1:1" x14ac:dyDescent="0.25">
      <c r="A24" s="67" t="s">
        <v>237</v>
      </c>
    </row>
    <row r="25" spans="1:1" x14ac:dyDescent="0.25">
      <c r="A25" s="23" t="s">
        <v>272</v>
      </c>
    </row>
    <row r="26" spans="1:1" x14ac:dyDescent="0.25">
      <c r="A26" s="23" t="s">
        <v>273</v>
      </c>
    </row>
    <row r="27" spans="1:1" x14ac:dyDescent="0.25">
      <c r="A27" s="23" t="s">
        <v>274</v>
      </c>
    </row>
    <row r="28" spans="1:1" x14ac:dyDescent="0.25">
      <c r="A28" s="23" t="s">
        <v>275</v>
      </c>
    </row>
    <row r="29" spans="1:1" x14ac:dyDescent="0.25">
      <c r="A29" s="67" t="s">
        <v>238</v>
      </c>
    </row>
    <row r="30" spans="1:1" x14ac:dyDescent="0.25">
      <c r="A30" s="23" t="s">
        <v>276</v>
      </c>
    </row>
    <row r="31" spans="1:1" x14ac:dyDescent="0.25">
      <c r="A31" s="23" t="s">
        <v>277</v>
      </c>
    </row>
    <row r="32" spans="1:1" ht="21" x14ac:dyDescent="0.35">
      <c r="A32" s="66" t="s">
        <v>239</v>
      </c>
    </row>
    <row r="33" spans="1:1" x14ac:dyDescent="0.25">
      <c r="A33" s="23" t="s">
        <v>278</v>
      </c>
    </row>
    <row r="34" spans="1:1" x14ac:dyDescent="0.25">
      <c r="A34" s="23" t="s">
        <v>279</v>
      </c>
    </row>
    <row r="35" spans="1:1" x14ac:dyDescent="0.25">
      <c r="A35" s="23" t="s">
        <v>280</v>
      </c>
    </row>
    <row r="36" spans="1:1" x14ac:dyDescent="0.25">
      <c r="A36" s="23" t="s">
        <v>281</v>
      </c>
    </row>
    <row r="37" spans="1:1" x14ac:dyDescent="0.25">
      <c r="A37" s="23" t="s">
        <v>282</v>
      </c>
    </row>
    <row r="38" spans="1:1" x14ac:dyDescent="0.25">
      <c r="A38" s="23" t="s">
        <v>374</v>
      </c>
    </row>
    <row r="39" spans="1:1" x14ac:dyDescent="0.25">
      <c r="A39" s="23" t="s">
        <v>375</v>
      </c>
    </row>
    <row r="40" spans="1:1" ht="21" x14ac:dyDescent="0.35">
      <c r="A40" s="66" t="s">
        <v>240</v>
      </c>
    </row>
    <row r="41" spans="1:1" x14ac:dyDescent="0.25">
      <c r="A41" s="23" t="s">
        <v>283</v>
      </c>
    </row>
    <row r="42" spans="1:1" x14ac:dyDescent="0.25">
      <c r="A42" s="23" t="s">
        <v>284</v>
      </c>
    </row>
    <row r="43" spans="1:1" ht="21" x14ac:dyDescent="0.35">
      <c r="A43" s="66" t="s">
        <v>241</v>
      </c>
    </row>
    <row r="44" spans="1:1" x14ac:dyDescent="0.25">
      <c r="A44" s="23" t="s">
        <v>285</v>
      </c>
    </row>
    <row r="45" spans="1:1" ht="21" x14ac:dyDescent="0.35">
      <c r="A45" s="66" t="s">
        <v>41</v>
      </c>
    </row>
    <row r="46" spans="1:1" x14ac:dyDescent="0.25">
      <c r="A46" s="23" t="s">
        <v>286</v>
      </c>
    </row>
    <row r="47" spans="1:1" x14ac:dyDescent="0.25">
      <c r="A47" s="23" t="s">
        <v>287</v>
      </c>
    </row>
    <row r="48" spans="1:1" x14ac:dyDescent="0.25">
      <c r="A48" s="23" t="s">
        <v>288</v>
      </c>
    </row>
    <row r="49" spans="1:1" x14ac:dyDescent="0.25">
      <c r="A49" s="23" t="s">
        <v>378</v>
      </c>
    </row>
    <row r="50" spans="1:1" x14ac:dyDescent="0.25">
      <c r="A50" s="23" t="s">
        <v>379</v>
      </c>
    </row>
    <row r="51" spans="1:1" x14ac:dyDescent="0.25">
      <c r="A51" s="23" t="s">
        <v>289</v>
      </c>
    </row>
  </sheetData>
  <hyperlinks>
    <hyperlink ref="A4" location="'Table 1'!A1" display="Table 1. Workforce Australia Online Targeted Compliance Framework Zones by Cohort" xr:uid="{57132A34-A5D8-4137-9FEC-E8EF7A9E6D4C}"/>
    <hyperlink ref="A5" location="'Table 2'!A1" display="Table 2. Workforce Australia Services Targeted Compliance Framework Zones by Cohort" xr:uid="{957DD49D-6B40-4C53-A909-8B4A00483DF4}"/>
    <hyperlink ref="A2" location="'Data Descriptions'!A1" display="Data Descriptions" xr:uid="{9F15C970-04C8-4483-9406-F63152A9B838}"/>
    <hyperlink ref="A8" location="'Table 3'!A1" display="Table 3. Resolution Time by Program" xr:uid="{01F9E4B9-F550-4B19-BF73-7DE2BF2782B2}"/>
    <hyperlink ref="A9" location="'Table 4a'!A1" display="Table 4a. Workforce Australia Online Resolution Time by Cohort" xr:uid="{5C5FC427-1CC1-4EE0-888F-DFE8D18B58EA}"/>
    <hyperlink ref="A10" location="'Table 4b'!A1" display="Table 4b. Workforce Australia Services Resolution Time by Cohort" xr:uid="{08F554DB-A221-40A6-A031-AB10BCD834DB}"/>
    <hyperlink ref="A11" location="'Table 5a'!A1" display="Table 5a. Workforce Australia Online Resolution Time by Event Type" xr:uid="{663A4A24-7D01-47C1-A19B-2D5397AA0107}"/>
    <hyperlink ref="A12" location="'Table 5b'!A1" display="Table 5b. Workforce Australia Services Resolution Time by Event Type" xr:uid="{F31F1C2E-5999-4215-BF26-680381E9F1A8}"/>
    <hyperlink ref="A14" location="'Table 6'!A1" display="Table 6. Payment Suspensions by Event Type" xr:uid="{311AEB2F-A69F-4190-B436-8D2CD531ED42}"/>
    <hyperlink ref="A15" location="'Table 7a'!A1" display="Table 7a. Workforce Australia Online Payment Suspensions by Cohort" xr:uid="{3BD75D15-4692-42B9-9315-E995F8A6670F}"/>
    <hyperlink ref="A16" location="'Table 7b'!A1" display="Table 7b. Workforce Australia Services Payment Suspensions by Cohort" xr:uid="{29FFE20F-B734-4899-B3EC-4FF4301B34A8}"/>
    <hyperlink ref="A17" location="'Table 7c'!A1" display="Table 7c. Transition to Work Payment Suspensions by Cohort" xr:uid="{EEA29718-690C-4420-B82F-38E8C41022EE}"/>
    <hyperlink ref="A18" location="'Table 8a'!A1" display="Table 8a. Workforce Australia Online Payment Suspension by Event Type and by Cohort" xr:uid="{803901D5-5F00-48C6-BAE7-FE63A7DD25AD}"/>
    <hyperlink ref="A19" location="'Table 8b'!A1" display="Table 8b. Workforce Australia Services Payment Suspension by Event Type and by Cohort" xr:uid="{FD4A8438-AE9E-4733-98CA-7CCE96250843}"/>
    <hyperlink ref="A20" location="'Table 9a'!A1" display="Table 9a. Workforce Australia Online Payment Suspensions by Employment Region" xr:uid="{C485BB9A-180D-472B-AB77-2E3E22E4D914}"/>
    <hyperlink ref="A21" location="'Table 9b'!A1" display="Table 9b. Workforce Australia Services Payment Suspensions by Employment Region" xr:uid="{520241E8-06A7-4C0C-B60B-16C9B99A0CF0}"/>
    <hyperlink ref="A25" location="'Table 10a'!A1" display="Table 10a. Workforce Australia Online Reengagement Duration by Cohort" xr:uid="{37D04F30-0CF3-4CBB-88A0-813BE0E3E8AC}"/>
    <hyperlink ref="A26" location="'Table 10b'!A1" display="Table 10b. Workforce Australia Services Reengagement Duration by Cohort" xr:uid="{7EC5F4E2-CBF6-4CA1-8F65-2CEDD4364EF2}"/>
    <hyperlink ref="A27" location="'Table 11a'!A1" display="Table 11a. Workforce Australia Online Reengagement Duration by Event Type" xr:uid="{C8DD8E43-627C-408D-B7F0-0346616427D9}"/>
    <hyperlink ref="A28" location="'Table 11b'!A1" display="Table 11b. Workforce Australia Services Reengagement Duration by Event Type" xr:uid="{69C0B9E7-D5A2-4B27-A8BF-9E5A04A87B1A}"/>
    <hyperlink ref="A33" location="'Table 13'!A1" display="Table 13. Demerits Applied by Event Type" xr:uid="{89F3F4C4-78EF-45D9-BE00-D73BF2AC3E91}"/>
    <hyperlink ref="A34" location="'Table 14a'!A1" display="Table 14a. Workforce Australia Online Demerits Applied by Cohort" xr:uid="{3F747A0E-D206-4C21-A0A9-A20B98229F6E}"/>
    <hyperlink ref="A35" location="'Table 14b'!A1" display="Table 14b. Workforce Australia Services Demerits Applied by Cohort" xr:uid="{30259BDD-58BD-4C6D-A24A-04FCE120C795}"/>
    <hyperlink ref="A36" location="'Table 15a'!A1" display="Table 15a. Workforce Australia Online Demerits Applied by Employment Region" xr:uid="{E7E7DC52-3FE8-4D65-ACEB-C803CE4CA128}"/>
    <hyperlink ref="A37" location="'Table 15b'!A1" display="Table 15b. Workforce Australia Services Demerits Applied by Employment Region" xr:uid="{BACC97A3-8BED-489E-8B9A-A6918959370A}"/>
    <hyperlink ref="A41" location="'Table 16'!A1" display="Table 16. Capability Interviews" xr:uid="{2E259217-8122-4210-A821-DA0A0AC90619}"/>
    <hyperlink ref="A42" location="'Table 17'!A1" display="Table 17. Capability Assessments" xr:uid="{07556DC3-549A-46DC-A9E6-23CA74E0D7C6}"/>
    <hyperlink ref="A44" location="'Table 18'!A1" display="Table 18. Financial Penalties Applied by Type" xr:uid="{BC7D748D-B701-43B3-B92E-24F2B66155AC}"/>
    <hyperlink ref="A46" location="'Table 19'!A1" display="Table 19. Compellable Flow Caseload by Employment Services Program" xr:uid="{17D0E021-008D-467E-841C-E522CAAF7F82}"/>
    <hyperlink ref="A47" location="'Table 20a'!A1" display="Table 20a. Workforce Australia Online Compellable Flow Caseload by Employment Region" xr:uid="{DD46D559-B7CF-4874-AD68-24541F66C88F}"/>
    <hyperlink ref="A48" location="'Table 20b'!A1" display="Table 20b. Workforce Australia Services Compellable Flow Caseload by Employment Region" xr:uid="{D9E98781-FF64-46C9-AEB3-6EE2E3E837D4}"/>
    <hyperlink ref="A51" location="'Table 21'!A1" display="Table 21. Compellable Flow Caseload by Cohort by Employment Services Program" xr:uid="{D3F8E20A-B6A4-4A41-A486-F1A17D052F73}"/>
    <hyperlink ref="A30" location="'Table 12a'!A1" display="Table 12a. Workforce Australia Online Income Support Payment Cancellations after 28 Calendar Days" xr:uid="{BD32D2AE-B400-40AB-9581-9A72E649078A}"/>
    <hyperlink ref="A31" location="'Table 12b'!A1" display="Table 12b. Workforce Australia Services Income Support Payment Cancellations after 28 Calendar Days" xr:uid="{86B0E645-05F3-4EF3-BB05-B55C7DD60256}"/>
    <hyperlink ref="A22" location="'Table 9c'!A1" display="Table 9c. Workforce Australia Online Payment Suspensions by Client SA4" xr:uid="{CA367537-0AA3-42CC-B627-D145C7808318}"/>
    <hyperlink ref="A23" location="'Table 9d'!A1" display="Table 9d. Workforce Australia Services Payment Suspensions by Client SA4" xr:uid="{787C7CB1-568C-47FD-98DA-BFD9C8EBD4FE}"/>
    <hyperlink ref="A38" location="'Table 15c'!A1" display="Table 15c. Workforce Australia Online Demerits Applied by Client SA4" xr:uid="{68638F9A-518B-4880-B407-C8B26D26D8C1}"/>
    <hyperlink ref="A39" location="'Table 15d'!A1" display="Table 15d. Workforce Australia Services Demerits Applied by Client SA4" xr:uid="{4BC56687-5F07-43C8-A221-3D3CB9CCB233}"/>
    <hyperlink ref="A49" location="'Table 20c'!A1" display="Table 20c. Workforce Australia Online Compellable Flow Caseload by Client SA4" xr:uid="{8BFC603F-5453-47E9-92F3-202394995C4F}"/>
    <hyperlink ref="A50" location="'Table 20d'!A1" display="Table 20d. Workforce Australia Services Compellable Flow Caseload by Client SA4" xr:uid="{B3D54DC5-F7FE-44CA-8B4E-D0353331922C}"/>
  </hyperlink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3FB7E4-6A58-4705-8EA9-D361584AE672}">
  <dimension ref="A1:M261"/>
  <sheetViews>
    <sheetView showGridLines="0" zoomScaleNormal="100" workbookViewId="0"/>
  </sheetViews>
  <sheetFormatPr defaultColWidth="9.140625" defaultRowHeight="14.25" x14ac:dyDescent="0.2"/>
  <cols>
    <col min="1" max="1" width="29.28515625" style="26" customWidth="1"/>
    <col min="2" max="2" width="19.5703125" style="24" customWidth="1"/>
    <col min="3" max="3" width="15.85546875" style="24" customWidth="1"/>
    <col min="4" max="4" width="14.140625" style="24" customWidth="1"/>
    <col min="5" max="5" width="10.85546875" style="24" customWidth="1"/>
    <col min="6" max="6" width="16.5703125" style="24" customWidth="1"/>
    <col min="7" max="7" width="15.42578125" style="24" customWidth="1"/>
    <col min="8" max="8" width="11" style="24" customWidth="1"/>
    <col min="9" max="11" width="9.140625" style="24"/>
    <col min="12" max="12" width="17.5703125" style="24" customWidth="1"/>
    <col min="13" max="17" width="14.85546875" style="24" customWidth="1"/>
    <col min="18" max="19" width="11" style="24" customWidth="1"/>
    <col min="20" max="16384" width="9.140625" style="24"/>
  </cols>
  <sheetData>
    <row r="1" spans="1:12" ht="18" x14ac:dyDescent="0.2">
      <c r="A1" s="41" t="s">
        <v>18</v>
      </c>
      <c r="B1" s="41"/>
      <c r="C1" s="41"/>
      <c r="D1" s="41"/>
      <c r="E1" s="41"/>
      <c r="F1" s="41"/>
      <c r="G1" s="41"/>
      <c r="H1" s="41"/>
      <c r="I1" s="41"/>
      <c r="J1" s="41"/>
      <c r="K1" s="41"/>
      <c r="L1" s="41"/>
    </row>
    <row r="2" spans="1:12" x14ac:dyDescent="0.2">
      <c r="A2" s="69"/>
    </row>
    <row r="3" spans="1:12" ht="15" x14ac:dyDescent="0.25">
      <c r="A3" s="42" t="s">
        <v>19</v>
      </c>
      <c r="B3" s="43"/>
      <c r="C3" s="43"/>
      <c r="D3" s="43"/>
      <c r="E3" s="43"/>
      <c r="F3" s="43"/>
      <c r="G3" s="43"/>
      <c r="H3" s="43"/>
      <c r="I3" s="43"/>
      <c r="J3" s="43"/>
      <c r="K3" s="44"/>
    </row>
    <row r="4" spans="1:12" ht="14.45" customHeight="1" x14ac:dyDescent="0.2">
      <c r="A4" s="114" t="s">
        <v>20</v>
      </c>
      <c r="B4" s="114"/>
      <c r="C4" s="114"/>
      <c r="D4" s="114"/>
      <c r="E4" s="114"/>
      <c r="F4" s="114"/>
      <c r="G4" s="114"/>
      <c r="H4" s="114"/>
      <c r="I4" s="114"/>
      <c r="J4" s="114"/>
      <c r="K4" s="114"/>
      <c r="L4" s="114"/>
    </row>
    <row r="5" spans="1:12" x14ac:dyDescent="0.2">
      <c r="A5" s="45"/>
      <c r="B5" s="45"/>
      <c r="C5" s="45"/>
      <c r="D5" s="45"/>
      <c r="E5" s="45"/>
      <c r="F5" s="45"/>
      <c r="G5" s="45"/>
      <c r="H5" s="45"/>
      <c r="I5" s="45"/>
      <c r="J5" s="45"/>
      <c r="K5" s="45"/>
      <c r="L5" s="45"/>
    </row>
    <row r="6" spans="1:12" ht="14.45" customHeight="1" x14ac:dyDescent="0.2">
      <c r="A6" s="46" t="s">
        <v>21</v>
      </c>
      <c r="B6" s="45"/>
      <c r="C6" s="45"/>
      <c r="D6" s="45"/>
      <c r="E6" s="45"/>
      <c r="F6" s="45"/>
      <c r="G6" s="45"/>
      <c r="H6" s="45"/>
      <c r="I6" s="45"/>
      <c r="J6" s="45"/>
      <c r="K6" s="45"/>
      <c r="L6" s="45"/>
    </row>
    <row r="7" spans="1:12" ht="30.6" customHeight="1" x14ac:dyDescent="0.2">
      <c r="A7" s="109" t="s">
        <v>183</v>
      </c>
      <c r="B7" s="109"/>
      <c r="C7" s="109"/>
      <c r="D7" s="109"/>
      <c r="E7" s="109"/>
      <c r="F7" s="109"/>
      <c r="G7" s="109"/>
      <c r="H7" s="109"/>
      <c r="I7" s="109"/>
      <c r="J7" s="109"/>
      <c r="K7" s="109"/>
      <c r="L7" s="109"/>
    </row>
    <row r="8" spans="1:12" x14ac:dyDescent="0.2">
      <c r="A8" s="45"/>
      <c r="B8" s="45"/>
      <c r="C8" s="45"/>
      <c r="D8" s="45"/>
      <c r="E8" s="45"/>
      <c r="F8" s="45"/>
      <c r="G8" s="45"/>
      <c r="H8" s="45"/>
      <c r="I8" s="45"/>
      <c r="J8" s="45"/>
      <c r="K8" s="45"/>
    </row>
    <row r="9" spans="1:12" ht="15" x14ac:dyDescent="0.2">
      <c r="A9" s="42" t="s">
        <v>4</v>
      </c>
      <c r="B9" s="45"/>
      <c r="C9" s="45"/>
      <c r="D9" s="45"/>
      <c r="E9" s="45"/>
      <c r="F9" s="45"/>
      <c r="G9" s="45"/>
      <c r="H9" s="45"/>
      <c r="I9" s="45"/>
      <c r="J9" s="45"/>
      <c r="K9" s="45"/>
    </row>
    <row r="10" spans="1:12" ht="30.6" customHeight="1" x14ac:dyDescent="0.2">
      <c r="A10" s="114" t="s">
        <v>184</v>
      </c>
      <c r="B10" s="114"/>
      <c r="C10" s="114"/>
      <c r="D10" s="114"/>
      <c r="E10" s="114"/>
      <c r="F10" s="114"/>
      <c r="G10" s="114"/>
      <c r="H10" s="114"/>
      <c r="I10" s="114"/>
      <c r="J10" s="114"/>
      <c r="K10" s="114"/>
      <c r="L10" s="114"/>
    </row>
    <row r="12" spans="1:12" ht="14.45" customHeight="1" x14ac:dyDescent="0.2">
      <c r="A12" s="114" t="s">
        <v>232</v>
      </c>
      <c r="B12" s="114"/>
      <c r="C12" s="114"/>
      <c r="D12" s="114"/>
      <c r="E12" s="114"/>
      <c r="F12" s="114"/>
      <c r="G12" s="114"/>
      <c r="H12" s="114"/>
      <c r="I12" s="114"/>
      <c r="J12" s="114"/>
      <c r="K12" s="114"/>
      <c r="L12" s="114"/>
    </row>
    <row r="13" spans="1:12" ht="14.45" customHeight="1" x14ac:dyDescent="0.2">
      <c r="A13" s="114"/>
      <c r="B13" s="114"/>
      <c r="C13" s="114"/>
      <c r="D13" s="114"/>
      <c r="E13" s="114"/>
      <c r="F13" s="114"/>
      <c r="G13" s="114"/>
      <c r="H13" s="114"/>
      <c r="I13" s="114"/>
      <c r="J13" s="114"/>
      <c r="K13" s="114"/>
      <c r="L13" s="114"/>
    </row>
    <row r="15" spans="1:12" ht="15" x14ac:dyDescent="0.2">
      <c r="A15" s="46" t="s">
        <v>22</v>
      </c>
      <c r="B15" s="45"/>
      <c r="C15" s="45"/>
      <c r="D15" s="45"/>
      <c r="E15" s="45"/>
      <c r="F15" s="45"/>
      <c r="G15" s="45"/>
      <c r="H15" s="45"/>
      <c r="I15" s="45"/>
      <c r="J15" s="45"/>
      <c r="K15" s="45"/>
    </row>
    <row r="16" spans="1:12" ht="15" customHeight="1" x14ac:dyDescent="0.2">
      <c r="A16" s="114" t="s">
        <v>185</v>
      </c>
      <c r="B16" s="114"/>
      <c r="C16" s="114"/>
      <c r="D16" s="114"/>
      <c r="E16" s="114"/>
      <c r="F16" s="114"/>
      <c r="G16" s="114"/>
      <c r="H16" s="114"/>
      <c r="I16" s="114"/>
      <c r="J16" s="114"/>
      <c r="K16" s="114"/>
      <c r="L16" s="114"/>
    </row>
    <row r="17" spans="1:13" ht="12" customHeight="1" x14ac:dyDescent="0.2"/>
    <row r="18" spans="1:13" ht="15" x14ac:dyDescent="0.2">
      <c r="A18" s="46" t="s">
        <v>23</v>
      </c>
      <c r="F18" s="45"/>
      <c r="G18" s="45"/>
      <c r="H18" s="45"/>
      <c r="I18" s="45"/>
      <c r="J18" s="45"/>
      <c r="K18" s="45"/>
      <c r="L18" s="45"/>
    </row>
    <row r="19" spans="1:13" ht="14.45" customHeight="1" x14ac:dyDescent="0.2">
      <c r="A19" s="109" t="s">
        <v>186</v>
      </c>
      <c r="B19" s="109"/>
      <c r="C19" s="109"/>
      <c r="D19" s="109"/>
      <c r="E19" s="109"/>
      <c r="F19" s="109"/>
      <c r="G19" s="109"/>
      <c r="H19" s="109"/>
      <c r="I19" s="109"/>
      <c r="J19" s="109"/>
      <c r="K19" s="109"/>
      <c r="L19" s="109"/>
    </row>
    <row r="20" spans="1:13" ht="14.1" customHeight="1" x14ac:dyDescent="0.2"/>
    <row r="22" spans="1:13" ht="18" x14ac:dyDescent="0.2">
      <c r="A22" s="70" t="s">
        <v>24</v>
      </c>
      <c r="B22" s="70"/>
      <c r="C22" s="70"/>
      <c r="D22" s="70"/>
      <c r="E22" s="70"/>
      <c r="F22" s="70"/>
      <c r="G22" s="70"/>
      <c r="H22" s="70"/>
      <c r="I22" s="70"/>
      <c r="J22" s="70"/>
      <c r="K22" s="70"/>
      <c r="L22" s="70"/>
    </row>
    <row r="23" spans="1:13" ht="14.45" customHeight="1" x14ac:dyDescent="0.25">
      <c r="A23" s="42"/>
      <c r="B23" s="43"/>
      <c r="C23" s="43"/>
      <c r="D23" s="43"/>
      <c r="E23" s="43"/>
      <c r="F23" s="43"/>
      <c r="G23" s="43"/>
      <c r="H23" s="43"/>
      <c r="I23" s="43"/>
      <c r="J23" s="43"/>
      <c r="K23" s="44"/>
    </row>
    <row r="24" spans="1:13" ht="14.45" customHeight="1" x14ac:dyDescent="0.2">
      <c r="A24" s="114" t="s">
        <v>224</v>
      </c>
      <c r="B24" s="114"/>
      <c r="C24" s="114"/>
      <c r="D24" s="114"/>
      <c r="E24" s="114"/>
      <c r="F24" s="114"/>
      <c r="G24" s="114"/>
      <c r="H24" s="114"/>
      <c r="I24" s="114"/>
      <c r="J24" s="114"/>
      <c r="K24" s="114"/>
      <c r="L24" s="114"/>
    </row>
    <row r="25" spans="1:13" s="25" customFormat="1" ht="14.1" customHeight="1" x14ac:dyDescent="0.25">
      <c r="A25" s="47" t="s">
        <v>187</v>
      </c>
      <c r="B25" s="43"/>
      <c r="C25" s="43"/>
      <c r="D25" s="43"/>
      <c r="E25" s="43"/>
      <c r="F25" s="43"/>
      <c r="G25" s="43"/>
      <c r="H25" s="43"/>
      <c r="I25" s="43"/>
      <c r="J25" s="43"/>
      <c r="K25" s="44"/>
      <c r="L25" s="24"/>
    </row>
    <row r="26" spans="1:13" s="25" customFormat="1" ht="15" x14ac:dyDescent="0.25">
      <c r="A26" s="26" t="s">
        <v>25</v>
      </c>
      <c r="B26" s="43"/>
      <c r="C26" s="43"/>
      <c r="D26" s="43"/>
      <c r="E26" s="43"/>
      <c r="F26" s="43"/>
      <c r="G26" s="43"/>
      <c r="H26" s="43"/>
      <c r="I26" s="43"/>
      <c r="J26" s="43"/>
      <c r="K26" s="44"/>
      <c r="L26" s="24"/>
    </row>
    <row r="27" spans="1:13" s="25" customFormat="1" ht="15" x14ac:dyDescent="0.25">
      <c r="A27" s="71"/>
      <c r="B27" s="43"/>
      <c r="C27" s="43"/>
      <c r="D27" s="43"/>
      <c r="E27" s="43"/>
      <c r="F27" s="43"/>
      <c r="G27" s="43"/>
      <c r="H27" s="43"/>
      <c r="I27" s="43"/>
      <c r="J27" s="43"/>
      <c r="K27" s="44"/>
      <c r="L27" s="24"/>
    </row>
    <row r="28" spans="1:13" ht="14.1" customHeight="1" x14ac:dyDescent="0.2">
      <c r="A28" s="40" t="s">
        <v>26</v>
      </c>
      <c r="B28" s="115" t="s">
        <v>27</v>
      </c>
      <c r="C28" s="115"/>
      <c r="D28" s="115"/>
      <c r="E28" s="115"/>
      <c r="F28" s="115"/>
      <c r="G28" s="115" t="s">
        <v>28</v>
      </c>
      <c r="H28" s="115"/>
      <c r="I28" s="115"/>
      <c r="J28" s="115"/>
      <c r="K28" s="115"/>
      <c r="L28" s="115"/>
      <c r="M28" s="27"/>
    </row>
    <row r="29" spans="1:13" x14ac:dyDescent="0.2">
      <c r="A29" s="84" t="s">
        <v>29</v>
      </c>
      <c r="B29" s="87" t="s">
        <v>188</v>
      </c>
      <c r="C29" s="88"/>
      <c r="D29" s="88"/>
      <c r="E29" s="88"/>
      <c r="F29" s="89"/>
      <c r="G29" s="96" t="s">
        <v>30</v>
      </c>
      <c r="H29" s="97"/>
      <c r="I29" s="97"/>
      <c r="J29" s="97"/>
      <c r="K29" s="97"/>
      <c r="L29" s="98"/>
      <c r="M29" s="27"/>
    </row>
    <row r="30" spans="1:13" x14ac:dyDescent="0.2">
      <c r="A30" s="85"/>
      <c r="B30" s="90"/>
      <c r="C30" s="91"/>
      <c r="D30" s="91"/>
      <c r="E30" s="91"/>
      <c r="F30" s="92"/>
      <c r="G30" s="99"/>
      <c r="H30" s="100"/>
      <c r="I30" s="100"/>
      <c r="J30" s="100"/>
      <c r="K30" s="100"/>
      <c r="L30" s="101"/>
      <c r="M30" s="27"/>
    </row>
    <row r="31" spans="1:13" ht="23.25" customHeight="1" x14ac:dyDescent="0.2">
      <c r="A31" s="86"/>
      <c r="B31" s="93"/>
      <c r="C31" s="94"/>
      <c r="D31" s="94"/>
      <c r="E31" s="94"/>
      <c r="F31" s="95"/>
      <c r="G31" s="102"/>
      <c r="H31" s="103"/>
      <c r="I31" s="103"/>
      <c r="J31" s="103"/>
      <c r="K31" s="103"/>
      <c r="L31" s="104"/>
      <c r="M31" s="27"/>
    </row>
    <row r="32" spans="1:13" ht="27.95" customHeight="1" x14ac:dyDescent="0.2">
      <c r="A32" s="84" t="s">
        <v>31</v>
      </c>
      <c r="B32" s="105" t="s">
        <v>189</v>
      </c>
      <c r="C32" s="106"/>
      <c r="D32" s="106"/>
      <c r="E32" s="106"/>
      <c r="F32" s="107"/>
      <c r="G32" s="87" t="s">
        <v>32</v>
      </c>
      <c r="H32" s="88"/>
      <c r="I32" s="88"/>
      <c r="J32" s="88"/>
      <c r="K32" s="88"/>
      <c r="L32" s="89"/>
      <c r="M32" s="27"/>
    </row>
    <row r="33" spans="1:13" x14ac:dyDescent="0.2">
      <c r="A33" s="85"/>
      <c r="B33" s="108"/>
      <c r="C33" s="109"/>
      <c r="D33" s="109"/>
      <c r="E33" s="109"/>
      <c r="F33" s="110"/>
      <c r="G33" s="90"/>
      <c r="H33" s="91"/>
      <c r="I33" s="91"/>
      <c r="J33" s="91"/>
      <c r="K33" s="91"/>
      <c r="L33" s="92"/>
      <c r="M33" s="27"/>
    </row>
    <row r="34" spans="1:13" ht="14.25" customHeight="1" x14ac:dyDescent="0.2">
      <c r="A34" s="85"/>
      <c r="B34" s="108"/>
      <c r="C34" s="109"/>
      <c r="D34" s="109"/>
      <c r="E34" s="109"/>
      <c r="F34" s="110"/>
      <c r="G34" s="90"/>
      <c r="H34" s="91"/>
      <c r="I34" s="91"/>
      <c r="J34" s="91"/>
      <c r="K34" s="91"/>
      <c r="L34" s="92"/>
      <c r="M34" s="27"/>
    </row>
    <row r="35" spans="1:13" hidden="1" x14ac:dyDescent="0.2">
      <c r="A35" s="86"/>
      <c r="B35" s="111"/>
      <c r="C35" s="112"/>
      <c r="D35" s="112"/>
      <c r="E35" s="112"/>
      <c r="F35" s="113"/>
      <c r="G35" s="93"/>
      <c r="H35" s="94"/>
      <c r="I35" s="94"/>
      <c r="J35" s="94"/>
      <c r="K35" s="94"/>
      <c r="L35" s="95"/>
      <c r="M35" s="27"/>
    </row>
    <row r="36" spans="1:13" x14ac:dyDescent="0.2">
      <c r="A36" s="84" t="s">
        <v>33</v>
      </c>
      <c r="B36" s="105" t="s">
        <v>190</v>
      </c>
      <c r="C36" s="106"/>
      <c r="D36" s="106"/>
      <c r="E36" s="106"/>
      <c r="F36" s="107"/>
      <c r="G36" s="105" t="s">
        <v>34</v>
      </c>
      <c r="H36" s="106"/>
      <c r="I36" s="106"/>
      <c r="J36" s="106"/>
      <c r="K36" s="106"/>
      <c r="L36" s="107"/>
      <c r="M36" s="27"/>
    </row>
    <row r="37" spans="1:13" x14ac:dyDescent="0.2">
      <c r="A37" s="85"/>
      <c r="B37" s="108"/>
      <c r="C37" s="109"/>
      <c r="D37" s="109"/>
      <c r="E37" s="109"/>
      <c r="F37" s="110"/>
      <c r="G37" s="108"/>
      <c r="H37" s="109"/>
      <c r="I37" s="109"/>
      <c r="J37" s="109"/>
      <c r="K37" s="109"/>
      <c r="L37" s="110"/>
      <c r="M37" s="27"/>
    </row>
    <row r="38" spans="1:13" x14ac:dyDescent="0.2">
      <c r="A38" s="85"/>
      <c r="B38" s="108"/>
      <c r="C38" s="109"/>
      <c r="D38" s="109"/>
      <c r="E38" s="109"/>
      <c r="F38" s="110"/>
      <c r="G38" s="108"/>
      <c r="H38" s="109"/>
      <c r="I38" s="109"/>
      <c r="J38" s="109"/>
      <c r="K38" s="109"/>
      <c r="L38" s="110"/>
      <c r="M38" s="27"/>
    </row>
    <row r="39" spans="1:13" x14ac:dyDescent="0.2">
      <c r="A39" s="85"/>
      <c r="B39" s="108"/>
      <c r="C39" s="109"/>
      <c r="D39" s="109"/>
      <c r="E39" s="109"/>
      <c r="F39" s="110"/>
      <c r="G39" s="108"/>
      <c r="H39" s="109"/>
      <c r="I39" s="109"/>
      <c r="J39" s="109"/>
      <c r="K39" s="109"/>
      <c r="L39" s="110"/>
      <c r="M39" s="27"/>
    </row>
    <row r="40" spans="1:13" s="25" customFormat="1" x14ac:dyDescent="0.25">
      <c r="A40" s="85"/>
      <c r="B40" s="108"/>
      <c r="C40" s="109"/>
      <c r="D40" s="109"/>
      <c r="E40" s="109"/>
      <c r="F40" s="110"/>
      <c r="G40" s="108"/>
      <c r="H40" s="109"/>
      <c r="I40" s="109"/>
      <c r="J40" s="109"/>
      <c r="K40" s="109"/>
      <c r="L40" s="110"/>
    </row>
    <row r="41" spans="1:13" x14ac:dyDescent="0.2">
      <c r="A41" s="85"/>
      <c r="B41" s="108"/>
      <c r="C41" s="109"/>
      <c r="D41" s="109"/>
      <c r="E41" s="109"/>
      <c r="F41" s="110"/>
      <c r="G41" s="108"/>
      <c r="H41" s="109"/>
      <c r="I41" s="109"/>
      <c r="J41" s="109"/>
      <c r="K41" s="109"/>
      <c r="L41" s="110"/>
      <c r="M41" s="27"/>
    </row>
    <row r="42" spans="1:13" x14ac:dyDescent="0.2">
      <c r="A42" s="85"/>
      <c r="B42" s="108"/>
      <c r="C42" s="109"/>
      <c r="D42" s="109"/>
      <c r="E42" s="109"/>
      <c r="F42" s="110"/>
      <c r="G42" s="108"/>
      <c r="H42" s="109"/>
      <c r="I42" s="109"/>
      <c r="J42" s="109"/>
      <c r="K42" s="109"/>
      <c r="L42" s="110"/>
      <c r="M42" s="27"/>
    </row>
    <row r="43" spans="1:13" ht="14.1" customHeight="1" x14ac:dyDescent="0.2">
      <c r="A43" s="85"/>
      <c r="B43" s="108"/>
      <c r="C43" s="109"/>
      <c r="D43" s="109"/>
      <c r="E43" s="109"/>
      <c r="F43" s="110"/>
      <c r="G43" s="108"/>
      <c r="H43" s="109"/>
      <c r="I43" s="109"/>
      <c r="J43" s="109"/>
      <c r="K43" s="109"/>
      <c r="L43" s="110"/>
      <c r="M43" s="27"/>
    </row>
    <row r="44" spans="1:13" x14ac:dyDescent="0.2">
      <c r="A44" s="85"/>
      <c r="B44" s="108"/>
      <c r="C44" s="109"/>
      <c r="D44" s="109"/>
      <c r="E44" s="109"/>
      <c r="F44" s="110"/>
      <c r="G44" s="108"/>
      <c r="H44" s="109"/>
      <c r="I44" s="109"/>
      <c r="J44" s="109"/>
      <c r="K44" s="109"/>
      <c r="L44" s="110"/>
      <c r="M44" s="27"/>
    </row>
    <row r="45" spans="1:13" x14ac:dyDescent="0.2">
      <c r="A45" s="85"/>
      <c r="B45" s="108"/>
      <c r="C45" s="109"/>
      <c r="D45" s="109"/>
      <c r="E45" s="109"/>
      <c r="F45" s="110"/>
      <c r="G45" s="108"/>
      <c r="H45" s="109"/>
      <c r="I45" s="109"/>
      <c r="J45" s="109"/>
      <c r="K45" s="109"/>
      <c r="L45" s="110"/>
      <c r="M45" s="27"/>
    </row>
    <row r="46" spans="1:13" ht="36.75" customHeight="1" x14ac:dyDescent="0.2">
      <c r="A46" s="86"/>
      <c r="B46" s="108"/>
      <c r="C46" s="109"/>
      <c r="D46" s="109"/>
      <c r="E46" s="109"/>
      <c r="F46" s="110"/>
      <c r="G46" s="111"/>
      <c r="H46" s="112"/>
      <c r="I46" s="112"/>
      <c r="J46" s="112"/>
      <c r="K46" s="112"/>
      <c r="L46" s="113"/>
      <c r="M46" s="27"/>
    </row>
    <row r="47" spans="1:13" s="25" customFormat="1" x14ac:dyDescent="0.25">
      <c r="A47" s="84" t="s">
        <v>35</v>
      </c>
      <c r="B47" s="105" t="s">
        <v>191</v>
      </c>
      <c r="C47" s="106"/>
      <c r="D47" s="106"/>
      <c r="E47" s="106"/>
      <c r="F47" s="107"/>
      <c r="G47" s="105" t="s">
        <v>30</v>
      </c>
      <c r="H47" s="106"/>
      <c r="I47" s="106"/>
      <c r="J47" s="106"/>
      <c r="K47" s="106"/>
      <c r="L47" s="107"/>
    </row>
    <row r="48" spans="1:13" x14ac:dyDescent="0.2">
      <c r="A48" s="85"/>
      <c r="B48" s="108"/>
      <c r="C48" s="109"/>
      <c r="D48" s="109"/>
      <c r="E48" s="109"/>
      <c r="F48" s="110"/>
      <c r="G48" s="108"/>
      <c r="H48" s="109"/>
      <c r="I48" s="109"/>
      <c r="J48" s="109"/>
      <c r="K48" s="109"/>
      <c r="L48" s="110"/>
      <c r="M48" s="27"/>
    </row>
    <row r="49" spans="1:13" x14ac:dyDescent="0.2">
      <c r="A49" s="85"/>
      <c r="B49" s="108"/>
      <c r="C49" s="109"/>
      <c r="D49" s="109"/>
      <c r="E49" s="109"/>
      <c r="F49" s="110"/>
      <c r="G49" s="108"/>
      <c r="H49" s="109"/>
      <c r="I49" s="109"/>
      <c r="J49" s="109"/>
      <c r="K49" s="109"/>
      <c r="L49" s="110"/>
      <c r="M49" s="27"/>
    </row>
    <row r="50" spans="1:13" x14ac:dyDescent="0.2">
      <c r="A50" s="85"/>
      <c r="B50" s="108"/>
      <c r="C50" s="109"/>
      <c r="D50" s="109"/>
      <c r="E50" s="109"/>
      <c r="F50" s="110"/>
      <c r="G50" s="108"/>
      <c r="H50" s="109"/>
      <c r="I50" s="109"/>
      <c r="J50" s="109"/>
      <c r="K50" s="109"/>
      <c r="L50" s="110"/>
      <c r="M50" s="27"/>
    </row>
    <row r="51" spans="1:13" x14ac:dyDescent="0.2">
      <c r="A51" s="85"/>
      <c r="B51" s="108"/>
      <c r="C51" s="109"/>
      <c r="D51" s="109"/>
      <c r="E51" s="109"/>
      <c r="F51" s="110"/>
      <c r="G51" s="108"/>
      <c r="H51" s="109"/>
      <c r="I51" s="109"/>
      <c r="J51" s="109"/>
      <c r="K51" s="109"/>
      <c r="L51" s="110"/>
      <c r="M51" s="27"/>
    </row>
    <row r="52" spans="1:13" x14ac:dyDescent="0.2">
      <c r="A52" s="85"/>
      <c r="B52" s="108"/>
      <c r="C52" s="109"/>
      <c r="D52" s="109"/>
      <c r="E52" s="109"/>
      <c r="F52" s="110"/>
      <c r="G52" s="108"/>
      <c r="H52" s="109"/>
      <c r="I52" s="109"/>
      <c r="J52" s="109"/>
      <c r="K52" s="109"/>
      <c r="L52" s="110"/>
      <c r="M52" s="27"/>
    </row>
    <row r="53" spans="1:13" x14ac:dyDescent="0.2">
      <c r="A53" s="85"/>
      <c r="B53" s="108"/>
      <c r="C53" s="109"/>
      <c r="D53" s="109"/>
      <c r="E53" s="109"/>
      <c r="F53" s="110"/>
      <c r="G53" s="108"/>
      <c r="H53" s="109"/>
      <c r="I53" s="109"/>
      <c r="J53" s="109"/>
      <c r="K53" s="109"/>
      <c r="L53" s="110"/>
      <c r="M53" s="27"/>
    </row>
    <row r="54" spans="1:13" x14ac:dyDescent="0.2">
      <c r="A54" s="85"/>
      <c r="B54" s="108"/>
      <c r="C54" s="109"/>
      <c r="D54" s="109"/>
      <c r="E54" s="109"/>
      <c r="F54" s="110"/>
      <c r="G54" s="108"/>
      <c r="H54" s="109"/>
      <c r="I54" s="109"/>
      <c r="J54" s="109"/>
      <c r="K54" s="109"/>
      <c r="L54" s="110"/>
      <c r="M54" s="27"/>
    </row>
    <row r="55" spans="1:13" s="25" customFormat="1" x14ac:dyDescent="0.25">
      <c r="A55" s="85"/>
      <c r="B55" s="108"/>
      <c r="C55" s="109"/>
      <c r="D55" s="109"/>
      <c r="E55" s="109"/>
      <c r="F55" s="110"/>
      <c r="G55" s="108"/>
      <c r="H55" s="109"/>
      <c r="I55" s="109"/>
      <c r="J55" s="109"/>
      <c r="K55" s="109"/>
      <c r="L55" s="110"/>
    </row>
    <row r="56" spans="1:13" x14ac:dyDescent="0.2">
      <c r="A56" s="85"/>
      <c r="B56" s="108"/>
      <c r="C56" s="109"/>
      <c r="D56" s="109"/>
      <c r="E56" s="109"/>
      <c r="F56" s="110"/>
      <c r="G56" s="108"/>
      <c r="H56" s="109"/>
      <c r="I56" s="109"/>
      <c r="J56" s="109"/>
      <c r="K56" s="109"/>
      <c r="L56" s="110"/>
      <c r="M56" s="27"/>
    </row>
    <row r="57" spans="1:13" x14ac:dyDescent="0.2">
      <c r="A57" s="85"/>
      <c r="B57" s="108"/>
      <c r="C57" s="109"/>
      <c r="D57" s="109"/>
      <c r="E57" s="109"/>
      <c r="F57" s="110"/>
      <c r="G57" s="108"/>
      <c r="H57" s="109"/>
      <c r="I57" s="109"/>
      <c r="J57" s="109"/>
      <c r="K57" s="109"/>
      <c r="L57" s="110"/>
      <c r="M57" s="27"/>
    </row>
    <row r="58" spans="1:13" x14ac:dyDescent="0.2">
      <c r="A58" s="85"/>
      <c r="B58" s="108"/>
      <c r="C58" s="109"/>
      <c r="D58" s="109"/>
      <c r="E58" s="109"/>
      <c r="F58" s="110"/>
      <c r="G58" s="108"/>
      <c r="H58" s="109"/>
      <c r="I58" s="109"/>
      <c r="J58" s="109"/>
      <c r="K58" s="109"/>
      <c r="L58" s="110"/>
      <c r="M58" s="27"/>
    </row>
    <row r="59" spans="1:13" x14ac:dyDescent="0.2">
      <c r="A59" s="85"/>
      <c r="B59" s="108"/>
      <c r="C59" s="109"/>
      <c r="D59" s="109"/>
      <c r="E59" s="109"/>
      <c r="F59" s="110"/>
      <c r="G59" s="108"/>
      <c r="H59" s="109"/>
      <c r="I59" s="109"/>
      <c r="J59" s="109"/>
      <c r="K59" s="109"/>
      <c r="L59" s="110"/>
      <c r="M59" s="27"/>
    </row>
    <row r="60" spans="1:13" x14ac:dyDescent="0.2">
      <c r="A60" s="85"/>
      <c r="B60" s="108"/>
      <c r="C60" s="109"/>
      <c r="D60" s="109"/>
      <c r="E60" s="109"/>
      <c r="F60" s="110"/>
      <c r="G60" s="108"/>
      <c r="H60" s="109"/>
      <c r="I60" s="109"/>
      <c r="J60" s="109"/>
      <c r="K60" s="109"/>
      <c r="L60" s="110"/>
      <c r="M60" s="27"/>
    </row>
    <row r="61" spans="1:13" x14ac:dyDescent="0.2">
      <c r="A61" s="85"/>
      <c r="B61" s="108"/>
      <c r="C61" s="109"/>
      <c r="D61" s="109"/>
      <c r="E61" s="109"/>
      <c r="F61" s="110"/>
      <c r="G61" s="108"/>
      <c r="H61" s="109"/>
      <c r="I61" s="109"/>
      <c r="J61" s="109"/>
      <c r="K61" s="109"/>
      <c r="L61" s="110"/>
      <c r="M61" s="27"/>
    </row>
    <row r="62" spans="1:13" x14ac:dyDescent="0.2">
      <c r="A62" s="85"/>
      <c r="B62" s="108"/>
      <c r="C62" s="109"/>
      <c r="D62" s="109"/>
      <c r="E62" s="109"/>
      <c r="F62" s="110"/>
      <c r="G62" s="108"/>
      <c r="H62" s="109"/>
      <c r="I62" s="109"/>
      <c r="J62" s="109"/>
      <c r="K62" s="109"/>
      <c r="L62" s="110"/>
      <c r="M62" s="27"/>
    </row>
    <row r="63" spans="1:13" x14ac:dyDescent="0.2">
      <c r="A63" s="85"/>
      <c r="B63" s="108"/>
      <c r="C63" s="109"/>
      <c r="D63" s="109"/>
      <c r="E63" s="109"/>
      <c r="F63" s="110"/>
      <c r="G63" s="108"/>
      <c r="H63" s="109"/>
      <c r="I63" s="109"/>
      <c r="J63" s="109"/>
      <c r="K63" s="109"/>
      <c r="L63" s="110"/>
      <c r="M63" s="27"/>
    </row>
    <row r="64" spans="1:13" x14ac:dyDescent="0.2">
      <c r="A64" s="85"/>
      <c r="B64" s="108"/>
      <c r="C64" s="109"/>
      <c r="D64" s="109"/>
      <c r="E64" s="109"/>
      <c r="F64" s="110"/>
      <c r="G64" s="108"/>
      <c r="H64" s="109"/>
      <c r="I64" s="109"/>
      <c r="J64" s="109"/>
      <c r="K64" s="109"/>
      <c r="L64" s="110"/>
      <c r="M64" s="27"/>
    </row>
    <row r="65" spans="1:13" ht="27.95" customHeight="1" x14ac:dyDescent="0.2">
      <c r="A65" s="85"/>
      <c r="B65" s="108"/>
      <c r="C65" s="109"/>
      <c r="D65" s="109"/>
      <c r="E65" s="109"/>
      <c r="F65" s="110"/>
      <c r="G65" s="108"/>
      <c r="H65" s="109"/>
      <c r="I65" s="109"/>
      <c r="J65" s="109"/>
      <c r="K65" s="109"/>
      <c r="L65" s="110"/>
      <c r="M65" s="27"/>
    </row>
    <row r="66" spans="1:13" x14ac:dyDescent="0.2">
      <c r="A66" s="85"/>
      <c r="B66" s="108"/>
      <c r="C66" s="109"/>
      <c r="D66" s="109"/>
      <c r="E66" s="109"/>
      <c r="F66" s="110"/>
      <c r="G66" s="108"/>
      <c r="H66" s="109"/>
      <c r="I66" s="109"/>
      <c r="J66" s="109"/>
      <c r="K66" s="109"/>
      <c r="L66" s="110"/>
      <c r="M66" s="27"/>
    </row>
    <row r="67" spans="1:13" ht="11.25" customHeight="1" x14ac:dyDescent="0.2">
      <c r="A67" s="85"/>
      <c r="B67" s="108"/>
      <c r="C67" s="109"/>
      <c r="D67" s="109"/>
      <c r="E67" s="109"/>
      <c r="F67" s="110"/>
      <c r="G67" s="108"/>
      <c r="H67" s="109"/>
      <c r="I67" s="109"/>
      <c r="J67" s="109"/>
      <c r="K67" s="109"/>
      <c r="L67" s="110"/>
      <c r="M67" s="27"/>
    </row>
    <row r="68" spans="1:13" ht="12.75" hidden="1" customHeight="1" x14ac:dyDescent="0.2">
      <c r="A68" s="85"/>
      <c r="B68" s="108"/>
      <c r="C68" s="109"/>
      <c r="D68" s="109"/>
      <c r="E68" s="109"/>
      <c r="F68" s="110"/>
      <c r="G68" s="108"/>
      <c r="H68" s="109"/>
      <c r="I68" s="109"/>
      <c r="J68" s="109"/>
      <c r="K68" s="109"/>
      <c r="L68" s="110"/>
      <c r="M68" s="27"/>
    </row>
    <row r="69" spans="1:13" x14ac:dyDescent="0.2">
      <c r="A69" s="84" t="s">
        <v>36</v>
      </c>
      <c r="B69" s="105" t="s">
        <v>192</v>
      </c>
      <c r="C69" s="106"/>
      <c r="D69" s="106"/>
      <c r="E69" s="106"/>
      <c r="F69" s="107"/>
      <c r="G69" s="105" t="s">
        <v>30</v>
      </c>
      <c r="H69" s="106"/>
      <c r="I69" s="106"/>
      <c r="J69" s="106"/>
      <c r="K69" s="106"/>
      <c r="L69" s="107"/>
      <c r="M69" s="27"/>
    </row>
    <row r="70" spans="1:13" ht="28.5" customHeight="1" x14ac:dyDescent="0.2">
      <c r="A70" s="86"/>
      <c r="B70" s="111"/>
      <c r="C70" s="112"/>
      <c r="D70" s="112"/>
      <c r="E70" s="112"/>
      <c r="F70" s="113"/>
      <c r="G70" s="111"/>
      <c r="H70" s="112"/>
      <c r="I70" s="112"/>
      <c r="J70" s="112"/>
      <c r="K70" s="112"/>
      <c r="L70" s="113"/>
      <c r="M70" s="27"/>
    </row>
    <row r="71" spans="1:13" x14ac:dyDescent="0.2">
      <c r="A71" s="84" t="s">
        <v>37</v>
      </c>
      <c r="B71" s="105" t="s">
        <v>193</v>
      </c>
      <c r="C71" s="106"/>
      <c r="D71" s="106"/>
      <c r="E71" s="106"/>
      <c r="F71" s="107"/>
      <c r="G71" s="105" t="s">
        <v>30</v>
      </c>
      <c r="H71" s="106"/>
      <c r="I71" s="106"/>
      <c r="J71" s="106"/>
      <c r="K71" s="106"/>
      <c r="L71" s="107"/>
      <c r="M71" s="27"/>
    </row>
    <row r="72" spans="1:13" x14ac:dyDescent="0.2">
      <c r="A72" s="85"/>
      <c r="B72" s="108"/>
      <c r="C72" s="109"/>
      <c r="D72" s="109"/>
      <c r="E72" s="109"/>
      <c r="F72" s="110"/>
      <c r="G72" s="108"/>
      <c r="H72" s="109"/>
      <c r="I72" s="109"/>
      <c r="J72" s="109"/>
      <c r="K72" s="109"/>
      <c r="L72" s="110"/>
      <c r="M72" s="27"/>
    </row>
    <row r="73" spans="1:13" x14ac:dyDescent="0.2">
      <c r="A73" s="86"/>
      <c r="B73" s="111"/>
      <c r="C73" s="112"/>
      <c r="D73" s="112"/>
      <c r="E73" s="112"/>
      <c r="F73" s="113"/>
      <c r="G73" s="111"/>
      <c r="H73" s="112"/>
      <c r="I73" s="112"/>
      <c r="J73" s="112"/>
      <c r="K73" s="112"/>
      <c r="L73" s="113"/>
      <c r="M73" s="27"/>
    </row>
    <row r="74" spans="1:13" x14ac:dyDescent="0.2">
      <c r="A74" s="84" t="s">
        <v>38</v>
      </c>
      <c r="B74" s="105" t="s">
        <v>194</v>
      </c>
      <c r="C74" s="106"/>
      <c r="D74" s="106"/>
      <c r="E74" s="106"/>
      <c r="F74" s="107"/>
      <c r="G74" s="87" t="s">
        <v>30</v>
      </c>
      <c r="H74" s="88"/>
      <c r="I74" s="88"/>
      <c r="J74" s="88"/>
      <c r="K74" s="88"/>
      <c r="L74" s="89"/>
      <c r="M74" s="27"/>
    </row>
    <row r="75" spans="1:13" x14ac:dyDescent="0.2">
      <c r="A75" s="85"/>
      <c r="B75" s="108"/>
      <c r="C75" s="109"/>
      <c r="D75" s="109"/>
      <c r="E75" s="109"/>
      <c r="F75" s="110"/>
      <c r="G75" s="90"/>
      <c r="H75" s="91"/>
      <c r="I75" s="91"/>
      <c r="J75" s="91"/>
      <c r="K75" s="91"/>
      <c r="L75" s="92"/>
      <c r="M75" s="27"/>
    </row>
    <row r="76" spans="1:13" x14ac:dyDescent="0.2">
      <c r="A76" s="85"/>
      <c r="B76" s="108"/>
      <c r="C76" s="109"/>
      <c r="D76" s="109"/>
      <c r="E76" s="109"/>
      <c r="F76" s="110"/>
      <c r="G76" s="90"/>
      <c r="H76" s="91"/>
      <c r="I76" s="91"/>
      <c r="J76" s="91"/>
      <c r="K76" s="91"/>
      <c r="L76" s="92"/>
      <c r="M76" s="27"/>
    </row>
    <row r="77" spans="1:13" x14ac:dyDescent="0.2">
      <c r="A77" s="85"/>
      <c r="B77" s="108"/>
      <c r="C77" s="109"/>
      <c r="D77" s="109"/>
      <c r="E77" s="109"/>
      <c r="F77" s="110"/>
      <c r="G77" s="90"/>
      <c r="H77" s="91"/>
      <c r="I77" s="91"/>
      <c r="J77" s="91"/>
      <c r="K77" s="91"/>
      <c r="L77" s="92"/>
      <c r="M77" s="27"/>
    </row>
    <row r="78" spans="1:13" s="25" customFormat="1" x14ac:dyDescent="0.25">
      <c r="A78" s="85"/>
      <c r="B78" s="108"/>
      <c r="C78" s="109"/>
      <c r="D78" s="109"/>
      <c r="E78" s="109"/>
      <c r="F78" s="110"/>
      <c r="G78" s="90"/>
      <c r="H78" s="91"/>
      <c r="I78" s="91"/>
      <c r="J78" s="91"/>
      <c r="K78" s="91"/>
      <c r="L78" s="92"/>
    </row>
    <row r="79" spans="1:13" x14ac:dyDescent="0.2">
      <c r="A79" s="85"/>
      <c r="B79" s="108"/>
      <c r="C79" s="109"/>
      <c r="D79" s="109"/>
      <c r="E79" s="109"/>
      <c r="F79" s="110"/>
      <c r="G79" s="90"/>
      <c r="H79" s="91"/>
      <c r="I79" s="91"/>
      <c r="J79" s="91"/>
      <c r="K79" s="91"/>
      <c r="L79" s="92"/>
      <c r="M79" s="27"/>
    </row>
    <row r="80" spans="1:13" x14ac:dyDescent="0.2">
      <c r="A80" s="85"/>
      <c r="B80" s="108"/>
      <c r="C80" s="109"/>
      <c r="D80" s="109"/>
      <c r="E80" s="109"/>
      <c r="F80" s="110"/>
      <c r="G80" s="90"/>
      <c r="H80" s="91"/>
      <c r="I80" s="91"/>
      <c r="J80" s="91"/>
      <c r="K80" s="91"/>
      <c r="L80" s="92"/>
      <c r="M80" s="27"/>
    </row>
    <row r="81" spans="1:13" x14ac:dyDescent="0.2">
      <c r="A81" s="85"/>
      <c r="B81" s="108"/>
      <c r="C81" s="109"/>
      <c r="D81" s="109"/>
      <c r="E81" s="109"/>
      <c r="F81" s="110"/>
      <c r="G81" s="90"/>
      <c r="H81" s="91"/>
      <c r="I81" s="91"/>
      <c r="J81" s="91"/>
      <c r="K81" s="91"/>
      <c r="L81" s="92"/>
      <c r="M81" s="27"/>
    </row>
    <row r="82" spans="1:13" x14ac:dyDescent="0.2">
      <c r="A82" s="85"/>
      <c r="B82" s="108"/>
      <c r="C82" s="109"/>
      <c r="D82" s="109"/>
      <c r="E82" s="109"/>
      <c r="F82" s="110"/>
      <c r="G82" s="90"/>
      <c r="H82" s="91"/>
      <c r="I82" s="91"/>
      <c r="J82" s="91"/>
      <c r="K82" s="91"/>
      <c r="L82" s="92"/>
      <c r="M82" s="27"/>
    </row>
    <row r="83" spans="1:13" x14ac:dyDescent="0.2">
      <c r="A83" s="85"/>
      <c r="B83" s="108"/>
      <c r="C83" s="109"/>
      <c r="D83" s="109"/>
      <c r="E83" s="109"/>
      <c r="F83" s="110"/>
      <c r="G83" s="90"/>
      <c r="H83" s="91"/>
      <c r="I83" s="91"/>
      <c r="J83" s="91"/>
      <c r="K83" s="91"/>
      <c r="L83" s="92"/>
      <c r="M83" s="27"/>
    </row>
    <row r="84" spans="1:13" x14ac:dyDescent="0.2">
      <c r="A84" s="85"/>
      <c r="B84" s="108"/>
      <c r="C84" s="109"/>
      <c r="D84" s="109"/>
      <c r="E84" s="109"/>
      <c r="F84" s="110"/>
      <c r="G84" s="90"/>
      <c r="H84" s="91"/>
      <c r="I84" s="91"/>
      <c r="J84" s="91"/>
      <c r="K84" s="91"/>
      <c r="L84" s="92"/>
      <c r="M84" s="27"/>
    </row>
    <row r="85" spans="1:13" x14ac:dyDescent="0.2">
      <c r="A85" s="85"/>
      <c r="B85" s="108"/>
      <c r="C85" s="109"/>
      <c r="D85" s="109"/>
      <c r="E85" s="109"/>
      <c r="F85" s="110"/>
      <c r="G85" s="90"/>
      <c r="H85" s="91"/>
      <c r="I85" s="91"/>
      <c r="J85" s="91"/>
      <c r="K85" s="91"/>
      <c r="L85" s="92"/>
      <c r="M85" s="27"/>
    </row>
    <row r="86" spans="1:13" x14ac:dyDescent="0.2">
      <c r="A86" s="85"/>
      <c r="B86" s="108"/>
      <c r="C86" s="109"/>
      <c r="D86" s="109"/>
      <c r="E86" s="109"/>
      <c r="F86" s="110"/>
      <c r="G86" s="90"/>
      <c r="H86" s="91"/>
      <c r="I86" s="91"/>
      <c r="J86" s="91"/>
      <c r="K86" s="91"/>
      <c r="L86" s="92"/>
      <c r="M86" s="27"/>
    </row>
    <row r="87" spans="1:13" ht="27.95" customHeight="1" x14ac:dyDescent="0.2">
      <c r="A87" s="85"/>
      <c r="B87" s="108"/>
      <c r="C87" s="109"/>
      <c r="D87" s="109"/>
      <c r="E87" s="109"/>
      <c r="F87" s="110"/>
      <c r="G87" s="90"/>
      <c r="H87" s="91"/>
      <c r="I87" s="91"/>
      <c r="J87" s="91"/>
      <c r="K87" s="91"/>
      <c r="L87" s="92"/>
      <c r="M87" s="27"/>
    </row>
    <row r="88" spans="1:13" x14ac:dyDescent="0.2">
      <c r="A88" s="85"/>
      <c r="B88" s="108"/>
      <c r="C88" s="109"/>
      <c r="D88" s="109"/>
      <c r="E88" s="109"/>
      <c r="F88" s="110"/>
      <c r="G88" s="90"/>
      <c r="H88" s="91"/>
      <c r="I88" s="91"/>
      <c r="J88" s="91"/>
      <c r="K88" s="91"/>
      <c r="L88" s="92"/>
      <c r="M88" s="27"/>
    </row>
    <row r="89" spans="1:13" x14ac:dyDescent="0.2">
      <c r="A89" s="85"/>
      <c r="B89" s="108"/>
      <c r="C89" s="109"/>
      <c r="D89" s="109"/>
      <c r="E89" s="109"/>
      <c r="F89" s="110"/>
      <c r="G89" s="90"/>
      <c r="H89" s="91"/>
      <c r="I89" s="91"/>
      <c r="J89" s="91"/>
      <c r="K89" s="91"/>
      <c r="L89" s="92"/>
      <c r="M89" s="27"/>
    </row>
    <row r="90" spans="1:13" ht="5.25" customHeight="1" x14ac:dyDescent="0.2">
      <c r="A90" s="86"/>
      <c r="B90" s="111"/>
      <c r="C90" s="112"/>
      <c r="D90" s="112"/>
      <c r="E90" s="112"/>
      <c r="F90" s="113"/>
      <c r="G90" s="93"/>
      <c r="H90" s="94"/>
      <c r="I90" s="94"/>
      <c r="J90" s="94"/>
      <c r="K90" s="94"/>
      <c r="L90" s="95"/>
      <c r="M90" s="27"/>
    </row>
    <row r="91" spans="1:13" x14ac:dyDescent="0.2">
      <c r="A91" s="84" t="s">
        <v>39</v>
      </c>
      <c r="B91" s="105" t="s">
        <v>195</v>
      </c>
      <c r="C91" s="106"/>
      <c r="D91" s="106"/>
      <c r="E91" s="106"/>
      <c r="F91" s="107"/>
      <c r="G91" s="105" t="s">
        <v>30</v>
      </c>
      <c r="H91" s="106"/>
      <c r="I91" s="106"/>
      <c r="J91" s="106"/>
      <c r="K91" s="106"/>
      <c r="L91" s="107"/>
      <c r="M91" s="27"/>
    </row>
    <row r="92" spans="1:13" x14ac:dyDescent="0.2">
      <c r="A92" s="85"/>
      <c r="B92" s="108"/>
      <c r="C92" s="109"/>
      <c r="D92" s="109"/>
      <c r="E92" s="109"/>
      <c r="F92" s="110"/>
      <c r="G92" s="108"/>
      <c r="H92" s="109"/>
      <c r="I92" s="109"/>
      <c r="J92" s="109"/>
      <c r="K92" s="109"/>
      <c r="L92" s="110"/>
      <c r="M92" s="27"/>
    </row>
    <row r="93" spans="1:13" ht="21.75" customHeight="1" x14ac:dyDescent="0.2">
      <c r="A93" s="86"/>
      <c r="B93" s="111"/>
      <c r="C93" s="112"/>
      <c r="D93" s="112"/>
      <c r="E93" s="112"/>
      <c r="F93" s="113"/>
      <c r="G93" s="111"/>
      <c r="H93" s="112"/>
      <c r="I93" s="112"/>
      <c r="J93" s="112"/>
      <c r="K93" s="112"/>
      <c r="L93" s="113"/>
      <c r="M93" s="27"/>
    </row>
    <row r="94" spans="1:13" ht="14.1" customHeight="1" x14ac:dyDescent="0.2">
      <c r="A94" s="84" t="s">
        <v>40</v>
      </c>
      <c r="B94" s="105" t="s">
        <v>193</v>
      </c>
      <c r="C94" s="106"/>
      <c r="D94" s="106"/>
      <c r="E94" s="106"/>
      <c r="F94" s="107"/>
      <c r="G94" s="105" t="s">
        <v>30</v>
      </c>
      <c r="H94" s="106"/>
      <c r="I94" s="106"/>
      <c r="J94" s="106"/>
      <c r="K94" s="106"/>
      <c r="L94" s="107"/>
      <c r="M94" s="27"/>
    </row>
    <row r="95" spans="1:13" x14ac:dyDescent="0.2">
      <c r="A95" s="85"/>
      <c r="B95" s="108"/>
      <c r="C95" s="109"/>
      <c r="D95" s="109"/>
      <c r="E95" s="109"/>
      <c r="F95" s="110"/>
      <c r="G95" s="108"/>
      <c r="H95" s="109"/>
      <c r="I95" s="109"/>
      <c r="J95" s="109"/>
      <c r="K95" s="109"/>
      <c r="L95" s="110"/>
      <c r="M95" s="27"/>
    </row>
    <row r="96" spans="1:13" ht="21" customHeight="1" x14ac:dyDescent="0.2">
      <c r="A96" s="85"/>
      <c r="B96" s="108"/>
      <c r="C96" s="109"/>
      <c r="D96" s="109"/>
      <c r="E96" s="109"/>
      <c r="F96" s="110"/>
      <c r="G96" s="108"/>
      <c r="H96" s="109"/>
      <c r="I96" s="109"/>
      <c r="J96" s="109"/>
      <c r="K96" s="109"/>
      <c r="L96" s="110"/>
      <c r="M96" s="27"/>
    </row>
    <row r="97" spans="1:13" x14ac:dyDescent="0.2">
      <c r="A97" s="84" t="s">
        <v>386</v>
      </c>
      <c r="B97" s="105" t="s">
        <v>385</v>
      </c>
      <c r="C97" s="106"/>
      <c r="D97" s="106"/>
      <c r="E97" s="106"/>
      <c r="F97" s="107"/>
      <c r="G97" s="105" t="s">
        <v>42</v>
      </c>
      <c r="H97" s="106"/>
      <c r="I97" s="106"/>
      <c r="J97" s="106"/>
      <c r="K97" s="106"/>
      <c r="L97" s="107"/>
      <c r="M97" s="27"/>
    </row>
    <row r="98" spans="1:13" x14ac:dyDescent="0.2">
      <c r="A98" s="85"/>
      <c r="B98" s="108"/>
      <c r="C98" s="109"/>
      <c r="D98" s="109"/>
      <c r="E98" s="109"/>
      <c r="F98" s="110"/>
      <c r="G98" s="108"/>
      <c r="H98" s="109"/>
      <c r="I98" s="109"/>
      <c r="J98" s="109"/>
      <c r="K98" s="109"/>
      <c r="L98" s="110"/>
      <c r="M98" s="27"/>
    </row>
    <row r="99" spans="1:13" x14ac:dyDescent="0.2">
      <c r="A99" s="86"/>
      <c r="B99" s="111"/>
      <c r="C99" s="112"/>
      <c r="D99" s="112"/>
      <c r="E99" s="112"/>
      <c r="F99" s="113"/>
      <c r="G99" s="111"/>
      <c r="H99" s="112"/>
      <c r="I99" s="112"/>
      <c r="J99" s="112"/>
      <c r="K99" s="112"/>
      <c r="L99" s="113"/>
      <c r="M99" s="27"/>
    </row>
    <row r="100" spans="1:13" ht="60" customHeight="1" x14ac:dyDescent="0.2">
      <c r="A100" s="38" t="s">
        <v>41</v>
      </c>
      <c r="B100" s="116" t="s">
        <v>252</v>
      </c>
      <c r="C100" s="116"/>
      <c r="D100" s="116"/>
      <c r="E100" s="116"/>
      <c r="F100" s="116"/>
      <c r="G100" s="117" t="s">
        <v>42</v>
      </c>
      <c r="H100" s="117"/>
      <c r="I100" s="117"/>
      <c r="J100" s="117"/>
      <c r="K100" s="117"/>
      <c r="L100" s="117"/>
      <c r="M100" s="27"/>
    </row>
    <row r="101" spans="1:13" x14ac:dyDescent="0.2">
      <c r="A101" s="118" t="s">
        <v>43</v>
      </c>
      <c r="B101" s="105" t="s">
        <v>196</v>
      </c>
      <c r="C101" s="106"/>
      <c r="D101" s="106"/>
      <c r="E101" s="106"/>
      <c r="F101" s="107"/>
      <c r="G101" s="96" t="s">
        <v>42</v>
      </c>
      <c r="H101" s="97"/>
      <c r="I101" s="97"/>
      <c r="J101" s="97"/>
      <c r="K101" s="97"/>
      <c r="L101" s="98"/>
      <c r="M101" s="27"/>
    </row>
    <row r="102" spans="1:13" x14ac:dyDescent="0.2">
      <c r="A102" s="119"/>
      <c r="B102" s="108"/>
      <c r="C102" s="109"/>
      <c r="D102" s="109"/>
      <c r="E102" s="109"/>
      <c r="F102" s="110"/>
      <c r="G102" s="99"/>
      <c r="H102" s="100"/>
      <c r="I102" s="100"/>
      <c r="J102" s="100"/>
      <c r="K102" s="100"/>
      <c r="L102" s="101"/>
      <c r="M102" s="27"/>
    </row>
    <row r="103" spans="1:13" x14ac:dyDescent="0.2">
      <c r="A103" s="120"/>
      <c r="B103" s="111"/>
      <c r="C103" s="112"/>
      <c r="D103" s="112"/>
      <c r="E103" s="112"/>
      <c r="F103" s="113"/>
      <c r="G103" s="102"/>
      <c r="H103" s="103"/>
      <c r="I103" s="103"/>
      <c r="J103" s="103"/>
      <c r="K103" s="103"/>
      <c r="L103" s="104"/>
      <c r="M103" s="27"/>
    </row>
    <row r="104" spans="1:13" x14ac:dyDescent="0.2">
      <c r="A104" s="118" t="s">
        <v>44</v>
      </c>
      <c r="B104" s="105" t="s">
        <v>197</v>
      </c>
      <c r="C104" s="106"/>
      <c r="D104" s="106"/>
      <c r="E104" s="106"/>
      <c r="F104" s="107"/>
      <c r="G104" s="105" t="s">
        <v>30</v>
      </c>
      <c r="H104" s="106"/>
      <c r="I104" s="106"/>
      <c r="J104" s="106"/>
      <c r="K104" s="106"/>
      <c r="L104" s="107"/>
      <c r="M104" s="27"/>
    </row>
    <row r="105" spans="1:13" x14ac:dyDescent="0.2">
      <c r="A105" s="119"/>
      <c r="B105" s="108"/>
      <c r="C105" s="109"/>
      <c r="D105" s="109"/>
      <c r="E105" s="109"/>
      <c r="F105" s="110"/>
      <c r="G105" s="108"/>
      <c r="H105" s="109"/>
      <c r="I105" s="109"/>
      <c r="J105" s="109"/>
      <c r="K105" s="109"/>
      <c r="L105" s="110"/>
      <c r="M105" s="27"/>
    </row>
    <row r="106" spans="1:13" x14ac:dyDescent="0.2">
      <c r="A106" s="119"/>
      <c r="B106" s="108"/>
      <c r="C106" s="109"/>
      <c r="D106" s="109"/>
      <c r="E106" s="109"/>
      <c r="F106" s="110"/>
      <c r="G106" s="108"/>
      <c r="H106" s="109"/>
      <c r="I106" s="109"/>
      <c r="J106" s="109"/>
      <c r="K106" s="109"/>
      <c r="L106" s="110"/>
      <c r="M106" s="27"/>
    </row>
    <row r="107" spans="1:13" x14ac:dyDescent="0.2">
      <c r="A107" s="119"/>
      <c r="B107" s="108"/>
      <c r="C107" s="109"/>
      <c r="D107" s="109"/>
      <c r="E107" s="109"/>
      <c r="F107" s="110"/>
      <c r="G107" s="108"/>
      <c r="H107" s="109"/>
      <c r="I107" s="109"/>
      <c r="J107" s="109"/>
      <c r="K107" s="109"/>
      <c r="L107" s="110"/>
      <c r="M107" s="27"/>
    </row>
    <row r="108" spans="1:13" x14ac:dyDescent="0.2">
      <c r="A108" s="119"/>
      <c r="B108" s="108"/>
      <c r="C108" s="109"/>
      <c r="D108" s="109"/>
      <c r="E108" s="109"/>
      <c r="F108" s="110"/>
      <c r="G108" s="108"/>
      <c r="H108" s="109"/>
      <c r="I108" s="109"/>
      <c r="J108" s="109"/>
      <c r="K108" s="109"/>
      <c r="L108" s="110"/>
      <c r="M108" s="27"/>
    </row>
    <row r="109" spans="1:13" x14ac:dyDescent="0.2">
      <c r="A109" s="119"/>
      <c r="B109" s="108"/>
      <c r="C109" s="109"/>
      <c r="D109" s="109"/>
      <c r="E109" s="109"/>
      <c r="F109" s="110"/>
      <c r="G109" s="108"/>
      <c r="H109" s="109"/>
      <c r="I109" s="109"/>
      <c r="J109" s="109"/>
      <c r="K109" s="109"/>
      <c r="L109" s="110"/>
      <c r="M109" s="27"/>
    </row>
    <row r="110" spans="1:13" s="25" customFormat="1" x14ac:dyDescent="0.25">
      <c r="A110" s="119"/>
      <c r="B110" s="108"/>
      <c r="C110" s="109"/>
      <c r="D110" s="109"/>
      <c r="E110" s="109"/>
      <c r="F110" s="110"/>
      <c r="G110" s="108"/>
      <c r="H110" s="109"/>
      <c r="I110" s="109"/>
      <c r="J110" s="109"/>
      <c r="K110" s="109"/>
      <c r="L110" s="110"/>
    </row>
    <row r="111" spans="1:13" x14ac:dyDescent="0.2">
      <c r="A111" s="119"/>
      <c r="B111" s="108"/>
      <c r="C111" s="109"/>
      <c r="D111" s="109"/>
      <c r="E111" s="109"/>
      <c r="F111" s="110"/>
      <c r="G111" s="108"/>
      <c r="H111" s="109"/>
      <c r="I111" s="109"/>
      <c r="J111" s="109"/>
      <c r="K111" s="109"/>
      <c r="L111" s="110"/>
      <c r="M111" s="27"/>
    </row>
    <row r="112" spans="1:13" ht="14.1" customHeight="1" x14ac:dyDescent="0.2">
      <c r="A112" s="119"/>
      <c r="B112" s="108"/>
      <c r="C112" s="109"/>
      <c r="D112" s="109"/>
      <c r="E112" s="109"/>
      <c r="F112" s="110"/>
      <c r="G112" s="108"/>
      <c r="H112" s="109"/>
      <c r="I112" s="109"/>
      <c r="J112" s="109"/>
      <c r="K112" s="109"/>
      <c r="L112" s="110"/>
      <c r="M112" s="27"/>
    </row>
    <row r="113" spans="1:13" x14ac:dyDescent="0.2">
      <c r="A113" s="119"/>
      <c r="B113" s="108"/>
      <c r="C113" s="109"/>
      <c r="D113" s="109"/>
      <c r="E113" s="109"/>
      <c r="F113" s="110"/>
      <c r="G113" s="108"/>
      <c r="H113" s="109"/>
      <c r="I113" s="109"/>
      <c r="J113" s="109"/>
      <c r="K113" s="109"/>
      <c r="L113" s="110"/>
      <c r="M113" s="27"/>
    </row>
    <row r="114" spans="1:13" x14ac:dyDescent="0.2">
      <c r="A114" s="119"/>
      <c r="B114" s="108"/>
      <c r="C114" s="109"/>
      <c r="D114" s="109"/>
      <c r="E114" s="109"/>
      <c r="F114" s="110"/>
      <c r="G114" s="108"/>
      <c r="H114" s="109"/>
      <c r="I114" s="109"/>
      <c r="J114" s="109"/>
      <c r="K114" s="109"/>
      <c r="L114" s="110"/>
      <c r="M114" s="27"/>
    </row>
    <row r="115" spans="1:13" x14ac:dyDescent="0.2">
      <c r="A115" s="120"/>
      <c r="B115" s="111"/>
      <c r="C115" s="112"/>
      <c r="D115" s="112"/>
      <c r="E115" s="112"/>
      <c r="F115" s="113"/>
      <c r="G115" s="111"/>
      <c r="H115" s="112"/>
      <c r="I115" s="112"/>
      <c r="J115" s="112"/>
      <c r="K115" s="112"/>
      <c r="L115" s="113"/>
      <c r="M115" s="27"/>
    </row>
    <row r="116" spans="1:13" ht="54" customHeight="1" x14ac:dyDescent="0.2">
      <c r="A116" s="84" t="s">
        <v>45</v>
      </c>
      <c r="B116" s="105" t="s">
        <v>198</v>
      </c>
      <c r="C116" s="106"/>
      <c r="D116" s="106"/>
      <c r="E116" s="106"/>
      <c r="F116" s="107"/>
      <c r="G116" s="87" t="s">
        <v>199</v>
      </c>
      <c r="H116" s="88"/>
      <c r="I116" s="88"/>
      <c r="J116" s="88"/>
      <c r="K116" s="88"/>
      <c r="L116" s="89"/>
      <c r="M116" s="27"/>
    </row>
    <row r="117" spans="1:13" ht="13.5" hidden="1" customHeight="1" x14ac:dyDescent="0.2">
      <c r="A117" s="85"/>
      <c r="B117" s="108"/>
      <c r="C117" s="109"/>
      <c r="D117" s="109"/>
      <c r="E117" s="109"/>
      <c r="F117" s="110"/>
      <c r="G117" s="90"/>
      <c r="H117" s="91"/>
      <c r="I117" s="91"/>
      <c r="J117" s="91"/>
      <c r="K117" s="91"/>
      <c r="L117" s="92"/>
    </row>
    <row r="118" spans="1:13" s="25" customFormat="1" hidden="1" x14ac:dyDescent="0.25">
      <c r="A118" s="85"/>
      <c r="B118" s="108"/>
      <c r="C118" s="109"/>
      <c r="D118" s="109"/>
      <c r="E118" s="109"/>
      <c r="F118" s="110"/>
      <c r="G118" s="90"/>
      <c r="H118" s="91"/>
      <c r="I118" s="91"/>
      <c r="J118" s="91"/>
      <c r="K118" s="91"/>
      <c r="L118" s="92"/>
    </row>
    <row r="119" spans="1:13" hidden="1" x14ac:dyDescent="0.2">
      <c r="A119" s="86"/>
      <c r="B119" s="111"/>
      <c r="C119" s="112"/>
      <c r="D119" s="112"/>
      <c r="E119" s="112"/>
      <c r="F119" s="113"/>
      <c r="G119" s="93"/>
      <c r="H119" s="94"/>
      <c r="I119" s="94"/>
      <c r="J119" s="94"/>
      <c r="K119" s="94"/>
      <c r="L119" s="95"/>
      <c r="M119" s="27"/>
    </row>
    <row r="120" spans="1:13" ht="72.75" customHeight="1" x14ac:dyDescent="0.2">
      <c r="A120" s="39" t="s">
        <v>46</v>
      </c>
      <c r="B120" s="121" t="s">
        <v>200</v>
      </c>
      <c r="C120" s="122"/>
      <c r="D120" s="122"/>
      <c r="E120" s="122"/>
      <c r="F120" s="123"/>
      <c r="G120" s="124" t="s">
        <v>47</v>
      </c>
      <c r="H120" s="125"/>
      <c r="I120" s="125"/>
      <c r="J120" s="125"/>
      <c r="K120" s="125"/>
      <c r="L120" s="126"/>
      <c r="M120" s="27"/>
    </row>
    <row r="121" spans="1:13" x14ac:dyDescent="0.2">
      <c r="A121" s="84" t="s">
        <v>48</v>
      </c>
      <c r="B121" s="105" t="s">
        <v>201</v>
      </c>
      <c r="C121" s="106"/>
      <c r="D121" s="106"/>
      <c r="E121" s="106"/>
      <c r="F121" s="107"/>
      <c r="G121" s="105" t="s">
        <v>30</v>
      </c>
      <c r="H121" s="106"/>
      <c r="I121" s="106"/>
      <c r="J121" s="106"/>
      <c r="K121" s="106"/>
      <c r="L121" s="107"/>
      <c r="M121" s="27"/>
    </row>
    <row r="122" spans="1:13" s="25" customFormat="1" x14ac:dyDescent="0.25">
      <c r="A122" s="85"/>
      <c r="B122" s="108"/>
      <c r="C122" s="109"/>
      <c r="D122" s="109"/>
      <c r="E122" s="109"/>
      <c r="F122" s="110"/>
      <c r="G122" s="108"/>
      <c r="H122" s="109"/>
      <c r="I122" s="109"/>
      <c r="J122" s="109"/>
      <c r="K122" s="109"/>
      <c r="L122" s="110"/>
    </row>
    <row r="123" spans="1:13" x14ac:dyDescent="0.2">
      <c r="A123" s="85"/>
      <c r="B123" s="108"/>
      <c r="C123" s="109"/>
      <c r="D123" s="109"/>
      <c r="E123" s="109"/>
      <c r="F123" s="110"/>
      <c r="G123" s="108"/>
      <c r="H123" s="109"/>
      <c r="I123" s="109"/>
      <c r="J123" s="109"/>
      <c r="K123" s="109"/>
      <c r="L123" s="110"/>
      <c r="M123" s="27"/>
    </row>
    <row r="124" spans="1:13" x14ac:dyDescent="0.2">
      <c r="A124" s="85"/>
      <c r="B124" s="108"/>
      <c r="C124" s="109"/>
      <c r="D124" s="109"/>
      <c r="E124" s="109"/>
      <c r="F124" s="110"/>
      <c r="G124" s="108"/>
      <c r="H124" s="109"/>
      <c r="I124" s="109"/>
      <c r="J124" s="109"/>
      <c r="K124" s="109"/>
      <c r="L124" s="110"/>
      <c r="M124" s="27"/>
    </row>
    <row r="125" spans="1:13" x14ac:dyDescent="0.2">
      <c r="A125" s="85"/>
      <c r="B125" s="108"/>
      <c r="C125" s="109"/>
      <c r="D125" s="109"/>
      <c r="E125" s="109"/>
      <c r="F125" s="110"/>
      <c r="G125" s="108"/>
      <c r="H125" s="109"/>
      <c r="I125" s="109"/>
      <c r="J125" s="109"/>
      <c r="K125" s="109"/>
      <c r="L125" s="110"/>
      <c r="M125" s="27"/>
    </row>
    <row r="126" spans="1:13" x14ac:dyDescent="0.2">
      <c r="A126" s="85"/>
      <c r="B126" s="108"/>
      <c r="C126" s="109"/>
      <c r="D126" s="109"/>
      <c r="E126" s="109"/>
      <c r="F126" s="110"/>
      <c r="G126" s="108"/>
      <c r="H126" s="109"/>
      <c r="I126" s="109"/>
      <c r="J126" s="109"/>
      <c r="K126" s="109"/>
      <c r="L126" s="110"/>
      <c r="M126" s="27"/>
    </row>
    <row r="127" spans="1:13" ht="14.1" customHeight="1" x14ac:dyDescent="0.2">
      <c r="A127" s="85"/>
      <c r="B127" s="108"/>
      <c r="C127" s="109"/>
      <c r="D127" s="109"/>
      <c r="E127" s="109"/>
      <c r="F127" s="110"/>
      <c r="G127" s="108"/>
      <c r="H127" s="109"/>
      <c r="I127" s="109"/>
      <c r="J127" s="109"/>
      <c r="K127" s="109"/>
      <c r="L127" s="110"/>
      <c r="M127" s="27"/>
    </row>
    <row r="128" spans="1:13" x14ac:dyDescent="0.2">
      <c r="A128" s="85"/>
      <c r="B128" s="108"/>
      <c r="C128" s="109"/>
      <c r="D128" s="109"/>
      <c r="E128" s="109"/>
      <c r="F128" s="110"/>
      <c r="G128" s="108"/>
      <c r="H128" s="109"/>
      <c r="I128" s="109"/>
      <c r="J128" s="109"/>
      <c r="K128" s="109"/>
      <c r="L128" s="110"/>
      <c r="M128" s="27"/>
    </row>
    <row r="129" spans="1:13" x14ac:dyDescent="0.2">
      <c r="A129" s="86"/>
      <c r="B129" s="111"/>
      <c r="C129" s="112"/>
      <c r="D129" s="112"/>
      <c r="E129" s="112"/>
      <c r="F129" s="113"/>
      <c r="G129" s="111"/>
      <c r="H129" s="112"/>
      <c r="I129" s="112"/>
      <c r="J129" s="112"/>
      <c r="K129" s="112"/>
      <c r="L129" s="113"/>
      <c r="M129" s="27"/>
    </row>
    <row r="130" spans="1:13" ht="23.25" customHeight="1" x14ac:dyDescent="0.2">
      <c r="A130" s="28" t="s">
        <v>49</v>
      </c>
      <c r="B130" s="127" t="s">
        <v>202</v>
      </c>
      <c r="C130" s="127"/>
      <c r="D130" s="127"/>
      <c r="E130" s="127"/>
      <c r="F130" s="127"/>
      <c r="G130" s="127" t="s">
        <v>30</v>
      </c>
      <c r="H130" s="127"/>
      <c r="I130" s="127"/>
      <c r="J130" s="127"/>
      <c r="K130" s="127"/>
      <c r="L130" s="127"/>
      <c r="M130" s="27"/>
    </row>
    <row r="131" spans="1:13" x14ac:dyDescent="0.2">
      <c r="A131" s="84" t="s">
        <v>50</v>
      </c>
      <c r="B131" s="105" t="s">
        <v>251</v>
      </c>
      <c r="C131" s="106"/>
      <c r="D131" s="106"/>
      <c r="E131" s="106"/>
      <c r="F131" s="107"/>
      <c r="G131" s="105" t="s">
        <v>30</v>
      </c>
      <c r="H131" s="106"/>
      <c r="I131" s="106"/>
      <c r="J131" s="106"/>
      <c r="K131" s="106"/>
      <c r="L131" s="107"/>
      <c r="M131" s="27"/>
    </row>
    <row r="132" spans="1:13" ht="14.1" customHeight="1" x14ac:dyDescent="0.2">
      <c r="A132" s="85"/>
      <c r="B132" s="108"/>
      <c r="C132" s="109"/>
      <c r="D132" s="109"/>
      <c r="E132" s="109"/>
      <c r="F132" s="110"/>
      <c r="G132" s="108"/>
      <c r="H132" s="109"/>
      <c r="I132" s="109"/>
      <c r="J132" s="109"/>
      <c r="K132" s="109"/>
      <c r="L132" s="110"/>
    </row>
    <row r="133" spans="1:13" ht="14.1" customHeight="1" x14ac:dyDescent="0.2">
      <c r="A133" s="85"/>
      <c r="B133" s="108"/>
      <c r="C133" s="109"/>
      <c r="D133" s="109"/>
      <c r="E133" s="109"/>
      <c r="F133" s="110"/>
      <c r="G133" s="108"/>
      <c r="H133" s="109"/>
      <c r="I133" s="109"/>
      <c r="J133" s="109"/>
      <c r="K133" s="109"/>
      <c r="L133" s="110"/>
    </row>
    <row r="134" spans="1:13" ht="14.1" customHeight="1" x14ac:dyDescent="0.2">
      <c r="A134" s="85"/>
      <c r="B134" s="108"/>
      <c r="C134" s="109"/>
      <c r="D134" s="109"/>
      <c r="E134" s="109"/>
      <c r="F134" s="110"/>
      <c r="G134" s="108"/>
      <c r="H134" s="109"/>
      <c r="I134" s="109"/>
      <c r="J134" s="109"/>
      <c r="K134" s="109"/>
      <c r="L134" s="110"/>
    </row>
    <row r="135" spans="1:13" ht="23.25" customHeight="1" x14ac:dyDescent="0.2">
      <c r="A135" s="86"/>
      <c r="B135" s="111"/>
      <c r="C135" s="112"/>
      <c r="D135" s="112"/>
      <c r="E135" s="112"/>
      <c r="F135" s="113"/>
      <c r="G135" s="111"/>
      <c r="H135" s="112"/>
      <c r="I135" s="112"/>
      <c r="J135" s="112"/>
      <c r="K135" s="112"/>
      <c r="L135" s="113"/>
    </row>
    <row r="136" spans="1:13" ht="14.1" customHeight="1" x14ac:dyDescent="0.2">
      <c r="A136" s="134" t="s">
        <v>51</v>
      </c>
      <c r="B136" s="116" t="s">
        <v>380</v>
      </c>
      <c r="C136" s="116"/>
      <c r="D136" s="116"/>
      <c r="E136" s="116"/>
      <c r="F136" s="116"/>
      <c r="G136" s="116" t="s">
        <v>30</v>
      </c>
      <c r="H136" s="116"/>
      <c r="I136" s="116"/>
      <c r="J136" s="116"/>
      <c r="K136" s="116"/>
      <c r="L136" s="116"/>
    </row>
    <row r="137" spans="1:13" ht="14.1" customHeight="1" x14ac:dyDescent="0.2">
      <c r="A137" s="134"/>
      <c r="B137" s="116"/>
      <c r="C137" s="116"/>
      <c r="D137" s="116"/>
      <c r="E137" s="116"/>
      <c r="F137" s="116"/>
      <c r="G137" s="116"/>
      <c r="H137" s="116"/>
      <c r="I137" s="116"/>
      <c r="J137" s="116"/>
      <c r="K137" s="116"/>
      <c r="L137" s="116"/>
    </row>
    <row r="138" spans="1:13" ht="14.1" customHeight="1" x14ac:dyDescent="0.2">
      <c r="A138" s="134"/>
      <c r="B138" s="116"/>
      <c r="C138" s="116"/>
      <c r="D138" s="116"/>
      <c r="E138" s="116"/>
      <c r="F138" s="116"/>
      <c r="G138" s="116"/>
      <c r="H138" s="116"/>
      <c r="I138" s="116"/>
      <c r="J138" s="116"/>
      <c r="K138" s="116"/>
      <c r="L138" s="116"/>
    </row>
    <row r="139" spans="1:13" ht="14.1" customHeight="1" x14ac:dyDescent="0.2">
      <c r="A139" s="134"/>
      <c r="B139" s="116"/>
      <c r="C139" s="116"/>
      <c r="D139" s="116"/>
      <c r="E139" s="116"/>
      <c r="F139" s="116"/>
      <c r="G139" s="116"/>
      <c r="H139" s="116"/>
      <c r="I139" s="116"/>
      <c r="J139" s="116"/>
      <c r="K139" s="116"/>
      <c r="L139" s="116"/>
    </row>
    <row r="140" spans="1:13" ht="14.1" customHeight="1" x14ac:dyDescent="0.2">
      <c r="A140" s="134"/>
      <c r="B140" s="116"/>
      <c r="C140" s="116"/>
      <c r="D140" s="116"/>
      <c r="E140" s="116"/>
      <c r="F140" s="116"/>
      <c r="G140" s="116"/>
      <c r="H140" s="116"/>
      <c r="I140" s="116"/>
      <c r="J140" s="116"/>
      <c r="K140" s="116"/>
      <c r="L140" s="116"/>
    </row>
    <row r="141" spans="1:13" ht="14.1" customHeight="1" x14ac:dyDescent="0.2">
      <c r="A141" s="134"/>
      <c r="B141" s="116"/>
      <c r="C141" s="116"/>
      <c r="D141" s="116"/>
      <c r="E141" s="116"/>
      <c r="F141" s="116"/>
      <c r="G141" s="116"/>
      <c r="H141" s="116"/>
      <c r="I141" s="116"/>
      <c r="J141" s="116"/>
      <c r="K141" s="116"/>
      <c r="L141" s="116"/>
    </row>
    <row r="142" spans="1:13" ht="14.1" customHeight="1" x14ac:dyDescent="0.2">
      <c r="A142" s="134"/>
      <c r="B142" s="116"/>
      <c r="C142" s="116"/>
      <c r="D142" s="116"/>
      <c r="E142" s="116"/>
      <c r="F142" s="116"/>
      <c r="G142" s="116"/>
      <c r="H142" s="116"/>
      <c r="I142" s="116"/>
      <c r="J142" s="116"/>
      <c r="K142" s="116"/>
      <c r="L142" s="116"/>
    </row>
    <row r="143" spans="1:13" ht="14.1" customHeight="1" x14ac:dyDescent="0.2">
      <c r="A143" s="134"/>
      <c r="B143" s="116"/>
      <c r="C143" s="116"/>
      <c r="D143" s="116"/>
      <c r="E143" s="116"/>
      <c r="F143" s="116"/>
      <c r="G143" s="116"/>
      <c r="H143" s="116"/>
      <c r="I143" s="116"/>
      <c r="J143" s="116"/>
      <c r="K143" s="116"/>
      <c r="L143" s="116"/>
    </row>
    <row r="144" spans="1:13" ht="115.5" customHeight="1" x14ac:dyDescent="0.2">
      <c r="A144" s="134"/>
      <c r="B144" s="116"/>
      <c r="C144" s="116"/>
      <c r="D144" s="116"/>
      <c r="E144" s="116"/>
      <c r="F144" s="116"/>
      <c r="G144" s="116"/>
      <c r="H144" s="116"/>
      <c r="I144" s="116"/>
      <c r="J144" s="116"/>
      <c r="K144" s="116"/>
      <c r="L144" s="116"/>
    </row>
    <row r="145" spans="1:12" ht="13.5" customHeight="1" x14ac:dyDescent="0.2">
      <c r="A145" s="134"/>
      <c r="B145" s="116"/>
      <c r="C145" s="116"/>
      <c r="D145" s="116"/>
      <c r="E145" s="116"/>
      <c r="F145" s="116"/>
      <c r="G145" s="116"/>
      <c r="H145" s="116"/>
      <c r="I145" s="116"/>
      <c r="J145" s="116"/>
      <c r="K145" s="116"/>
      <c r="L145" s="116"/>
    </row>
    <row r="146" spans="1:12" x14ac:dyDescent="0.2">
      <c r="A146" s="134"/>
      <c r="B146" s="116"/>
      <c r="C146" s="116"/>
      <c r="D146" s="116"/>
      <c r="E146" s="116"/>
      <c r="F146" s="116"/>
      <c r="G146" s="116"/>
      <c r="H146" s="116"/>
      <c r="I146" s="116"/>
      <c r="J146" s="116"/>
      <c r="K146" s="116"/>
      <c r="L146" s="116"/>
    </row>
    <row r="147" spans="1:12" x14ac:dyDescent="0.2">
      <c r="A147" s="134"/>
      <c r="B147" s="116"/>
      <c r="C147" s="116"/>
      <c r="D147" s="116"/>
      <c r="E147" s="116"/>
      <c r="F147" s="116"/>
      <c r="G147" s="116"/>
      <c r="H147" s="116"/>
      <c r="I147" s="116"/>
      <c r="J147" s="116"/>
      <c r="K147" s="116"/>
      <c r="L147" s="116"/>
    </row>
    <row r="148" spans="1:12" ht="120" customHeight="1" x14ac:dyDescent="0.2">
      <c r="A148" s="38" t="s">
        <v>52</v>
      </c>
      <c r="B148" s="116" t="s">
        <v>203</v>
      </c>
      <c r="C148" s="116"/>
      <c r="D148" s="116"/>
      <c r="E148" s="116"/>
      <c r="F148" s="116"/>
      <c r="G148" s="121" t="s">
        <v>42</v>
      </c>
      <c r="H148" s="122"/>
      <c r="I148" s="122"/>
      <c r="J148" s="122"/>
      <c r="K148" s="122"/>
      <c r="L148" s="123"/>
    </row>
    <row r="149" spans="1:12" ht="14.1" customHeight="1" x14ac:dyDescent="0.2">
      <c r="A149" s="84" t="s">
        <v>53</v>
      </c>
      <c r="B149" s="87" t="s">
        <v>204</v>
      </c>
      <c r="C149" s="88"/>
      <c r="D149" s="88"/>
      <c r="E149" s="88"/>
      <c r="F149" s="89"/>
      <c r="G149" s="105" t="s">
        <v>205</v>
      </c>
      <c r="H149" s="106"/>
      <c r="I149" s="106"/>
      <c r="J149" s="106"/>
      <c r="K149" s="106"/>
      <c r="L149" s="107"/>
    </row>
    <row r="150" spans="1:12" ht="14.1" customHeight="1" x14ac:dyDescent="0.2">
      <c r="A150" s="85"/>
      <c r="B150" s="90"/>
      <c r="C150" s="91"/>
      <c r="D150" s="91"/>
      <c r="E150" s="91"/>
      <c r="F150" s="92"/>
      <c r="G150" s="108"/>
      <c r="H150" s="109"/>
      <c r="I150" s="109"/>
      <c r="J150" s="109"/>
      <c r="K150" s="109"/>
      <c r="L150" s="110"/>
    </row>
    <row r="151" spans="1:12" ht="14.1" customHeight="1" x14ac:dyDescent="0.2">
      <c r="A151" s="85"/>
      <c r="B151" s="90"/>
      <c r="C151" s="91"/>
      <c r="D151" s="91"/>
      <c r="E151" s="91"/>
      <c r="F151" s="92"/>
      <c r="G151" s="108"/>
      <c r="H151" s="109"/>
      <c r="I151" s="109"/>
      <c r="J151" s="109"/>
      <c r="K151" s="109"/>
      <c r="L151" s="110"/>
    </row>
    <row r="152" spans="1:12" ht="42.75" customHeight="1" x14ac:dyDescent="0.2">
      <c r="A152" s="85"/>
      <c r="B152" s="90"/>
      <c r="C152" s="91"/>
      <c r="D152" s="91"/>
      <c r="E152" s="91"/>
      <c r="F152" s="92"/>
      <c r="G152" s="108"/>
      <c r="H152" s="109"/>
      <c r="I152" s="109"/>
      <c r="J152" s="109"/>
      <c r="K152" s="109"/>
      <c r="L152" s="110"/>
    </row>
    <row r="153" spans="1:12" ht="31.5" customHeight="1" x14ac:dyDescent="0.2">
      <c r="A153" s="28" t="s">
        <v>54</v>
      </c>
      <c r="B153" s="128" t="s">
        <v>206</v>
      </c>
      <c r="C153" s="129"/>
      <c r="D153" s="129"/>
      <c r="E153" s="129"/>
      <c r="F153" s="130"/>
      <c r="G153" s="131" t="s">
        <v>30</v>
      </c>
      <c r="H153" s="132"/>
      <c r="I153" s="132"/>
      <c r="J153" s="132"/>
      <c r="K153" s="132"/>
      <c r="L153" s="133"/>
    </row>
    <row r="154" spans="1:12" ht="14.1" customHeight="1" x14ac:dyDescent="0.2">
      <c r="A154" s="153" t="s">
        <v>55</v>
      </c>
      <c r="B154" s="87" t="s">
        <v>381</v>
      </c>
      <c r="C154" s="88"/>
      <c r="D154" s="88"/>
      <c r="E154" s="88"/>
      <c r="F154" s="89"/>
      <c r="G154" s="96" t="s">
        <v>30</v>
      </c>
      <c r="H154" s="97"/>
      <c r="I154" s="97"/>
      <c r="J154" s="97"/>
      <c r="K154" s="97"/>
      <c r="L154" s="98"/>
    </row>
    <row r="155" spans="1:12" ht="14.1" customHeight="1" x14ac:dyDescent="0.2">
      <c r="A155" s="154"/>
      <c r="B155" s="90"/>
      <c r="C155" s="91"/>
      <c r="D155" s="91"/>
      <c r="E155" s="91"/>
      <c r="F155" s="92"/>
      <c r="G155" s="99"/>
      <c r="H155" s="100"/>
      <c r="I155" s="100"/>
      <c r="J155" s="100"/>
      <c r="K155" s="100"/>
      <c r="L155" s="101"/>
    </row>
    <row r="156" spans="1:12" ht="14.1" customHeight="1" x14ac:dyDescent="0.2">
      <c r="A156" s="154"/>
      <c r="B156" s="90"/>
      <c r="C156" s="91"/>
      <c r="D156" s="91"/>
      <c r="E156" s="91"/>
      <c r="F156" s="92"/>
      <c r="G156" s="99"/>
      <c r="H156" s="100"/>
      <c r="I156" s="100"/>
      <c r="J156" s="100"/>
      <c r="K156" s="100"/>
      <c r="L156" s="101"/>
    </row>
    <row r="157" spans="1:12" ht="14.1" customHeight="1" x14ac:dyDescent="0.2">
      <c r="A157" s="154"/>
      <c r="B157" s="90"/>
      <c r="C157" s="91"/>
      <c r="D157" s="91"/>
      <c r="E157" s="91"/>
      <c r="F157" s="92"/>
      <c r="G157" s="99"/>
      <c r="H157" s="100"/>
      <c r="I157" s="100"/>
      <c r="J157" s="100"/>
      <c r="K157" s="100"/>
      <c r="L157" s="101"/>
    </row>
    <row r="158" spans="1:12" ht="14.1" customHeight="1" x14ac:dyDescent="0.2">
      <c r="A158" s="154"/>
      <c r="B158" s="90"/>
      <c r="C158" s="91"/>
      <c r="D158" s="91"/>
      <c r="E158" s="91"/>
      <c r="F158" s="92"/>
      <c r="G158" s="99"/>
      <c r="H158" s="100"/>
      <c r="I158" s="100"/>
      <c r="J158" s="100"/>
      <c r="K158" s="100"/>
      <c r="L158" s="101"/>
    </row>
    <row r="159" spans="1:12" ht="14.1" customHeight="1" x14ac:dyDescent="0.2">
      <c r="A159" s="154"/>
      <c r="B159" s="90"/>
      <c r="C159" s="91"/>
      <c r="D159" s="91"/>
      <c r="E159" s="91"/>
      <c r="F159" s="92"/>
      <c r="G159" s="99"/>
      <c r="H159" s="100"/>
      <c r="I159" s="100"/>
      <c r="J159" s="100"/>
      <c r="K159" s="100"/>
      <c r="L159" s="101"/>
    </row>
    <row r="160" spans="1:12" ht="14.1" customHeight="1" x14ac:dyDescent="0.2">
      <c r="A160" s="154"/>
      <c r="B160" s="90"/>
      <c r="C160" s="91"/>
      <c r="D160" s="91"/>
      <c r="E160" s="91"/>
      <c r="F160" s="92"/>
      <c r="G160" s="99"/>
      <c r="H160" s="100"/>
      <c r="I160" s="100"/>
      <c r="J160" s="100"/>
      <c r="K160" s="100"/>
      <c r="L160" s="101"/>
    </row>
    <row r="161" spans="1:13" ht="14.1" customHeight="1" x14ac:dyDescent="0.2">
      <c r="A161" s="154"/>
      <c r="B161" s="90"/>
      <c r="C161" s="91"/>
      <c r="D161" s="91"/>
      <c r="E161" s="91"/>
      <c r="F161" s="92"/>
      <c r="G161" s="99"/>
      <c r="H161" s="100"/>
      <c r="I161" s="100"/>
      <c r="J161" s="100"/>
      <c r="K161" s="100"/>
      <c r="L161" s="101"/>
    </row>
    <row r="162" spans="1:13" ht="14.1" customHeight="1" x14ac:dyDescent="0.2">
      <c r="A162" s="154"/>
      <c r="B162" s="90"/>
      <c r="C162" s="91"/>
      <c r="D162" s="91"/>
      <c r="E162" s="91"/>
      <c r="F162" s="92"/>
      <c r="G162" s="99"/>
      <c r="H162" s="100"/>
      <c r="I162" s="100"/>
      <c r="J162" s="100"/>
      <c r="K162" s="100"/>
      <c r="L162" s="101"/>
    </row>
    <row r="163" spans="1:13" ht="14.1" customHeight="1" x14ac:dyDescent="0.2">
      <c r="A163" s="154"/>
      <c r="B163" s="90"/>
      <c r="C163" s="91"/>
      <c r="D163" s="91"/>
      <c r="E163" s="91"/>
      <c r="F163" s="92"/>
      <c r="G163" s="99"/>
      <c r="H163" s="100"/>
      <c r="I163" s="100"/>
      <c r="J163" s="100"/>
      <c r="K163" s="100"/>
      <c r="L163" s="101"/>
    </row>
    <row r="164" spans="1:13" ht="14.1" customHeight="1" x14ac:dyDescent="0.2">
      <c r="A164" s="154"/>
      <c r="B164" s="90"/>
      <c r="C164" s="91"/>
      <c r="D164" s="91"/>
      <c r="E164" s="91"/>
      <c r="F164" s="92"/>
      <c r="G164" s="99"/>
      <c r="H164" s="100"/>
      <c r="I164" s="100"/>
      <c r="J164" s="100"/>
      <c r="K164" s="100"/>
      <c r="L164" s="101"/>
    </row>
    <row r="165" spans="1:13" ht="14.1" customHeight="1" x14ac:dyDescent="0.2">
      <c r="A165" s="154"/>
      <c r="B165" s="90"/>
      <c r="C165" s="91"/>
      <c r="D165" s="91"/>
      <c r="E165" s="91"/>
      <c r="F165" s="92"/>
      <c r="G165" s="99"/>
      <c r="H165" s="100"/>
      <c r="I165" s="100"/>
      <c r="J165" s="100"/>
      <c r="K165" s="100"/>
      <c r="L165" s="101"/>
    </row>
    <row r="166" spans="1:13" ht="14.1" customHeight="1" x14ac:dyDescent="0.2">
      <c r="A166" s="154"/>
      <c r="B166" s="90"/>
      <c r="C166" s="91"/>
      <c r="D166" s="91"/>
      <c r="E166" s="91"/>
      <c r="F166" s="92"/>
      <c r="G166" s="99"/>
      <c r="H166" s="100"/>
      <c r="I166" s="100"/>
      <c r="J166" s="100"/>
      <c r="K166" s="100"/>
      <c r="L166" s="101"/>
    </row>
    <row r="167" spans="1:13" ht="14.1" customHeight="1" x14ac:dyDescent="0.2">
      <c r="A167" s="154"/>
      <c r="B167" s="90"/>
      <c r="C167" s="91"/>
      <c r="D167" s="91"/>
      <c r="E167" s="91"/>
      <c r="F167" s="92"/>
      <c r="G167" s="99"/>
      <c r="H167" s="100"/>
      <c r="I167" s="100"/>
      <c r="J167" s="100"/>
      <c r="K167" s="100"/>
      <c r="L167" s="101"/>
    </row>
    <row r="168" spans="1:13" ht="14.1" customHeight="1" x14ac:dyDescent="0.2">
      <c r="A168" s="154"/>
      <c r="B168" s="90"/>
      <c r="C168" s="91"/>
      <c r="D168" s="91"/>
      <c r="E168" s="91"/>
      <c r="F168" s="92"/>
      <c r="G168" s="99"/>
      <c r="H168" s="100"/>
      <c r="I168" s="100"/>
      <c r="J168" s="100"/>
      <c r="K168" s="100"/>
      <c r="L168" s="101"/>
    </row>
    <row r="169" spans="1:13" ht="14.1" customHeight="1" x14ac:dyDescent="0.2">
      <c r="A169" s="154"/>
      <c r="B169" s="90"/>
      <c r="C169" s="91"/>
      <c r="D169" s="91"/>
      <c r="E169" s="91"/>
      <c r="F169" s="92"/>
      <c r="G169" s="99"/>
      <c r="H169" s="100"/>
      <c r="I169" s="100"/>
      <c r="J169" s="100"/>
      <c r="K169" s="100"/>
      <c r="L169" s="101"/>
    </row>
    <row r="170" spans="1:13" ht="14.1" customHeight="1" x14ac:dyDescent="0.2">
      <c r="A170" s="154"/>
      <c r="B170" s="90"/>
      <c r="C170" s="91"/>
      <c r="D170" s="91"/>
      <c r="E170" s="91"/>
      <c r="F170" s="92"/>
      <c r="G170" s="99"/>
      <c r="H170" s="100"/>
      <c r="I170" s="100"/>
      <c r="J170" s="100"/>
      <c r="K170" s="100"/>
      <c r="L170" s="101"/>
    </row>
    <row r="171" spans="1:13" ht="14.1" customHeight="1" x14ac:dyDescent="0.2">
      <c r="A171" s="154"/>
      <c r="B171" s="90"/>
      <c r="C171" s="91"/>
      <c r="D171" s="91"/>
      <c r="E171" s="91"/>
      <c r="F171" s="92"/>
      <c r="G171" s="99"/>
      <c r="H171" s="100"/>
      <c r="I171" s="100"/>
      <c r="J171" s="100"/>
      <c r="K171" s="100"/>
      <c r="L171" s="101"/>
    </row>
    <row r="172" spans="1:13" ht="14.1" customHeight="1" x14ac:dyDescent="0.2">
      <c r="A172" s="154"/>
      <c r="B172" s="90"/>
      <c r="C172" s="91"/>
      <c r="D172" s="91"/>
      <c r="E172" s="91"/>
      <c r="F172" s="92"/>
      <c r="G172" s="99"/>
      <c r="H172" s="100"/>
      <c r="I172" s="100"/>
      <c r="J172" s="100"/>
      <c r="K172" s="100"/>
      <c r="L172" s="101"/>
    </row>
    <row r="173" spans="1:13" x14ac:dyDescent="0.2">
      <c r="A173" s="154"/>
      <c r="B173" s="90"/>
      <c r="C173" s="91"/>
      <c r="D173" s="91"/>
      <c r="E173" s="91"/>
      <c r="F173" s="92"/>
      <c r="G173" s="99"/>
      <c r="H173" s="100"/>
      <c r="I173" s="100"/>
      <c r="J173" s="100"/>
      <c r="K173" s="100"/>
      <c r="L173" s="101"/>
      <c r="M173" s="27"/>
    </row>
    <row r="174" spans="1:13" ht="14.1" customHeight="1" x14ac:dyDescent="0.2">
      <c r="A174" s="154"/>
      <c r="B174" s="90"/>
      <c r="C174" s="91"/>
      <c r="D174" s="91"/>
      <c r="E174" s="91"/>
      <c r="F174" s="92"/>
      <c r="G174" s="99"/>
      <c r="H174" s="100"/>
      <c r="I174" s="100"/>
      <c r="J174" s="100"/>
      <c r="K174" s="100"/>
      <c r="L174" s="101"/>
    </row>
    <row r="175" spans="1:13" ht="14.1" customHeight="1" x14ac:dyDescent="0.2">
      <c r="A175" s="154"/>
      <c r="B175" s="90"/>
      <c r="C175" s="91"/>
      <c r="D175" s="91"/>
      <c r="E175" s="91"/>
      <c r="F175" s="92"/>
      <c r="G175" s="99"/>
      <c r="H175" s="100"/>
      <c r="I175" s="100"/>
      <c r="J175" s="100"/>
      <c r="K175" s="100"/>
      <c r="L175" s="101"/>
      <c r="M175" s="27"/>
    </row>
    <row r="176" spans="1:13" ht="14.1" customHeight="1" x14ac:dyDescent="0.2">
      <c r="A176" s="154"/>
      <c r="B176" s="90"/>
      <c r="C176" s="91"/>
      <c r="D176" s="91"/>
      <c r="E176" s="91"/>
      <c r="F176" s="92"/>
      <c r="G176" s="99"/>
      <c r="H176" s="100"/>
      <c r="I176" s="100"/>
      <c r="J176" s="100"/>
      <c r="K176" s="100"/>
      <c r="L176" s="101"/>
      <c r="M176" s="27"/>
    </row>
    <row r="177" spans="1:13" ht="43.5" customHeight="1" x14ac:dyDescent="0.2">
      <c r="A177" s="155"/>
      <c r="B177" s="93"/>
      <c r="C177" s="94"/>
      <c r="D177" s="94"/>
      <c r="E177" s="94"/>
      <c r="F177" s="95"/>
      <c r="G177" s="102"/>
      <c r="H177" s="103"/>
      <c r="I177" s="103"/>
      <c r="J177" s="103"/>
      <c r="K177" s="103"/>
      <c r="L177" s="104"/>
      <c r="M177" s="27"/>
    </row>
    <row r="178" spans="1:13" ht="14.1" customHeight="1" x14ac:dyDescent="0.2">
      <c r="A178" s="134" t="s">
        <v>56</v>
      </c>
      <c r="B178" s="156" t="s">
        <v>243</v>
      </c>
      <c r="C178" s="156"/>
      <c r="D178" s="156"/>
      <c r="E178" s="156"/>
      <c r="F178" s="156"/>
      <c r="G178" s="156" t="s">
        <v>207</v>
      </c>
      <c r="H178" s="156"/>
      <c r="I178" s="156"/>
      <c r="J178" s="156"/>
      <c r="K178" s="156"/>
      <c r="L178" s="156"/>
      <c r="M178" s="27"/>
    </row>
    <row r="179" spans="1:13" ht="14.1" customHeight="1" x14ac:dyDescent="0.2">
      <c r="A179" s="134"/>
      <c r="B179" s="156"/>
      <c r="C179" s="156"/>
      <c r="D179" s="156"/>
      <c r="E179" s="156"/>
      <c r="F179" s="156"/>
      <c r="G179" s="156"/>
      <c r="H179" s="156"/>
      <c r="I179" s="156"/>
      <c r="J179" s="156"/>
      <c r="K179" s="156"/>
      <c r="L179" s="156"/>
    </row>
    <row r="180" spans="1:13" ht="14.1" customHeight="1" x14ac:dyDescent="0.2">
      <c r="A180" s="134"/>
      <c r="B180" s="156"/>
      <c r="C180" s="156"/>
      <c r="D180" s="156"/>
      <c r="E180" s="156"/>
      <c r="F180" s="156"/>
      <c r="G180" s="156"/>
      <c r="H180" s="156"/>
      <c r="I180" s="156"/>
      <c r="J180" s="156"/>
      <c r="K180" s="156"/>
      <c r="L180" s="156"/>
    </row>
    <row r="181" spans="1:13" ht="14.1" customHeight="1" x14ac:dyDescent="0.2">
      <c r="A181" s="134"/>
      <c r="B181" s="156"/>
      <c r="C181" s="156"/>
      <c r="D181" s="156"/>
      <c r="E181" s="156"/>
      <c r="F181" s="156"/>
      <c r="G181" s="156"/>
      <c r="H181" s="156"/>
      <c r="I181" s="156"/>
      <c r="J181" s="156"/>
      <c r="K181" s="156"/>
      <c r="L181" s="156"/>
    </row>
    <row r="182" spans="1:13" ht="14.1" customHeight="1" x14ac:dyDescent="0.2">
      <c r="A182" s="134"/>
      <c r="B182" s="156"/>
      <c r="C182" s="156"/>
      <c r="D182" s="156"/>
      <c r="E182" s="156"/>
      <c r="F182" s="156"/>
      <c r="G182" s="156"/>
      <c r="H182" s="156"/>
      <c r="I182" s="156"/>
      <c r="J182" s="156"/>
      <c r="K182" s="156"/>
      <c r="L182" s="156"/>
    </row>
    <row r="183" spans="1:13" ht="14.1" customHeight="1" x14ac:dyDescent="0.2">
      <c r="A183" s="84" t="s">
        <v>57</v>
      </c>
      <c r="B183" s="135" t="s">
        <v>244</v>
      </c>
      <c r="C183" s="136"/>
      <c r="D183" s="136"/>
      <c r="E183" s="136"/>
      <c r="F183" s="137"/>
      <c r="G183" s="144" t="s">
        <v>208</v>
      </c>
      <c r="H183" s="145"/>
      <c r="I183" s="145"/>
      <c r="J183" s="145"/>
      <c r="K183" s="145"/>
      <c r="L183" s="146"/>
    </row>
    <row r="184" spans="1:13" ht="14.1" customHeight="1" x14ac:dyDescent="0.2">
      <c r="A184" s="85"/>
      <c r="B184" s="138"/>
      <c r="C184" s="139"/>
      <c r="D184" s="139"/>
      <c r="E184" s="139"/>
      <c r="F184" s="140"/>
      <c r="G184" s="147"/>
      <c r="H184" s="148"/>
      <c r="I184" s="148"/>
      <c r="J184" s="148"/>
      <c r="K184" s="148"/>
      <c r="L184" s="149"/>
      <c r="M184" s="27"/>
    </row>
    <row r="185" spans="1:13" x14ac:dyDescent="0.2">
      <c r="A185" s="85"/>
      <c r="B185" s="138"/>
      <c r="C185" s="139"/>
      <c r="D185" s="139"/>
      <c r="E185" s="139"/>
      <c r="F185" s="140"/>
      <c r="G185" s="147"/>
      <c r="H185" s="148"/>
      <c r="I185" s="148"/>
      <c r="J185" s="148"/>
      <c r="K185" s="148"/>
      <c r="L185" s="149"/>
      <c r="M185" s="27"/>
    </row>
    <row r="186" spans="1:13" x14ac:dyDescent="0.2">
      <c r="A186" s="85"/>
      <c r="B186" s="138"/>
      <c r="C186" s="139"/>
      <c r="D186" s="139"/>
      <c r="E186" s="139"/>
      <c r="F186" s="140"/>
      <c r="G186" s="147"/>
      <c r="H186" s="148"/>
      <c r="I186" s="148"/>
      <c r="J186" s="148"/>
      <c r="K186" s="148"/>
      <c r="L186" s="149"/>
      <c r="M186" s="27"/>
    </row>
    <row r="187" spans="1:13" s="25" customFormat="1" x14ac:dyDescent="0.25">
      <c r="A187" s="86"/>
      <c r="B187" s="141"/>
      <c r="C187" s="142"/>
      <c r="D187" s="142"/>
      <c r="E187" s="142"/>
      <c r="F187" s="143"/>
      <c r="G187" s="150"/>
      <c r="H187" s="151"/>
      <c r="I187" s="151"/>
      <c r="J187" s="151"/>
      <c r="K187" s="151"/>
      <c r="L187" s="152"/>
    </row>
    <row r="188" spans="1:13" x14ac:dyDescent="0.2">
      <c r="A188" s="84" t="s">
        <v>58</v>
      </c>
      <c r="B188" s="105" t="s">
        <v>226</v>
      </c>
      <c r="C188" s="106"/>
      <c r="D188" s="106"/>
      <c r="E188" s="106"/>
      <c r="F188" s="107"/>
      <c r="G188" s="105" t="s">
        <v>30</v>
      </c>
      <c r="H188" s="106"/>
      <c r="I188" s="106"/>
      <c r="J188" s="106"/>
      <c r="K188" s="106"/>
      <c r="L188" s="107"/>
      <c r="M188" s="27"/>
    </row>
    <row r="189" spans="1:13" x14ac:dyDescent="0.2">
      <c r="A189" s="85"/>
      <c r="B189" s="108"/>
      <c r="C189" s="109"/>
      <c r="D189" s="109"/>
      <c r="E189" s="109"/>
      <c r="F189" s="110"/>
      <c r="G189" s="108"/>
      <c r="H189" s="109"/>
      <c r="I189" s="109"/>
      <c r="J189" s="109"/>
      <c r="K189" s="109"/>
      <c r="L189" s="110"/>
      <c r="M189" s="27"/>
    </row>
    <row r="190" spans="1:13" s="25" customFormat="1" x14ac:dyDescent="0.25">
      <c r="A190" s="85"/>
      <c r="B190" s="108"/>
      <c r="C190" s="109"/>
      <c r="D190" s="109"/>
      <c r="E190" s="109"/>
      <c r="F190" s="110"/>
      <c r="G190" s="108"/>
      <c r="H190" s="109"/>
      <c r="I190" s="109"/>
      <c r="J190" s="109"/>
      <c r="K190" s="109"/>
      <c r="L190" s="110"/>
    </row>
    <row r="191" spans="1:13" x14ac:dyDescent="0.2">
      <c r="A191" s="85"/>
      <c r="B191" s="108"/>
      <c r="C191" s="109"/>
      <c r="D191" s="109"/>
      <c r="E191" s="109"/>
      <c r="F191" s="110"/>
      <c r="G191" s="108"/>
      <c r="H191" s="109"/>
      <c r="I191" s="109"/>
      <c r="J191" s="109"/>
      <c r="K191" s="109"/>
      <c r="L191" s="110"/>
      <c r="M191" s="27"/>
    </row>
    <row r="192" spans="1:13" x14ac:dyDescent="0.2">
      <c r="A192" s="85"/>
      <c r="B192" s="108"/>
      <c r="C192" s="109"/>
      <c r="D192" s="109"/>
      <c r="E192" s="109"/>
      <c r="F192" s="110"/>
      <c r="G192" s="108"/>
      <c r="H192" s="109"/>
      <c r="I192" s="109"/>
      <c r="J192" s="109"/>
      <c r="K192" s="109"/>
      <c r="L192" s="110"/>
      <c r="M192" s="27"/>
    </row>
    <row r="193" spans="1:13" x14ac:dyDescent="0.2">
      <c r="A193" s="85"/>
      <c r="B193" s="108"/>
      <c r="C193" s="109"/>
      <c r="D193" s="109"/>
      <c r="E193" s="109"/>
      <c r="F193" s="110"/>
      <c r="G193" s="108"/>
      <c r="H193" s="109"/>
      <c r="I193" s="109"/>
      <c r="J193" s="109"/>
      <c r="K193" s="109"/>
      <c r="L193" s="110"/>
      <c r="M193" s="27"/>
    </row>
    <row r="194" spans="1:13" s="25" customFormat="1" x14ac:dyDescent="0.25">
      <c r="A194" s="85"/>
      <c r="B194" s="108"/>
      <c r="C194" s="109"/>
      <c r="D194" s="109"/>
      <c r="E194" s="109"/>
      <c r="F194" s="110"/>
      <c r="G194" s="108"/>
      <c r="H194" s="109"/>
      <c r="I194" s="109"/>
      <c r="J194" s="109"/>
      <c r="K194" s="109"/>
      <c r="L194" s="110"/>
    </row>
    <row r="195" spans="1:13" x14ac:dyDescent="0.2">
      <c r="A195" s="85"/>
      <c r="B195" s="108"/>
      <c r="C195" s="109"/>
      <c r="D195" s="109"/>
      <c r="E195" s="109"/>
      <c r="F195" s="110"/>
      <c r="G195" s="108"/>
      <c r="H195" s="109"/>
      <c r="I195" s="109"/>
      <c r="J195" s="109"/>
      <c r="K195" s="109"/>
      <c r="L195" s="110"/>
      <c r="M195" s="27"/>
    </row>
    <row r="196" spans="1:13" x14ac:dyDescent="0.2">
      <c r="A196" s="85"/>
      <c r="B196" s="108"/>
      <c r="C196" s="109"/>
      <c r="D196" s="109"/>
      <c r="E196" s="109"/>
      <c r="F196" s="110"/>
      <c r="G196" s="108"/>
      <c r="H196" s="109"/>
      <c r="I196" s="109"/>
      <c r="J196" s="109"/>
      <c r="K196" s="109"/>
      <c r="L196" s="110"/>
      <c r="M196" s="27"/>
    </row>
    <row r="197" spans="1:13" s="25" customFormat="1" x14ac:dyDescent="0.25">
      <c r="A197" s="85"/>
      <c r="B197" s="108"/>
      <c r="C197" s="109"/>
      <c r="D197" s="109"/>
      <c r="E197" s="109"/>
      <c r="F197" s="110"/>
      <c r="G197" s="108"/>
      <c r="H197" s="109"/>
      <c r="I197" s="109"/>
      <c r="J197" s="109"/>
      <c r="K197" s="109"/>
      <c r="L197" s="110"/>
    </row>
    <row r="198" spans="1:13" ht="14.1" customHeight="1" x14ac:dyDescent="0.2">
      <c r="A198" s="85"/>
      <c r="B198" s="108"/>
      <c r="C198" s="109"/>
      <c r="D198" s="109"/>
      <c r="E198" s="109"/>
      <c r="F198" s="110"/>
      <c r="G198" s="108"/>
      <c r="H198" s="109"/>
      <c r="I198" s="109"/>
      <c r="J198" s="109"/>
      <c r="K198" s="109"/>
      <c r="L198" s="110"/>
    </row>
    <row r="199" spans="1:13" s="25" customFormat="1" x14ac:dyDescent="0.25">
      <c r="A199" s="85"/>
      <c r="B199" s="108"/>
      <c r="C199" s="109"/>
      <c r="D199" s="109"/>
      <c r="E199" s="109"/>
      <c r="F199" s="110"/>
      <c r="G199" s="108"/>
      <c r="H199" s="109"/>
      <c r="I199" s="109"/>
      <c r="J199" s="109"/>
      <c r="K199" s="109"/>
      <c r="L199" s="110"/>
    </row>
    <row r="200" spans="1:13" s="25" customFormat="1" x14ac:dyDescent="0.25">
      <c r="A200" s="85"/>
      <c r="B200" s="108"/>
      <c r="C200" s="109"/>
      <c r="D200" s="109"/>
      <c r="E200" s="109"/>
      <c r="F200" s="110"/>
      <c r="G200" s="108"/>
      <c r="H200" s="109"/>
      <c r="I200" s="109"/>
      <c r="J200" s="109"/>
      <c r="K200" s="109"/>
      <c r="L200" s="110"/>
    </row>
    <row r="201" spans="1:13" ht="38.25" customHeight="1" x14ac:dyDescent="0.2">
      <c r="A201" s="86"/>
      <c r="B201" s="108"/>
      <c r="C201" s="109"/>
      <c r="D201" s="109"/>
      <c r="E201" s="109"/>
      <c r="F201" s="110"/>
      <c r="G201" s="111"/>
      <c r="H201" s="112"/>
      <c r="I201" s="112"/>
      <c r="J201" s="112"/>
      <c r="K201" s="112"/>
      <c r="L201" s="113"/>
      <c r="M201" s="27"/>
    </row>
    <row r="202" spans="1:13" x14ac:dyDescent="0.2">
      <c r="A202" s="84" t="s">
        <v>59</v>
      </c>
      <c r="B202" s="87" t="s">
        <v>209</v>
      </c>
      <c r="C202" s="88"/>
      <c r="D202" s="88"/>
      <c r="E202" s="88"/>
      <c r="F202" s="89"/>
      <c r="G202" s="87" t="s">
        <v>210</v>
      </c>
      <c r="H202" s="88"/>
      <c r="I202" s="88"/>
      <c r="J202" s="88"/>
      <c r="K202" s="88"/>
      <c r="L202" s="89"/>
      <c r="M202" s="27"/>
    </row>
    <row r="203" spans="1:13" ht="14.45" customHeight="1" x14ac:dyDescent="0.2">
      <c r="A203" s="85"/>
      <c r="B203" s="90"/>
      <c r="C203" s="91"/>
      <c r="D203" s="91"/>
      <c r="E203" s="91"/>
      <c r="F203" s="92"/>
      <c r="G203" s="90"/>
      <c r="H203" s="91"/>
      <c r="I203" s="91"/>
      <c r="J203" s="91"/>
      <c r="K203" s="91"/>
      <c r="L203" s="92"/>
      <c r="M203" s="27"/>
    </row>
    <row r="204" spans="1:13" x14ac:dyDescent="0.2">
      <c r="A204" s="85"/>
      <c r="B204" s="90"/>
      <c r="C204" s="91"/>
      <c r="D204" s="91"/>
      <c r="E204" s="91"/>
      <c r="F204" s="92"/>
      <c r="G204" s="90"/>
      <c r="H204" s="91"/>
      <c r="I204" s="91"/>
      <c r="J204" s="91"/>
      <c r="K204" s="91"/>
      <c r="L204" s="92"/>
      <c r="M204" s="27"/>
    </row>
    <row r="205" spans="1:13" x14ac:dyDescent="0.2">
      <c r="A205" s="85"/>
      <c r="B205" s="90"/>
      <c r="C205" s="91"/>
      <c r="D205" s="91"/>
      <c r="E205" s="91"/>
      <c r="F205" s="92"/>
      <c r="G205" s="90"/>
      <c r="H205" s="91"/>
      <c r="I205" s="91"/>
      <c r="J205" s="91"/>
      <c r="K205" s="91"/>
      <c r="L205" s="92"/>
      <c r="M205" s="27"/>
    </row>
    <row r="206" spans="1:13" ht="4.5" customHeight="1" x14ac:dyDescent="0.2">
      <c r="A206" s="86"/>
      <c r="B206" s="93"/>
      <c r="C206" s="94"/>
      <c r="D206" s="94"/>
      <c r="E206" s="94"/>
      <c r="F206" s="95"/>
      <c r="G206" s="93"/>
      <c r="H206" s="94"/>
      <c r="I206" s="94"/>
      <c r="J206" s="94"/>
      <c r="K206" s="94"/>
      <c r="L206" s="95"/>
      <c r="M206" s="27"/>
    </row>
    <row r="207" spans="1:13" x14ac:dyDescent="0.2">
      <c r="A207" s="84" t="s">
        <v>60</v>
      </c>
      <c r="B207" s="105" t="s">
        <v>211</v>
      </c>
      <c r="C207" s="106"/>
      <c r="D207" s="106"/>
      <c r="E207" s="106"/>
      <c r="F207" s="107"/>
      <c r="G207" s="87" t="s">
        <v>30</v>
      </c>
      <c r="H207" s="88"/>
      <c r="I207" s="88"/>
      <c r="J207" s="88"/>
      <c r="K207" s="88"/>
      <c r="L207" s="89"/>
      <c r="M207" s="27"/>
    </row>
    <row r="208" spans="1:13" x14ac:dyDescent="0.2">
      <c r="A208" s="85"/>
      <c r="B208" s="108"/>
      <c r="C208" s="109"/>
      <c r="D208" s="109"/>
      <c r="E208" s="109"/>
      <c r="F208" s="110"/>
      <c r="G208" s="90"/>
      <c r="H208" s="91"/>
      <c r="I208" s="91"/>
      <c r="J208" s="91"/>
      <c r="K208" s="91"/>
      <c r="L208" s="92"/>
      <c r="M208" s="27"/>
    </row>
    <row r="209" spans="1:13" x14ac:dyDescent="0.2">
      <c r="A209" s="85"/>
      <c r="B209" s="108"/>
      <c r="C209" s="109"/>
      <c r="D209" s="109"/>
      <c r="E209" s="109"/>
      <c r="F209" s="110"/>
      <c r="G209" s="90"/>
      <c r="H209" s="91"/>
      <c r="I209" s="91"/>
      <c r="J209" s="91"/>
      <c r="K209" s="91"/>
      <c r="L209" s="92"/>
      <c r="M209" s="27"/>
    </row>
    <row r="210" spans="1:13" x14ac:dyDescent="0.2">
      <c r="A210" s="85"/>
      <c r="B210" s="108"/>
      <c r="C210" s="109"/>
      <c r="D210" s="109"/>
      <c r="E210" s="109"/>
      <c r="F210" s="110"/>
      <c r="G210" s="90"/>
      <c r="H210" s="91"/>
      <c r="I210" s="91"/>
      <c r="J210" s="91"/>
      <c r="K210" s="91"/>
      <c r="L210" s="92"/>
      <c r="M210" s="27"/>
    </row>
    <row r="211" spans="1:13" ht="14.1" customHeight="1" x14ac:dyDescent="0.2">
      <c r="A211" s="85"/>
      <c r="B211" s="108"/>
      <c r="C211" s="109"/>
      <c r="D211" s="109"/>
      <c r="E211" s="109"/>
      <c r="F211" s="110"/>
      <c r="G211" s="90"/>
      <c r="H211" s="91"/>
      <c r="I211" s="91"/>
      <c r="J211" s="91"/>
      <c r="K211" s="91"/>
      <c r="L211" s="92"/>
      <c r="M211" s="27"/>
    </row>
    <row r="212" spans="1:13" ht="14.45" customHeight="1" x14ac:dyDescent="0.2">
      <c r="A212" s="85"/>
      <c r="B212" s="108"/>
      <c r="C212" s="109"/>
      <c r="D212" s="109"/>
      <c r="E212" s="109"/>
      <c r="F212" s="110"/>
      <c r="G212" s="90"/>
      <c r="H212" s="91"/>
      <c r="I212" s="91"/>
      <c r="J212" s="91"/>
      <c r="K212" s="91"/>
      <c r="L212" s="92"/>
      <c r="M212" s="27"/>
    </row>
    <row r="213" spans="1:13" ht="27.95" customHeight="1" x14ac:dyDescent="0.2">
      <c r="A213" s="85"/>
      <c r="B213" s="108"/>
      <c r="C213" s="109"/>
      <c r="D213" s="109"/>
      <c r="E213" s="109"/>
      <c r="F213" s="110"/>
      <c r="G213" s="90"/>
      <c r="H213" s="91"/>
      <c r="I213" s="91"/>
      <c r="J213" s="91"/>
      <c r="K213" s="91"/>
      <c r="L213" s="92"/>
    </row>
    <row r="214" spans="1:13" ht="12.75" customHeight="1" x14ac:dyDescent="0.2">
      <c r="A214" s="85"/>
      <c r="B214" s="108"/>
      <c r="C214" s="109"/>
      <c r="D214" s="109"/>
      <c r="E214" s="109"/>
      <c r="F214" s="110"/>
      <c r="G214" s="90"/>
      <c r="H214" s="91"/>
      <c r="I214" s="91"/>
      <c r="J214" s="91"/>
      <c r="K214" s="91"/>
      <c r="L214" s="92"/>
      <c r="M214" s="27"/>
    </row>
    <row r="215" spans="1:13" hidden="1" x14ac:dyDescent="0.2">
      <c r="A215" s="86"/>
      <c r="B215" s="111"/>
      <c r="C215" s="112"/>
      <c r="D215" s="112"/>
      <c r="E215" s="112"/>
      <c r="F215" s="113"/>
      <c r="G215" s="93"/>
      <c r="H215" s="94"/>
      <c r="I215" s="94"/>
      <c r="J215" s="94"/>
      <c r="K215" s="94"/>
      <c r="L215" s="95"/>
      <c r="M215" s="27"/>
    </row>
    <row r="216" spans="1:13" x14ac:dyDescent="0.2">
      <c r="A216" s="84" t="s">
        <v>61</v>
      </c>
      <c r="B216" s="105" t="s">
        <v>212</v>
      </c>
      <c r="C216" s="106"/>
      <c r="D216" s="106"/>
      <c r="E216" s="106"/>
      <c r="F216" s="107"/>
      <c r="G216" s="105" t="s">
        <v>213</v>
      </c>
      <c r="H216" s="106"/>
      <c r="I216" s="106"/>
      <c r="J216" s="106"/>
      <c r="K216" s="106"/>
      <c r="L216" s="107"/>
      <c r="M216" s="27"/>
    </row>
    <row r="217" spans="1:13" ht="27" customHeight="1" x14ac:dyDescent="0.2">
      <c r="A217" s="86"/>
      <c r="B217" s="111"/>
      <c r="C217" s="112"/>
      <c r="D217" s="112"/>
      <c r="E217" s="112"/>
      <c r="F217" s="113"/>
      <c r="G217" s="111"/>
      <c r="H217" s="112"/>
      <c r="I217" s="112"/>
      <c r="J217" s="112"/>
      <c r="K217" s="112"/>
      <c r="L217" s="113"/>
      <c r="M217" s="27"/>
    </row>
    <row r="218" spans="1:13" x14ac:dyDescent="0.2">
      <c r="A218" s="84" t="s">
        <v>7</v>
      </c>
      <c r="B218" s="105" t="s">
        <v>382</v>
      </c>
      <c r="C218" s="106"/>
      <c r="D218" s="106"/>
      <c r="E218" s="106"/>
      <c r="F218" s="107"/>
      <c r="G218" s="105" t="s">
        <v>30</v>
      </c>
      <c r="H218" s="106"/>
      <c r="I218" s="106"/>
      <c r="J218" s="106"/>
      <c r="K218" s="106"/>
      <c r="L218" s="107"/>
      <c r="M218" s="27"/>
    </row>
    <row r="219" spans="1:13" x14ac:dyDescent="0.2">
      <c r="A219" s="85"/>
      <c r="B219" s="108"/>
      <c r="C219" s="109"/>
      <c r="D219" s="109"/>
      <c r="E219" s="109"/>
      <c r="F219" s="110"/>
      <c r="G219" s="108"/>
      <c r="H219" s="109"/>
      <c r="I219" s="109"/>
      <c r="J219" s="109"/>
      <c r="K219" s="109"/>
      <c r="L219" s="110"/>
      <c r="M219" s="27"/>
    </row>
    <row r="220" spans="1:13" x14ac:dyDescent="0.2">
      <c r="A220" s="85"/>
      <c r="B220" s="108"/>
      <c r="C220" s="109"/>
      <c r="D220" s="109"/>
      <c r="E220" s="109"/>
      <c r="F220" s="110"/>
      <c r="G220" s="108"/>
      <c r="H220" s="109"/>
      <c r="I220" s="109"/>
      <c r="J220" s="109"/>
      <c r="K220" s="109"/>
      <c r="L220" s="110"/>
      <c r="M220" s="27"/>
    </row>
    <row r="221" spans="1:13" x14ac:dyDescent="0.2">
      <c r="A221" s="85"/>
      <c r="B221" s="108"/>
      <c r="C221" s="109"/>
      <c r="D221" s="109"/>
      <c r="E221" s="109"/>
      <c r="F221" s="110"/>
      <c r="G221" s="108"/>
      <c r="H221" s="109"/>
      <c r="I221" s="109"/>
      <c r="J221" s="109"/>
      <c r="K221" s="109"/>
      <c r="L221" s="110"/>
      <c r="M221" s="27"/>
    </row>
    <row r="222" spans="1:13" s="25" customFormat="1" ht="27.95" customHeight="1" x14ac:dyDescent="0.25">
      <c r="A222" s="85"/>
      <c r="B222" s="108"/>
      <c r="C222" s="109"/>
      <c r="D222" s="109"/>
      <c r="E222" s="109"/>
      <c r="F222" s="110"/>
      <c r="G222" s="108"/>
      <c r="H222" s="109"/>
      <c r="I222" s="109"/>
      <c r="J222" s="109"/>
      <c r="K222" s="109"/>
      <c r="L222" s="110"/>
    </row>
    <row r="223" spans="1:13" s="25" customFormat="1" x14ac:dyDescent="0.25">
      <c r="A223" s="85"/>
      <c r="B223" s="108"/>
      <c r="C223" s="109"/>
      <c r="D223" s="109"/>
      <c r="E223" s="109"/>
      <c r="F223" s="110"/>
      <c r="G223" s="108"/>
      <c r="H223" s="109"/>
      <c r="I223" s="109"/>
      <c r="J223" s="109"/>
      <c r="K223" s="109"/>
      <c r="L223" s="110"/>
    </row>
    <row r="224" spans="1:13" s="25" customFormat="1" x14ac:dyDescent="0.25">
      <c r="A224" s="85"/>
      <c r="B224" s="108"/>
      <c r="C224" s="109"/>
      <c r="D224" s="109"/>
      <c r="E224" s="109"/>
      <c r="F224" s="110"/>
      <c r="G224" s="108"/>
      <c r="H224" s="109"/>
      <c r="I224" s="109"/>
      <c r="J224" s="109"/>
      <c r="K224" s="109"/>
      <c r="L224" s="110"/>
    </row>
    <row r="225" spans="1:13" s="25" customFormat="1" ht="37.5" customHeight="1" x14ac:dyDescent="0.25">
      <c r="A225" s="86"/>
      <c r="B225" s="111"/>
      <c r="C225" s="112"/>
      <c r="D225" s="112"/>
      <c r="E225" s="112"/>
      <c r="F225" s="113"/>
      <c r="G225" s="111"/>
      <c r="H225" s="112"/>
      <c r="I225" s="112"/>
      <c r="J225" s="112"/>
      <c r="K225" s="112"/>
      <c r="L225" s="113"/>
    </row>
    <row r="226" spans="1:13" s="25" customFormat="1" ht="60" customHeight="1" x14ac:dyDescent="0.25">
      <c r="A226" s="76" t="s">
        <v>253</v>
      </c>
      <c r="B226" s="81" t="s">
        <v>254</v>
      </c>
      <c r="C226" s="82"/>
      <c r="D226" s="82"/>
      <c r="E226" s="82"/>
      <c r="F226" s="83"/>
      <c r="G226" s="73"/>
      <c r="H226" s="75"/>
      <c r="I226" s="75"/>
      <c r="J226" s="75"/>
      <c r="K226" s="75"/>
      <c r="L226" s="74"/>
    </row>
    <row r="227" spans="1:13" s="25" customFormat="1" x14ac:dyDescent="0.25">
      <c r="A227" s="84" t="s">
        <v>62</v>
      </c>
      <c r="B227" s="105" t="s">
        <v>214</v>
      </c>
      <c r="C227" s="106"/>
      <c r="D227" s="106"/>
      <c r="E227" s="106"/>
      <c r="F227" s="107"/>
      <c r="G227" s="105" t="s">
        <v>30</v>
      </c>
      <c r="H227" s="106"/>
      <c r="I227" s="106"/>
      <c r="J227" s="106"/>
      <c r="K227" s="106"/>
      <c r="L227" s="107"/>
    </row>
    <row r="228" spans="1:13" ht="14.1" customHeight="1" x14ac:dyDescent="0.2">
      <c r="A228" s="85"/>
      <c r="B228" s="108"/>
      <c r="C228" s="109"/>
      <c r="D228" s="109"/>
      <c r="E228" s="109"/>
      <c r="F228" s="110"/>
      <c r="G228" s="108"/>
      <c r="H228" s="109"/>
      <c r="I228" s="109"/>
      <c r="J228" s="109"/>
      <c r="K228" s="109"/>
      <c r="L228" s="110"/>
      <c r="M228" s="27"/>
    </row>
    <row r="229" spans="1:13" s="25" customFormat="1" x14ac:dyDescent="0.25">
      <c r="A229" s="85"/>
      <c r="B229" s="108"/>
      <c r="C229" s="109"/>
      <c r="D229" s="109"/>
      <c r="E229" s="109"/>
      <c r="F229" s="110"/>
      <c r="G229" s="108"/>
      <c r="H229" s="109"/>
      <c r="I229" s="109"/>
      <c r="J229" s="109"/>
      <c r="K229" s="109"/>
      <c r="L229" s="110"/>
    </row>
    <row r="230" spans="1:13" x14ac:dyDescent="0.2">
      <c r="A230" s="85"/>
      <c r="B230" s="108"/>
      <c r="C230" s="109"/>
      <c r="D230" s="109"/>
      <c r="E230" s="109"/>
      <c r="F230" s="110"/>
      <c r="G230" s="108"/>
      <c r="H230" s="109"/>
      <c r="I230" s="109"/>
      <c r="J230" s="109"/>
      <c r="K230" s="109"/>
      <c r="L230" s="110"/>
      <c r="M230" s="27"/>
    </row>
    <row r="231" spans="1:13" ht="31.5" customHeight="1" x14ac:dyDescent="0.2">
      <c r="A231" s="86"/>
      <c r="B231" s="108"/>
      <c r="C231" s="109"/>
      <c r="D231" s="109"/>
      <c r="E231" s="109"/>
      <c r="F231" s="110"/>
      <c r="G231" s="111"/>
      <c r="H231" s="112"/>
      <c r="I231" s="112"/>
      <c r="J231" s="112"/>
      <c r="K231" s="112"/>
      <c r="L231" s="113"/>
      <c r="M231" s="27"/>
    </row>
    <row r="232" spans="1:13" s="25" customFormat="1" x14ac:dyDescent="0.25">
      <c r="A232" s="84" t="s">
        <v>63</v>
      </c>
      <c r="B232" s="105" t="s">
        <v>215</v>
      </c>
      <c r="C232" s="106"/>
      <c r="D232" s="106"/>
      <c r="E232" s="106"/>
      <c r="F232" s="107"/>
      <c r="G232" s="105" t="s">
        <v>30</v>
      </c>
      <c r="H232" s="106"/>
      <c r="I232" s="106"/>
      <c r="J232" s="106"/>
      <c r="K232" s="106"/>
      <c r="L232" s="107"/>
    </row>
    <row r="233" spans="1:13" x14ac:dyDescent="0.2">
      <c r="A233" s="85"/>
      <c r="B233" s="108"/>
      <c r="C233" s="109"/>
      <c r="D233" s="109"/>
      <c r="E233" s="109"/>
      <c r="F233" s="110"/>
      <c r="G233" s="108"/>
      <c r="H233" s="109"/>
      <c r="I233" s="109"/>
      <c r="J233" s="109"/>
      <c r="K233" s="109"/>
      <c r="L233" s="110"/>
      <c r="M233" s="27"/>
    </row>
    <row r="234" spans="1:13" s="25" customFormat="1" ht="14.1" customHeight="1" x14ac:dyDescent="0.25">
      <c r="A234" s="85"/>
      <c r="B234" s="108"/>
      <c r="C234" s="109"/>
      <c r="D234" s="109"/>
      <c r="E234" s="109"/>
      <c r="F234" s="110"/>
      <c r="G234" s="108"/>
      <c r="H234" s="109"/>
      <c r="I234" s="109"/>
      <c r="J234" s="109"/>
      <c r="K234" s="109"/>
      <c r="L234" s="110"/>
    </row>
    <row r="235" spans="1:13" s="25" customFormat="1" x14ac:dyDescent="0.25">
      <c r="A235" s="85"/>
      <c r="B235" s="108"/>
      <c r="C235" s="109"/>
      <c r="D235" s="109"/>
      <c r="E235" s="109"/>
      <c r="F235" s="110"/>
      <c r="G235" s="108"/>
      <c r="H235" s="109"/>
      <c r="I235" s="109"/>
      <c r="J235" s="109"/>
      <c r="K235" s="109"/>
      <c r="L235" s="110"/>
    </row>
    <row r="236" spans="1:13" s="25" customFormat="1" x14ac:dyDescent="0.25">
      <c r="A236" s="85"/>
      <c r="B236" s="108"/>
      <c r="C236" s="109"/>
      <c r="D236" s="109"/>
      <c r="E236" s="109"/>
      <c r="F236" s="110"/>
      <c r="G236" s="108"/>
      <c r="H236" s="109"/>
      <c r="I236" s="109"/>
      <c r="J236" s="109"/>
      <c r="K236" s="109"/>
      <c r="L236" s="110"/>
    </row>
    <row r="237" spans="1:13" s="25" customFormat="1" ht="18" customHeight="1" x14ac:dyDescent="0.25">
      <c r="A237" s="86"/>
      <c r="B237" s="111"/>
      <c r="C237" s="112"/>
      <c r="D237" s="112"/>
      <c r="E237" s="112"/>
      <c r="F237" s="113"/>
      <c r="G237" s="111"/>
      <c r="H237" s="112"/>
      <c r="I237" s="112"/>
      <c r="J237" s="112"/>
      <c r="K237" s="112"/>
      <c r="L237" s="113"/>
    </row>
    <row r="238" spans="1:13" s="25" customFormat="1" x14ac:dyDescent="0.25">
      <c r="A238" s="84" t="s">
        <v>64</v>
      </c>
      <c r="B238" s="105" t="s">
        <v>227</v>
      </c>
      <c r="C238" s="106"/>
      <c r="D238" s="106"/>
      <c r="E238" s="106"/>
      <c r="F238" s="107"/>
      <c r="G238" s="105" t="s">
        <v>30</v>
      </c>
      <c r="H238" s="106"/>
      <c r="I238" s="106"/>
      <c r="J238" s="106"/>
      <c r="K238" s="106"/>
      <c r="L238" s="107"/>
    </row>
    <row r="239" spans="1:13" s="25" customFormat="1" x14ac:dyDescent="0.25">
      <c r="A239" s="85"/>
      <c r="B239" s="108"/>
      <c r="C239" s="109"/>
      <c r="D239" s="109"/>
      <c r="E239" s="109"/>
      <c r="F239" s="110"/>
      <c r="G239" s="108"/>
      <c r="H239" s="109"/>
      <c r="I239" s="109"/>
      <c r="J239" s="109"/>
      <c r="K239" s="109"/>
      <c r="L239" s="110"/>
    </row>
    <row r="240" spans="1:13" s="25" customFormat="1" x14ac:dyDescent="0.25">
      <c r="A240" s="85"/>
      <c r="B240" s="108"/>
      <c r="C240" s="109"/>
      <c r="D240" s="109"/>
      <c r="E240" s="109"/>
      <c r="F240" s="110"/>
      <c r="G240" s="108"/>
      <c r="H240" s="109"/>
      <c r="I240" s="109"/>
      <c r="J240" s="109"/>
      <c r="K240" s="109"/>
      <c r="L240" s="110"/>
    </row>
    <row r="241" spans="1:13" s="25" customFormat="1" x14ac:dyDescent="0.25">
      <c r="A241" s="85"/>
      <c r="B241" s="108"/>
      <c r="C241" s="109"/>
      <c r="D241" s="109"/>
      <c r="E241" s="109"/>
      <c r="F241" s="110"/>
      <c r="G241" s="108"/>
      <c r="H241" s="109"/>
      <c r="I241" s="109"/>
      <c r="J241" s="109"/>
      <c r="K241" s="109"/>
      <c r="L241" s="110"/>
    </row>
    <row r="242" spans="1:13" s="25" customFormat="1" x14ac:dyDescent="0.25">
      <c r="A242" s="85"/>
      <c r="B242" s="108"/>
      <c r="C242" s="109"/>
      <c r="D242" s="109"/>
      <c r="E242" s="109"/>
      <c r="F242" s="110"/>
      <c r="G242" s="108"/>
      <c r="H242" s="109"/>
      <c r="I242" s="109"/>
      <c r="J242" s="109"/>
      <c r="K242" s="109"/>
      <c r="L242" s="110"/>
    </row>
    <row r="243" spans="1:13" s="25" customFormat="1" x14ac:dyDescent="0.25">
      <c r="A243" s="85"/>
      <c r="B243" s="108"/>
      <c r="C243" s="109"/>
      <c r="D243" s="109"/>
      <c r="E243" s="109"/>
      <c r="F243" s="110"/>
      <c r="G243" s="108"/>
      <c r="H243" s="109"/>
      <c r="I243" s="109"/>
      <c r="J243" s="109"/>
      <c r="K243" s="109"/>
      <c r="L243" s="110"/>
    </row>
    <row r="244" spans="1:13" s="25" customFormat="1" x14ac:dyDescent="0.25">
      <c r="A244" s="85"/>
      <c r="B244" s="108"/>
      <c r="C244" s="109"/>
      <c r="D244" s="109"/>
      <c r="E244" s="109"/>
      <c r="F244" s="110"/>
      <c r="G244" s="108"/>
      <c r="H244" s="109"/>
      <c r="I244" s="109"/>
      <c r="J244" s="109"/>
      <c r="K244" s="109"/>
      <c r="L244" s="110"/>
    </row>
    <row r="245" spans="1:13" s="25" customFormat="1" x14ac:dyDescent="0.25">
      <c r="A245" s="85"/>
      <c r="B245" s="108"/>
      <c r="C245" s="109"/>
      <c r="D245" s="109"/>
      <c r="E245" s="109"/>
      <c r="F245" s="110"/>
      <c r="G245" s="108"/>
      <c r="H245" s="109"/>
      <c r="I245" s="109"/>
      <c r="J245" s="109"/>
      <c r="K245" s="109"/>
      <c r="L245" s="110"/>
    </row>
    <row r="246" spans="1:13" s="25" customFormat="1" x14ac:dyDescent="0.25">
      <c r="A246" s="85"/>
      <c r="B246" s="108"/>
      <c r="C246" s="109"/>
      <c r="D246" s="109"/>
      <c r="E246" s="109"/>
      <c r="F246" s="110"/>
      <c r="G246" s="108"/>
      <c r="H246" s="109"/>
      <c r="I246" s="109"/>
      <c r="J246" s="109"/>
      <c r="K246" s="109"/>
      <c r="L246" s="110"/>
    </row>
    <row r="247" spans="1:13" s="25" customFormat="1" x14ac:dyDescent="0.25">
      <c r="A247" s="85"/>
      <c r="B247" s="108"/>
      <c r="C247" s="109"/>
      <c r="D247" s="109"/>
      <c r="E247" s="109"/>
      <c r="F247" s="110"/>
      <c r="G247" s="108"/>
      <c r="H247" s="109"/>
      <c r="I247" s="109"/>
      <c r="J247" s="109"/>
      <c r="K247" s="109"/>
      <c r="L247" s="110"/>
    </row>
    <row r="248" spans="1:13" s="25" customFormat="1" x14ac:dyDescent="0.25">
      <c r="A248" s="85"/>
      <c r="B248" s="108"/>
      <c r="C248" s="109"/>
      <c r="D248" s="109"/>
      <c r="E248" s="109"/>
      <c r="F248" s="110"/>
      <c r="G248" s="108"/>
      <c r="H248" s="109"/>
      <c r="I248" s="109"/>
      <c r="J248" s="109"/>
      <c r="K248" s="109"/>
      <c r="L248" s="110"/>
    </row>
    <row r="249" spans="1:13" s="25" customFormat="1" x14ac:dyDescent="0.25">
      <c r="A249" s="85"/>
      <c r="B249" s="108"/>
      <c r="C249" s="109"/>
      <c r="D249" s="109"/>
      <c r="E249" s="109"/>
      <c r="F249" s="110"/>
      <c r="G249" s="108"/>
      <c r="H249" s="109"/>
      <c r="I249" s="109"/>
      <c r="J249" s="109"/>
      <c r="K249" s="109"/>
      <c r="L249" s="110"/>
    </row>
    <row r="250" spans="1:13" s="25" customFormat="1" x14ac:dyDescent="0.25">
      <c r="A250" s="85"/>
      <c r="B250" s="108"/>
      <c r="C250" s="109"/>
      <c r="D250" s="109"/>
      <c r="E250" s="109"/>
      <c r="F250" s="110"/>
      <c r="G250" s="108"/>
      <c r="H250" s="109"/>
      <c r="I250" s="109"/>
      <c r="J250" s="109"/>
      <c r="K250" s="109"/>
      <c r="L250" s="110"/>
    </row>
    <row r="251" spans="1:13" s="25" customFormat="1" x14ac:dyDescent="0.25">
      <c r="A251" s="85"/>
      <c r="B251" s="108"/>
      <c r="C251" s="109"/>
      <c r="D251" s="109"/>
      <c r="E251" s="109"/>
      <c r="F251" s="110"/>
      <c r="G251" s="108"/>
      <c r="H251" s="109"/>
      <c r="I251" s="109"/>
      <c r="J251" s="109"/>
      <c r="K251" s="109"/>
      <c r="L251" s="110"/>
    </row>
    <row r="252" spans="1:13" s="25" customFormat="1" x14ac:dyDescent="0.25">
      <c r="A252" s="85"/>
      <c r="B252" s="108"/>
      <c r="C252" s="109"/>
      <c r="D252" s="109"/>
      <c r="E252" s="109"/>
      <c r="F252" s="110"/>
      <c r="G252" s="108"/>
      <c r="H252" s="109"/>
      <c r="I252" s="109"/>
      <c r="J252" s="109"/>
      <c r="K252" s="109"/>
      <c r="L252" s="110"/>
    </row>
    <row r="253" spans="1:13" ht="14.1" customHeight="1" x14ac:dyDescent="0.2">
      <c r="A253" s="85"/>
      <c r="B253" s="108"/>
      <c r="C253" s="109"/>
      <c r="D253" s="109"/>
      <c r="E253" s="109"/>
      <c r="F253" s="110"/>
      <c r="G253" s="108"/>
      <c r="H253" s="109"/>
      <c r="I253" s="109"/>
      <c r="J253" s="109"/>
      <c r="K253" s="109"/>
      <c r="L253" s="110"/>
      <c r="M253" s="27"/>
    </row>
    <row r="254" spans="1:13" x14ac:dyDescent="0.2">
      <c r="A254" s="85"/>
      <c r="B254" s="108"/>
      <c r="C254" s="109"/>
      <c r="D254" s="109"/>
      <c r="E254" s="109"/>
      <c r="F254" s="110"/>
      <c r="G254" s="108"/>
      <c r="H254" s="109"/>
      <c r="I254" s="109"/>
      <c r="J254" s="109"/>
      <c r="K254" s="109"/>
      <c r="L254" s="110"/>
      <c r="M254" s="27"/>
    </row>
    <row r="255" spans="1:13" x14ac:dyDescent="0.2">
      <c r="A255" s="85"/>
      <c r="B255" s="108"/>
      <c r="C255" s="109"/>
      <c r="D255" s="109"/>
      <c r="E255" s="109"/>
      <c r="F255" s="110"/>
      <c r="G255" s="108"/>
      <c r="H255" s="109"/>
      <c r="I255" s="109"/>
      <c r="J255" s="109"/>
      <c r="K255" s="109"/>
      <c r="L255" s="110"/>
      <c r="M255" s="27"/>
    </row>
    <row r="256" spans="1:13" x14ac:dyDescent="0.2">
      <c r="A256" s="85"/>
      <c r="B256" s="108"/>
      <c r="C256" s="109"/>
      <c r="D256" s="109"/>
      <c r="E256" s="109"/>
      <c r="F256" s="110"/>
      <c r="G256" s="108"/>
      <c r="H256" s="109"/>
      <c r="I256" s="109"/>
      <c r="J256" s="109"/>
      <c r="K256" s="109"/>
      <c r="L256" s="110"/>
      <c r="M256" s="27"/>
    </row>
    <row r="257" spans="1:13" x14ac:dyDescent="0.2">
      <c r="A257" s="84" t="s">
        <v>65</v>
      </c>
      <c r="B257" s="105" t="s">
        <v>216</v>
      </c>
      <c r="C257" s="106"/>
      <c r="D257" s="106"/>
      <c r="E257" s="106"/>
      <c r="F257" s="107"/>
      <c r="G257" s="105" t="s">
        <v>30</v>
      </c>
      <c r="H257" s="106"/>
      <c r="I257" s="106"/>
      <c r="J257" s="106"/>
      <c r="K257" s="106"/>
      <c r="L257" s="107"/>
      <c r="M257" s="27"/>
    </row>
    <row r="258" spans="1:13" x14ac:dyDescent="0.2">
      <c r="A258" s="85"/>
      <c r="B258" s="108"/>
      <c r="C258" s="109"/>
      <c r="D258" s="109"/>
      <c r="E258" s="109"/>
      <c r="F258" s="110"/>
      <c r="G258" s="108"/>
      <c r="H258" s="109"/>
      <c r="I258" s="109"/>
      <c r="J258" s="109"/>
      <c r="K258" s="109"/>
      <c r="L258" s="110"/>
    </row>
    <row r="259" spans="1:13" x14ac:dyDescent="0.2">
      <c r="A259" s="85"/>
      <c r="B259" s="108"/>
      <c r="C259" s="109"/>
      <c r="D259" s="109"/>
      <c r="E259" s="109"/>
      <c r="F259" s="110"/>
      <c r="G259" s="108"/>
      <c r="H259" s="109"/>
      <c r="I259" s="109"/>
      <c r="J259" s="109"/>
      <c r="K259" s="109"/>
      <c r="L259" s="110"/>
    </row>
    <row r="260" spans="1:13" x14ac:dyDescent="0.2">
      <c r="A260" s="85"/>
      <c r="B260" s="108"/>
      <c r="C260" s="109"/>
      <c r="D260" s="109"/>
      <c r="E260" s="109"/>
      <c r="F260" s="110"/>
      <c r="G260" s="108"/>
      <c r="H260" s="109"/>
      <c r="I260" s="109"/>
      <c r="J260" s="109"/>
      <c r="K260" s="109"/>
      <c r="L260" s="110"/>
    </row>
    <row r="261" spans="1:13" x14ac:dyDescent="0.2">
      <c r="A261" s="86"/>
      <c r="B261" s="111"/>
      <c r="C261" s="112"/>
      <c r="D261" s="112"/>
      <c r="E261" s="112"/>
      <c r="F261" s="113"/>
      <c r="G261" s="111"/>
      <c r="H261" s="112"/>
      <c r="I261" s="112"/>
      <c r="J261" s="112"/>
      <c r="K261" s="112"/>
      <c r="L261" s="113"/>
    </row>
  </sheetData>
  <mergeCells count="107">
    <mergeCell ref="A238:A256"/>
    <mergeCell ref="B238:F256"/>
    <mergeCell ref="G238:L256"/>
    <mergeCell ref="A257:A261"/>
    <mergeCell ref="B257:F261"/>
    <mergeCell ref="G257:L261"/>
    <mergeCell ref="A227:A231"/>
    <mergeCell ref="B227:F231"/>
    <mergeCell ref="G227:L231"/>
    <mergeCell ref="A232:A237"/>
    <mergeCell ref="B232:F237"/>
    <mergeCell ref="G232:L237"/>
    <mergeCell ref="A216:A217"/>
    <mergeCell ref="B216:F217"/>
    <mergeCell ref="G216:L217"/>
    <mergeCell ref="A218:A225"/>
    <mergeCell ref="B218:F225"/>
    <mergeCell ref="G218:L225"/>
    <mergeCell ref="A202:A206"/>
    <mergeCell ref="B202:F206"/>
    <mergeCell ref="G202:L206"/>
    <mergeCell ref="A207:A215"/>
    <mergeCell ref="B207:F215"/>
    <mergeCell ref="G207:L215"/>
    <mergeCell ref="A183:A187"/>
    <mergeCell ref="B183:F187"/>
    <mergeCell ref="G183:L187"/>
    <mergeCell ref="A188:A201"/>
    <mergeCell ref="B188:F201"/>
    <mergeCell ref="G188:L201"/>
    <mergeCell ref="A154:A177"/>
    <mergeCell ref="B154:F177"/>
    <mergeCell ref="G154:L177"/>
    <mergeCell ref="A178:A182"/>
    <mergeCell ref="B178:F182"/>
    <mergeCell ref="G178:L182"/>
    <mergeCell ref="B148:F148"/>
    <mergeCell ref="G148:L148"/>
    <mergeCell ref="A149:A152"/>
    <mergeCell ref="B149:F152"/>
    <mergeCell ref="G149:L152"/>
    <mergeCell ref="B153:F153"/>
    <mergeCell ref="G153:L153"/>
    <mergeCell ref="A131:A135"/>
    <mergeCell ref="B131:F135"/>
    <mergeCell ref="G131:L135"/>
    <mergeCell ref="A136:A147"/>
    <mergeCell ref="B136:F147"/>
    <mergeCell ref="G136:L147"/>
    <mergeCell ref="B120:F120"/>
    <mergeCell ref="G120:L120"/>
    <mergeCell ref="A121:A129"/>
    <mergeCell ref="B121:F129"/>
    <mergeCell ref="G121:L129"/>
    <mergeCell ref="B130:F130"/>
    <mergeCell ref="G130:L130"/>
    <mergeCell ref="A104:A115"/>
    <mergeCell ref="B104:F115"/>
    <mergeCell ref="G104:L115"/>
    <mergeCell ref="A116:A119"/>
    <mergeCell ref="B116:F119"/>
    <mergeCell ref="G116:L119"/>
    <mergeCell ref="A101:A103"/>
    <mergeCell ref="B101:F103"/>
    <mergeCell ref="G101:L103"/>
    <mergeCell ref="A74:A90"/>
    <mergeCell ref="B74:F90"/>
    <mergeCell ref="G74:L90"/>
    <mergeCell ref="A91:A93"/>
    <mergeCell ref="B91:F93"/>
    <mergeCell ref="G91:L93"/>
    <mergeCell ref="A97:A99"/>
    <mergeCell ref="B97:F99"/>
    <mergeCell ref="G97:L99"/>
    <mergeCell ref="G36:L46"/>
    <mergeCell ref="A47:A68"/>
    <mergeCell ref="B47:F68"/>
    <mergeCell ref="G47:L68"/>
    <mergeCell ref="A94:A96"/>
    <mergeCell ref="B94:F96"/>
    <mergeCell ref="G94:L96"/>
    <mergeCell ref="B100:F100"/>
    <mergeCell ref="G100:L100"/>
    <mergeCell ref="B226:F226"/>
    <mergeCell ref="A29:A31"/>
    <mergeCell ref="B29:F31"/>
    <mergeCell ref="G29:L31"/>
    <mergeCell ref="A32:A35"/>
    <mergeCell ref="B32:F35"/>
    <mergeCell ref="G32:L35"/>
    <mergeCell ref="A4:L4"/>
    <mergeCell ref="A10:L10"/>
    <mergeCell ref="A16:L16"/>
    <mergeCell ref="A19:L19"/>
    <mergeCell ref="A24:L24"/>
    <mergeCell ref="B28:F28"/>
    <mergeCell ref="G28:L28"/>
    <mergeCell ref="A7:L7"/>
    <mergeCell ref="A12:L13"/>
    <mergeCell ref="A69:A70"/>
    <mergeCell ref="B69:F70"/>
    <mergeCell ref="G69:L70"/>
    <mergeCell ref="A71:A73"/>
    <mergeCell ref="B71:F73"/>
    <mergeCell ref="G71:L73"/>
    <mergeCell ref="A36:A46"/>
    <mergeCell ref="B36:F46"/>
  </mergeCells>
  <hyperlinks>
    <hyperlink ref="G120:L120" r:id="rId1" display="Department of Employment and Workplace Relations Website." xr:uid="{7C599756-350F-4AB8-B40F-6E814469A14A}"/>
  </hyperlinks>
  <pageMargins left="0.7" right="0.7" top="0.75" bottom="0.75" header="0.3" footer="0.3"/>
  <pageSetup paperSize="9" orientation="portrait"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05D534-9F99-4E01-A719-1CB747501ADB}">
  <dimension ref="A1:E30"/>
  <sheetViews>
    <sheetView zoomScaleNormal="100" zoomScaleSheetLayoutView="100" workbookViewId="0"/>
  </sheetViews>
  <sheetFormatPr defaultRowHeight="15" x14ac:dyDescent="0.25"/>
  <cols>
    <col min="1" max="1" width="35.5703125" customWidth="1"/>
    <col min="2" max="4" width="18.140625" customWidth="1"/>
    <col min="5" max="5" width="18.140625" style="1" customWidth="1"/>
    <col min="8" max="8" width="9.5703125" bestFit="1" customWidth="1"/>
  </cols>
  <sheetData>
    <row r="1" spans="1:5" x14ac:dyDescent="0.25">
      <c r="A1" s="1" t="s">
        <v>16</v>
      </c>
    </row>
    <row r="2" spans="1:5" x14ac:dyDescent="0.25">
      <c r="A2" s="1" t="s">
        <v>376</v>
      </c>
    </row>
    <row r="3" spans="1:5" x14ac:dyDescent="0.25">
      <c r="A3" s="8" t="s">
        <v>66</v>
      </c>
    </row>
    <row r="4" spans="1:5" ht="15" customHeight="1" x14ac:dyDescent="0.25">
      <c r="A4" s="157" t="s">
        <v>67</v>
      </c>
      <c r="B4" s="157"/>
      <c r="C4" s="157"/>
      <c r="D4" s="157"/>
      <c r="E4" s="157"/>
    </row>
    <row r="5" spans="1:5" x14ac:dyDescent="0.25">
      <c r="A5" s="63" t="s">
        <v>68</v>
      </c>
      <c r="B5" s="13" t="s">
        <v>50</v>
      </c>
      <c r="C5" s="14" t="s">
        <v>64</v>
      </c>
      <c r="D5" s="14" t="s">
        <v>58</v>
      </c>
      <c r="E5" s="14" t="s">
        <v>69</v>
      </c>
    </row>
    <row r="6" spans="1:5" x14ac:dyDescent="0.25">
      <c r="A6" s="6" t="s">
        <v>49</v>
      </c>
      <c r="B6" s="29">
        <v>45310</v>
      </c>
      <c r="C6" s="29">
        <v>18310</v>
      </c>
      <c r="D6" s="29">
        <v>0</v>
      </c>
      <c r="E6" s="30">
        <v>63620</v>
      </c>
    </row>
    <row r="7" spans="1:5" x14ac:dyDescent="0.25">
      <c r="A7" s="6" t="s">
        <v>70</v>
      </c>
      <c r="B7" s="29">
        <v>14440</v>
      </c>
      <c r="C7" s="29">
        <v>5305</v>
      </c>
      <c r="D7" s="29">
        <v>0</v>
      </c>
      <c r="E7" s="30">
        <v>19740</v>
      </c>
    </row>
    <row r="8" spans="1:5" x14ac:dyDescent="0.25">
      <c r="A8" s="6" t="s">
        <v>71</v>
      </c>
      <c r="B8" s="29">
        <v>13065</v>
      </c>
      <c r="C8" s="29">
        <v>6370</v>
      </c>
      <c r="D8" s="29">
        <v>0</v>
      </c>
      <c r="E8" s="30">
        <v>19435</v>
      </c>
    </row>
    <row r="9" spans="1:5" x14ac:dyDescent="0.25">
      <c r="A9" s="6" t="s">
        <v>72</v>
      </c>
      <c r="B9" s="29">
        <v>7375</v>
      </c>
      <c r="C9" s="29">
        <v>3340</v>
      </c>
      <c r="D9" s="29">
        <v>0</v>
      </c>
      <c r="E9" s="30">
        <v>10710</v>
      </c>
    </row>
    <row r="10" spans="1:5" x14ac:dyDescent="0.25">
      <c r="A10" s="6" t="s">
        <v>73</v>
      </c>
      <c r="B10" s="29">
        <v>6150</v>
      </c>
      <c r="C10" s="29">
        <v>2435</v>
      </c>
      <c r="D10" s="29">
        <v>0</v>
      </c>
      <c r="E10" s="30">
        <v>8585</v>
      </c>
    </row>
    <row r="11" spans="1:5" x14ac:dyDescent="0.25">
      <c r="A11" s="6" t="s">
        <v>74</v>
      </c>
      <c r="B11" s="29">
        <v>4285</v>
      </c>
      <c r="C11" s="29">
        <v>865</v>
      </c>
      <c r="D11" s="29">
        <v>0</v>
      </c>
      <c r="E11" s="30">
        <v>5145</v>
      </c>
    </row>
    <row r="12" spans="1:5" x14ac:dyDescent="0.25">
      <c r="A12" s="6" t="s">
        <v>54</v>
      </c>
      <c r="B12" s="29">
        <v>54775</v>
      </c>
      <c r="C12" s="29">
        <v>25570</v>
      </c>
      <c r="D12" s="29">
        <v>0</v>
      </c>
      <c r="E12" s="30">
        <v>80345</v>
      </c>
    </row>
    <row r="13" spans="1:5" x14ac:dyDescent="0.25">
      <c r="A13" s="6" t="s">
        <v>75</v>
      </c>
      <c r="B13" s="29">
        <v>14475</v>
      </c>
      <c r="C13" s="29">
        <v>5805</v>
      </c>
      <c r="D13" s="29">
        <v>0</v>
      </c>
      <c r="E13" s="30">
        <v>20280</v>
      </c>
    </row>
    <row r="14" spans="1:5" x14ac:dyDescent="0.25">
      <c r="A14" s="6" t="s">
        <v>76</v>
      </c>
      <c r="B14" s="29">
        <v>18850</v>
      </c>
      <c r="C14" s="29">
        <v>10530</v>
      </c>
      <c r="D14" s="29">
        <v>0</v>
      </c>
      <c r="E14" s="30">
        <v>29380</v>
      </c>
    </row>
    <row r="15" spans="1:5" x14ac:dyDescent="0.25">
      <c r="A15" s="6" t="s">
        <v>77</v>
      </c>
      <c r="B15" s="29">
        <v>10065</v>
      </c>
      <c r="C15" s="29">
        <v>5410</v>
      </c>
      <c r="D15" s="29">
        <v>0</v>
      </c>
      <c r="E15" s="30">
        <v>15475</v>
      </c>
    </row>
    <row r="16" spans="1:5" x14ac:dyDescent="0.25">
      <c r="A16" s="6" t="s">
        <v>78</v>
      </c>
      <c r="B16" s="29">
        <v>6930</v>
      </c>
      <c r="C16" s="29">
        <v>2905</v>
      </c>
      <c r="D16" s="29">
        <v>0</v>
      </c>
      <c r="E16" s="30">
        <v>9835</v>
      </c>
    </row>
    <row r="17" spans="1:5" x14ac:dyDescent="0.25">
      <c r="A17" s="6" t="s">
        <v>79</v>
      </c>
      <c r="B17" s="29">
        <v>4450</v>
      </c>
      <c r="C17" s="29">
        <v>920</v>
      </c>
      <c r="D17" s="29">
        <v>0</v>
      </c>
      <c r="E17" s="30">
        <v>5370</v>
      </c>
    </row>
    <row r="18" spans="1:5" x14ac:dyDescent="0.25">
      <c r="A18" s="6" t="s">
        <v>53</v>
      </c>
      <c r="B18" s="29">
        <v>6540</v>
      </c>
      <c r="C18" s="29">
        <v>4295</v>
      </c>
      <c r="D18" s="29">
        <v>0</v>
      </c>
      <c r="E18" s="30">
        <v>10835</v>
      </c>
    </row>
    <row r="19" spans="1:5" x14ac:dyDescent="0.25">
      <c r="A19" s="6" t="s">
        <v>80</v>
      </c>
      <c r="B19" s="29">
        <v>4845</v>
      </c>
      <c r="C19" s="29">
        <v>2075</v>
      </c>
      <c r="D19" s="29">
        <v>0</v>
      </c>
      <c r="E19" s="30">
        <v>6920</v>
      </c>
    </row>
    <row r="20" spans="1:5" x14ac:dyDescent="0.25">
      <c r="A20" s="6" t="s">
        <v>81</v>
      </c>
      <c r="B20" s="29">
        <v>17670</v>
      </c>
      <c r="C20" s="29">
        <v>6660</v>
      </c>
      <c r="D20" s="29">
        <v>0</v>
      </c>
      <c r="E20" s="30">
        <v>24330</v>
      </c>
    </row>
    <row r="21" spans="1:5" x14ac:dyDescent="0.25">
      <c r="A21" s="6" t="s">
        <v>61</v>
      </c>
      <c r="B21" s="29">
        <v>1705</v>
      </c>
      <c r="C21" s="29">
        <v>1045</v>
      </c>
      <c r="D21" s="29">
        <v>0</v>
      </c>
      <c r="E21" s="30">
        <v>2750</v>
      </c>
    </row>
    <row r="22" spans="1:5" x14ac:dyDescent="0.25">
      <c r="A22" s="6" t="s">
        <v>82</v>
      </c>
      <c r="B22" s="29">
        <v>85825</v>
      </c>
      <c r="C22" s="29">
        <v>38200</v>
      </c>
      <c r="D22" s="29">
        <v>0</v>
      </c>
      <c r="E22" s="30">
        <v>124025</v>
      </c>
    </row>
    <row r="23" spans="1:5" x14ac:dyDescent="0.25">
      <c r="A23" s="6" t="s">
        <v>83</v>
      </c>
      <c r="B23" s="29">
        <v>10620</v>
      </c>
      <c r="C23" s="29">
        <v>3570</v>
      </c>
      <c r="D23" s="29">
        <v>0</v>
      </c>
      <c r="E23" s="30">
        <v>14195</v>
      </c>
    </row>
    <row r="24" spans="1:5" x14ac:dyDescent="0.25">
      <c r="A24" s="6" t="s">
        <v>84</v>
      </c>
      <c r="B24" s="29">
        <v>3790</v>
      </c>
      <c r="C24" s="29">
        <v>2155</v>
      </c>
      <c r="D24" s="29">
        <v>0</v>
      </c>
      <c r="E24" s="30">
        <v>5945</v>
      </c>
    </row>
    <row r="25" spans="1:5" x14ac:dyDescent="0.25">
      <c r="A25" s="6" t="s">
        <v>57</v>
      </c>
      <c r="B25" s="29">
        <v>5880</v>
      </c>
      <c r="C25" s="29">
        <v>2850</v>
      </c>
      <c r="D25" s="29">
        <v>0</v>
      </c>
      <c r="E25" s="30">
        <v>8735</v>
      </c>
    </row>
    <row r="26" spans="1:5" x14ac:dyDescent="0.25">
      <c r="A26" s="6" t="s">
        <v>56</v>
      </c>
      <c r="B26" s="29">
        <v>8785</v>
      </c>
      <c r="C26" s="29">
        <v>4160</v>
      </c>
      <c r="D26" s="29">
        <v>0</v>
      </c>
      <c r="E26" s="30">
        <v>12945</v>
      </c>
    </row>
    <row r="27" spans="1:5" x14ac:dyDescent="0.25">
      <c r="A27" s="6" t="s">
        <v>85</v>
      </c>
      <c r="B27" s="29">
        <v>13115</v>
      </c>
      <c r="C27" s="29">
        <v>7945</v>
      </c>
      <c r="D27" s="29">
        <v>0</v>
      </c>
      <c r="E27" s="30">
        <v>21060</v>
      </c>
    </row>
    <row r="28" spans="1:5" x14ac:dyDescent="0.25">
      <c r="A28" s="6" t="s">
        <v>86</v>
      </c>
      <c r="B28" s="29">
        <v>22100</v>
      </c>
      <c r="C28" s="29">
        <v>9855</v>
      </c>
      <c r="D28" s="29">
        <v>0</v>
      </c>
      <c r="E28" s="30">
        <v>31950</v>
      </c>
    </row>
    <row r="29" spans="1:5" x14ac:dyDescent="0.25">
      <c r="A29" s="6" t="s">
        <v>87</v>
      </c>
      <c r="B29" s="29">
        <v>65025</v>
      </c>
      <c r="C29" s="29">
        <v>26125</v>
      </c>
      <c r="D29" s="29">
        <v>0</v>
      </c>
      <c r="E29" s="30">
        <v>91150</v>
      </c>
    </row>
    <row r="30" spans="1:5" x14ac:dyDescent="0.25">
      <c r="A30" s="18" t="s">
        <v>88</v>
      </c>
      <c r="B30" s="18">
        <v>100235</v>
      </c>
      <c r="C30" s="18">
        <v>43925</v>
      </c>
      <c r="D30" s="18">
        <v>0</v>
      </c>
      <c r="E30" s="18">
        <v>144160</v>
      </c>
    </row>
  </sheetData>
  <mergeCells count="1">
    <mergeCell ref="A4:E4"/>
  </mergeCells>
  <phoneticPr fontId="16" type="noConversion"/>
  <conditionalFormatting sqref="B6:E6">
    <cfRule type="expression" dxfId="5" priority="145">
      <formula>#REF!&lt;&gt;SUM(#REF!)</formula>
    </cfRule>
  </conditionalFormatting>
  <conditionalFormatting sqref="B12:E12">
    <cfRule type="expression" dxfId="4" priority="146">
      <formula>#REF!&lt;&gt;SUM(#REF!)</formula>
    </cfRule>
  </conditionalFormatting>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8616A5-EBB4-44D0-A1FE-A1E49DE17BF5}">
  <dimension ref="A1:E30"/>
  <sheetViews>
    <sheetView zoomScaleNormal="100" workbookViewId="0"/>
  </sheetViews>
  <sheetFormatPr defaultRowHeight="15" x14ac:dyDescent="0.25"/>
  <cols>
    <col min="1" max="1" width="35.5703125" customWidth="1"/>
    <col min="2" max="4" width="18.140625" customWidth="1"/>
    <col min="5" max="5" width="18.140625" style="1" customWidth="1"/>
  </cols>
  <sheetData>
    <row r="1" spans="1:5" x14ac:dyDescent="0.25">
      <c r="A1" s="7" t="s">
        <v>17</v>
      </c>
    </row>
    <row r="2" spans="1:5" x14ac:dyDescent="0.25">
      <c r="A2" s="7" t="s">
        <v>376</v>
      </c>
    </row>
    <row r="3" spans="1:5" x14ac:dyDescent="0.25">
      <c r="A3" s="8" t="s">
        <v>66</v>
      </c>
    </row>
    <row r="4" spans="1:5" x14ac:dyDescent="0.25">
      <c r="A4" s="158" t="s">
        <v>92</v>
      </c>
      <c r="B4" s="159"/>
      <c r="C4" s="159"/>
      <c r="D4" s="159"/>
      <c r="E4" s="160"/>
    </row>
    <row r="5" spans="1:5" x14ac:dyDescent="0.25">
      <c r="A5" s="63" t="s">
        <v>68</v>
      </c>
      <c r="B5" s="13" t="s">
        <v>50</v>
      </c>
      <c r="C5" s="14" t="s">
        <v>64</v>
      </c>
      <c r="D5" s="14" t="s">
        <v>58</v>
      </c>
      <c r="E5" s="14" t="s">
        <v>69</v>
      </c>
    </row>
    <row r="6" spans="1:5" x14ac:dyDescent="0.25">
      <c r="A6" s="6" t="s">
        <v>49</v>
      </c>
      <c r="B6" s="29">
        <v>85820</v>
      </c>
      <c r="C6" s="29">
        <v>68260</v>
      </c>
      <c r="D6" s="29">
        <v>0</v>
      </c>
      <c r="E6" s="30">
        <v>154075</v>
      </c>
    </row>
    <row r="7" spans="1:5" x14ac:dyDescent="0.25">
      <c r="A7" s="6" t="s">
        <v>70</v>
      </c>
      <c r="B7" s="29">
        <v>11935</v>
      </c>
      <c r="C7" s="29">
        <v>12395</v>
      </c>
      <c r="D7" s="29">
        <v>0</v>
      </c>
      <c r="E7" s="30">
        <v>24330</v>
      </c>
    </row>
    <row r="8" spans="1:5" x14ac:dyDescent="0.25">
      <c r="A8" s="6" t="s">
        <v>71</v>
      </c>
      <c r="B8" s="29">
        <v>17065</v>
      </c>
      <c r="C8" s="29">
        <v>17990</v>
      </c>
      <c r="D8" s="29">
        <v>0</v>
      </c>
      <c r="E8" s="30">
        <v>35055</v>
      </c>
    </row>
    <row r="9" spans="1:5" x14ac:dyDescent="0.25">
      <c r="A9" s="6" t="s">
        <v>72</v>
      </c>
      <c r="B9" s="29">
        <v>19050</v>
      </c>
      <c r="C9" s="29">
        <v>17735</v>
      </c>
      <c r="D9" s="29">
        <v>0</v>
      </c>
      <c r="E9" s="30">
        <v>36785</v>
      </c>
    </row>
    <row r="10" spans="1:5" x14ac:dyDescent="0.25">
      <c r="A10" s="6" t="s">
        <v>73</v>
      </c>
      <c r="B10" s="29">
        <v>18930</v>
      </c>
      <c r="C10" s="29">
        <v>13750</v>
      </c>
      <c r="D10" s="29">
        <v>0</v>
      </c>
      <c r="E10" s="30">
        <v>32680</v>
      </c>
    </row>
    <row r="11" spans="1:5" x14ac:dyDescent="0.25">
      <c r="A11" s="6" t="s">
        <v>74</v>
      </c>
      <c r="B11" s="29">
        <v>18840</v>
      </c>
      <c r="C11" s="29">
        <v>6390</v>
      </c>
      <c r="D11" s="29">
        <v>0</v>
      </c>
      <c r="E11" s="30">
        <v>25225</v>
      </c>
    </row>
    <row r="12" spans="1:5" x14ac:dyDescent="0.25">
      <c r="A12" s="6" t="s">
        <v>54</v>
      </c>
      <c r="B12" s="29">
        <v>86685</v>
      </c>
      <c r="C12" s="29">
        <v>94515</v>
      </c>
      <c r="D12" s="29">
        <v>0</v>
      </c>
      <c r="E12" s="30">
        <v>181200</v>
      </c>
    </row>
    <row r="13" spans="1:5" x14ac:dyDescent="0.25">
      <c r="A13" s="6" t="s">
        <v>75</v>
      </c>
      <c r="B13" s="29">
        <v>12695</v>
      </c>
      <c r="C13" s="29">
        <v>16170</v>
      </c>
      <c r="D13" s="29">
        <v>0</v>
      </c>
      <c r="E13" s="30">
        <v>28865</v>
      </c>
    </row>
    <row r="14" spans="1:5" x14ac:dyDescent="0.25">
      <c r="A14" s="6" t="s">
        <v>76</v>
      </c>
      <c r="B14" s="29">
        <v>21400</v>
      </c>
      <c r="C14" s="29">
        <v>30080</v>
      </c>
      <c r="D14" s="29">
        <v>0</v>
      </c>
      <c r="E14" s="30">
        <v>51480</v>
      </c>
    </row>
    <row r="15" spans="1:5" x14ac:dyDescent="0.25">
      <c r="A15" s="6" t="s">
        <v>77</v>
      </c>
      <c r="B15" s="29">
        <v>17555</v>
      </c>
      <c r="C15" s="29">
        <v>23375</v>
      </c>
      <c r="D15" s="29">
        <v>0</v>
      </c>
      <c r="E15" s="30">
        <v>40925</v>
      </c>
    </row>
    <row r="16" spans="1:5" x14ac:dyDescent="0.25">
      <c r="A16" s="6" t="s">
        <v>78</v>
      </c>
      <c r="B16" s="29">
        <v>16315</v>
      </c>
      <c r="C16" s="29">
        <v>16420</v>
      </c>
      <c r="D16" s="29">
        <v>0</v>
      </c>
      <c r="E16" s="30">
        <v>32735</v>
      </c>
    </row>
    <row r="17" spans="1:5" x14ac:dyDescent="0.25">
      <c r="A17" s="6" t="s">
        <v>79</v>
      </c>
      <c r="B17" s="29">
        <v>18720</v>
      </c>
      <c r="C17" s="29">
        <v>8470</v>
      </c>
      <c r="D17" s="29">
        <v>0</v>
      </c>
      <c r="E17" s="30">
        <v>27195</v>
      </c>
    </row>
    <row r="18" spans="1:5" x14ac:dyDescent="0.25">
      <c r="A18" s="6" t="s">
        <v>53</v>
      </c>
      <c r="B18" s="29">
        <v>25510</v>
      </c>
      <c r="C18" s="29">
        <v>38035</v>
      </c>
      <c r="D18" s="29">
        <v>0</v>
      </c>
      <c r="E18" s="30">
        <v>63540</v>
      </c>
    </row>
    <row r="19" spans="1:5" x14ac:dyDescent="0.25">
      <c r="A19" s="6" t="s">
        <v>80</v>
      </c>
      <c r="B19" s="29">
        <v>48455</v>
      </c>
      <c r="C19" s="29">
        <v>44605</v>
      </c>
      <c r="D19" s="29">
        <v>0</v>
      </c>
      <c r="E19" s="30">
        <v>93060</v>
      </c>
    </row>
    <row r="20" spans="1:5" x14ac:dyDescent="0.25">
      <c r="A20" s="6" t="s">
        <v>81</v>
      </c>
      <c r="B20" s="29">
        <v>36915</v>
      </c>
      <c r="C20" s="29">
        <v>25000</v>
      </c>
      <c r="D20" s="29">
        <v>0</v>
      </c>
      <c r="E20" s="30">
        <v>61910</v>
      </c>
    </row>
    <row r="21" spans="1:5" x14ac:dyDescent="0.25">
      <c r="A21" s="6" t="s">
        <v>61</v>
      </c>
      <c r="B21" s="29">
        <v>10670</v>
      </c>
      <c r="C21" s="29">
        <v>8745</v>
      </c>
      <c r="D21" s="29">
        <v>0</v>
      </c>
      <c r="E21" s="30">
        <v>19410</v>
      </c>
    </row>
    <row r="22" spans="1:5" x14ac:dyDescent="0.25">
      <c r="A22" s="6" t="s">
        <v>82</v>
      </c>
      <c r="B22" s="29">
        <v>138970</v>
      </c>
      <c r="C22" s="29">
        <v>131305</v>
      </c>
      <c r="D22" s="29">
        <v>0</v>
      </c>
      <c r="E22" s="30">
        <v>270275</v>
      </c>
    </row>
    <row r="23" spans="1:5" x14ac:dyDescent="0.25">
      <c r="A23" s="6" t="s">
        <v>83</v>
      </c>
      <c r="B23" s="29">
        <v>12670</v>
      </c>
      <c r="C23" s="29">
        <v>13875</v>
      </c>
      <c r="D23" s="29">
        <v>0</v>
      </c>
      <c r="E23" s="30">
        <v>26550</v>
      </c>
    </row>
    <row r="24" spans="1:5" x14ac:dyDescent="0.25">
      <c r="A24" s="6" t="s">
        <v>84</v>
      </c>
      <c r="B24" s="29">
        <v>20970</v>
      </c>
      <c r="C24" s="29">
        <v>17640</v>
      </c>
      <c r="D24" s="29">
        <v>0</v>
      </c>
      <c r="E24" s="30">
        <v>38610</v>
      </c>
    </row>
    <row r="25" spans="1:5" x14ac:dyDescent="0.25">
      <c r="A25" s="6" t="s">
        <v>57</v>
      </c>
      <c r="B25" s="29">
        <v>30485</v>
      </c>
      <c r="C25" s="29">
        <v>27495</v>
      </c>
      <c r="D25" s="29">
        <v>0</v>
      </c>
      <c r="E25" s="30">
        <v>57985</v>
      </c>
    </row>
    <row r="26" spans="1:5" x14ac:dyDescent="0.25">
      <c r="A26" s="6" t="s">
        <v>56</v>
      </c>
      <c r="B26" s="29">
        <v>29680</v>
      </c>
      <c r="C26" s="29">
        <v>24445</v>
      </c>
      <c r="D26" s="29">
        <v>0</v>
      </c>
      <c r="E26" s="30">
        <v>54125</v>
      </c>
    </row>
    <row r="27" spans="1:5" x14ac:dyDescent="0.25">
      <c r="A27" s="6" t="s">
        <v>85</v>
      </c>
      <c r="B27" s="29">
        <v>58050</v>
      </c>
      <c r="C27" s="29">
        <v>66850</v>
      </c>
      <c r="D27" s="29">
        <v>0</v>
      </c>
      <c r="E27" s="30">
        <v>124905</v>
      </c>
    </row>
    <row r="28" spans="1:5" x14ac:dyDescent="0.25">
      <c r="A28" s="6" t="s">
        <v>86</v>
      </c>
      <c r="B28" s="29">
        <v>26195</v>
      </c>
      <c r="C28" s="29">
        <v>22940</v>
      </c>
      <c r="D28" s="29">
        <v>0</v>
      </c>
      <c r="E28" s="30">
        <v>49135</v>
      </c>
    </row>
    <row r="29" spans="1:5" x14ac:dyDescent="0.25">
      <c r="A29" s="6" t="s">
        <v>87</v>
      </c>
      <c r="B29" s="29">
        <v>88345</v>
      </c>
      <c r="C29" s="29">
        <v>72990</v>
      </c>
      <c r="D29" s="29">
        <v>0</v>
      </c>
      <c r="E29" s="30">
        <v>161335</v>
      </c>
    </row>
    <row r="30" spans="1:5" x14ac:dyDescent="0.25">
      <c r="A30" s="18" t="s">
        <v>88</v>
      </c>
      <c r="B30" s="18">
        <v>172610</v>
      </c>
      <c r="C30" s="18">
        <v>162825</v>
      </c>
      <c r="D30" s="18">
        <v>0</v>
      </c>
      <c r="E30" s="18">
        <v>335430</v>
      </c>
    </row>
  </sheetData>
  <mergeCells count="1">
    <mergeCell ref="A4:E4"/>
  </mergeCells>
  <conditionalFormatting sqref="B6:E6">
    <cfRule type="expression" dxfId="3" priority="147">
      <formula>#REF!&lt;&gt;SUM(#REF!)</formula>
    </cfRule>
  </conditionalFormatting>
  <conditionalFormatting sqref="B12:E12">
    <cfRule type="expression" dxfId="2" priority="148">
      <formula>#REF!&lt;&gt;SUM(#REF!)</formula>
    </cfRule>
  </conditionalFormatting>
  <pageMargins left="0.7" right="0.7" top="0.75" bottom="0.75"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E8FA54-F4E0-426E-AB2A-B71F93C039B7}">
  <dimension ref="A1:E10"/>
  <sheetViews>
    <sheetView zoomScaleNormal="100" workbookViewId="0"/>
  </sheetViews>
  <sheetFormatPr defaultRowHeight="15" x14ac:dyDescent="0.25"/>
  <cols>
    <col min="1" max="1" width="30.5703125" customWidth="1"/>
    <col min="2" max="5" width="18.5703125" customWidth="1"/>
  </cols>
  <sheetData>
    <row r="1" spans="1:5" x14ac:dyDescent="0.25">
      <c r="A1" s="1" t="s">
        <v>259</v>
      </c>
    </row>
    <row r="2" spans="1:5" x14ac:dyDescent="0.25">
      <c r="A2" s="1" t="s">
        <v>377</v>
      </c>
    </row>
    <row r="3" spans="1:5" x14ac:dyDescent="0.25">
      <c r="A3" s="8" t="s">
        <v>93</v>
      </c>
    </row>
    <row r="4" spans="1:5" x14ac:dyDescent="0.25">
      <c r="A4" s="8" t="s">
        <v>217</v>
      </c>
    </row>
    <row r="5" spans="1:5" ht="52.5" customHeight="1" x14ac:dyDescent="0.25">
      <c r="A5" s="161" t="s">
        <v>242</v>
      </c>
      <c r="B5" s="161"/>
      <c r="C5" s="161"/>
      <c r="D5" s="161"/>
      <c r="E5" s="161"/>
    </row>
    <row r="6" spans="1:5" x14ac:dyDescent="0.25">
      <c r="A6" s="162" t="s">
        <v>7</v>
      </c>
      <c r="B6" s="164" t="s">
        <v>67</v>
      </c>
      <c r="C6" s="165"/>
      <c r="D6" s="164" t="s">
        <v>92</v>
      </c>
      <c r="E6" s="165"/>
    </row>
    <row r="7" spans="1:5" x14ac:dyDescent="0.25">
      <c r="A7" s="163"/>
      <c r="B7" s="15" t="s">
        <v>94</v>
      </c>
      <c r="C7" s="15" t="s">
        <v>218</v>
      </c>
      <c r="D7" s="15" t="s">
        <v>94</v>
      </c>
      <c r="E7" s="15" t="s">
        <v>218</v>
      </c>
    </row>
    <row r="8" spans="1:5" x14ac:dyDescent="0.25">
      <c r="A8" s="12" t="s">
        <v>95</v>
      </c>
      <c r="B8" s="29">
        <v>30005</v>
      </c>
      <c r="C8" s="29">
        <v>24095</v>
      </c>
      <c r="D8" s="29">
        <v>142275</v>
      </c>
      <c r="E8" s="29">
        <v>108860</v>
      </c>
    </row>
    <row r="9" spans="1:5" x14ac:dyDescent="0.25">
      <c r="A9" s="12" t="s">
        <v>96</v>
      </c>
      <c r="B9" s="29">
        <v>25670</v>
      </c>
      <c r="C9" s="29">
        <v>23800</v>
      </c>
      <c r="D9" s="29">
        <v>123910</v>
      </c>
      <c r="E9" s="29">
        <v>100185</v>
      </c>
    </row>
    <row r="10" spans="1:5" x14ac:dyDescent="0.25">
      <c r="A10" s="35" t="s">
        <v>97</v>
      </c>
      <c r="B10" s="31">
        <v>55675</v>
      </c>
      <c r="C10" s="31">
        <v>43395</v>
      </c>
      <c r="D10" s="31">
        <v>266190</v>
      </c>
      <c r="E10" s="31">
        <v>166335</v>
      </c>
    </row>
  </sheetData>
  <mergeCells count="4">
    <mergeCell ref="A5:E5"/>
    <mergeCell ref="A6:A7"/>
    <mergeCell ref="B6:C6"/>
    <mergeCell ref="D6:E6"/>
  </mergeCells>
  <phoneticPr fontId="16" type="noConversion"/>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FDA749-ABB7-4138-B4A8-1A1C08C17FD0}">
  <dimension ref="A1:G33"/>
  <sheetViews>
    <sheetView workbookViewId="0"/>
  </sheetViews>
  <sheetFormatPr defaultRowHeight="15" x14ac:dyDescent="0.25"/>
  <cols>
    <col min="1" max="1" width="35.5703125" customWidth="1"/>
    <col min="2" max="5" width="18.140625" customWidth="1"/>
  </cols>
  <sheetData>
    <row r="1" spans="1:7" x14ac:dyDescent="0.25">
      <c r="A1" s="1" t="s">
        <v>260</v>
      </c>
      <c r="B1" s="1"/>
      <c r="C1" s="1"/>
    </row>
    <row r="2" spans="1:7" x14ac:dyDescent="0.25">
      <c r="A2" s="1" t="s">
        <v>377</v>
      </c>
      <c r="B2" s="1"/>
      <c r="C2" s="1"/>
    </row>
    <row r="3" spans="1:7" x14ac:dyDescent="0.25">
      <c r="A3" t="s">
        <v>66</v>
      </c>
    </row>
    <row r="4" spans="1:7" x14ac:dyDescent="0.25">
      <c r="A4" s="8" t="s">
        <v>217</v>
      </c>
      <c r="B4" s="8"/>
      <c r="C4" s="8"/>
    </row>
    <row r="5" spans="1:7" ht="45.75" customHeight="1" x14ac:dyDescent="0.25">
      <c r="A5" s="161" t="s">
        <v>242</v>
      </c>
      <c r="B5" s="161"/>
      <c r="C5" s="161"/>
      <c r="D5" s="161"/>
      <c r="E5" s="161"/>
    </row>
    <row r="6" spans="1:7" x14ac:dyDescent="0.25">
      <c r="A6" s="166" t="s">
        <v>68</v>
      </c>
      <c r="B6" s="164" t="s">
        <v>67</v>
      </c>
      <c r="C6" s="170"/>
      <c r="D6" s="170"/>
      <c r="E6" s="165"/>
    </row>
    <row r="7" spans="1:7" ht="15" customHeight="1" x14ac:dyDescent="0.25">
      <c r="A7" s="166"/>
      <c r="B7" s="169" t="s">
        <v>95</v>
      </c>
      <c r="C7" s="168"/>
      <c r="D7" s="167" t="s">
        <v>96</v>
      </c>
      <c r="E7" s="168"/>
    </row>
    <row r="8" spans="1:7" x14ac:dyDescent="0.25">
      <c r="A8" s="166"/>
      <c r="B8" s="16" t="s">
        <v>94</v>
      </c>
      <c r="C8" s="15" t="s">
        <v>218</v>
      </c>
      <c r="D8" s="16" t="s">
        <v>94</v>
      </c>
      <c r="E8" s="15" t="s">
        <v>218</v>
      </c>
    </row>
    <row r="9" spans="1:7" x14ac:dyDescent="0.25">
      <c r="A9" s="6" t="s">
        <v>49</v>
      </c>
      <c r="B9" s="29">
        <v>12420</v>
      </c>
      <c r="C9" s="29">
        <v>10255</v>
      </c>
      <c r="D9" s="29">
        <v>10020</v>
      </c>
      <c r="E9" s="29">
        <v>9340</v>
      </c>
      <c r="G9" s="77"/>
    </row>
    <row r="10" spans="1:7" x14ac:dyDescent="0.25">
      <c r="A10" s="6" t="s">
        <v>108</v>
      </c>
      <c r="B10" s="29">
        <v>4195</v>
      </c>
      <c r="C10" s="29">
        <v>3420</v>
      </c>
      <c r="D10" s="29">
        <v>3390</v>
      </c>
      <c r="E10" s="29">
        <v>3165</v>
      </c>
    </row>
    <row r="11" spans="1:7" x14ac:dyDescent="0.25">
      <c r="A11" s="6" t="s">
        <v>71</v>
      </c>
      <c r="B11" s="29">
        <v>3985</v>
      </c>
      <c r="C11" s="29">
        <v>3245</v>
      </c>
      <c r="D11" s="29">
        <v>3165</v>
      </c>
      <c r="E11" s="29">
        <v>2950</v>
      </c>
    </row>
    <row r="12" spans="1:7" x14ac:dyDescent="0.25">
      <c r="A12" s="6" t="s">
        <v>72</v>
      </c>
      <c r="B12" s="29">
        <v>2085</v>
      </c>
      <c r="C12" s="29">
        <v>1730</v>
      </c>
      <c r="D12" s="29">
        <v>1720</v>
      </c>
      <c r="E12" s="29">
        <v>1590</v>
      </c>
    </row>
    <row r="13" spans="1:7" x14ac:dyDescent="0.25">
      <c r="A13" s="6" t="s">
        <v>73</v>
      </c>
      <c r="B13" s="29">
        <v>1530</v>
      </c>
      <c r="C13" s="29">
        <v>1280</v>
      </c>
      <c r="D13" s="29">
        <v>1240</v>
      </c>
      <c r="E13" s="29">
        <v>1155</v>
      </c>
    </row>
    <row r="14" spans="1:7" x14ac:dyDescent="0.25">
      <c r="A14" s="6" t="s">
        <v>74</v>
      </c>
      <c r="B14" s="29">
        <v>630</v>
      </c>
      <c r="C14" s="29">
        <v>585</v>
      </c>
      <c r="D14" s="29">
        <v>505</v>
      </c>
      <c r="E14" s="29">
        <v>485</v>
      </c>
    </row>
    <row r="15" spans="1:7" x14ac:dyDescent="0.25">
      <c r="A15" s="6" t="s">
        <v>54</v>
      </c>
      <c r="B15" s="29">
        <v>17555</v>
      </c>
      <c r="C15" s="29">
        <v>13815</v>
      </c>
      <c r="D15" s="29">
        <v>15630</v>
      </c>
      <c r="E15" s="29">
        <v>14440</v>
      </c>
    </row>
    <row r="16" spans="1:7" x14ac:dyDescent="0.25">
      <c r="A16" s="6" t="s">
        <v>109</v>
      </c>
      <c r="B16" s="29">
        <v>4630</v>
      </c>
      <c r="C16" s="29">
        <v>3695</v>
      </c>
      <c r="D16" s="29">
        <v>4165</v>
      </c>
      <c r="E16" s="29">
        <v>3850</v>
      </c>
    </row>
    <row r="17" spans="1:5" x14ac:dyDescent="0.25">
      <c r="A17" s="6" t="s">
        <v>76</v>
      </c>
      <c r="B17" s="29">
        <v>6515</v>
      </c>
      <c r="C17" s="29">
        <v>5045</v>
      </c>
      <c r="D17" s="29">
        <v>5785</v>
      </c>
      <c r="E17" s="29">
        <v>5335</v>
      </c>
    </row>
    <row r="18" spans="1:5" x14ac:dyDescent="0.25">
      <c r="A18" s="6" t="s">
        <v>77</v>
      </c>
      <c r="B18" s="29">
        <v>3660</v>
      </c>
      <c r="C18" s="29">
        <v>2765</v>
      </c>
      <c r="D18" s="29">
        <v>3130</v>
      </c>
      <c r="E18" s="29">
        <v>2860</v>
      </c>
    </row>
    <row r="19" spans="1:5" x14ac:dyDescent="0.25">
      <c r="A19" s="6" t="s">
        <v>78</v>
      </c>
      <c r="B19" s="29">
        <v>2010</v>
      </c>
      <c r="C19" s="29">
        <v>1645</v>
      </c>
      <c r="D19" s="29">
        <v>1815</v>
      </c>
      <c r="E19" s="29">
        <v>1695</v>
      </c>
    </row>
    <row r="20" spans="1:5" x14ac:dyDescent="0.25">
      <c r="A20" s="6" t="s">
        <v>79</v>
      </c>
      <c r="B20" s="29">
        <v>745</v>
      </c>
      <c r="C20" s="29">
        <v>680</v>
      </c>
      <c r="D20" s="29">
        <v>735</v>
      </c>
      <c r="E20" s="29">
        <v>705</v>
      </c>
    </row>
    <row r="21" spans="1:5" x14ac:dyDescent="0.25">
      <c r="A21" s="6" t="s">
        <v>53</v>
      </c>
      <c r="B21" s="29">
        <v>2800</v>
      </c>
      <c r="C21" s="29">
        <v>2220</v>
      </c>
      <c r="D21" s="29">
        <v>2470</v>
      </c>
      <c r="E21" s="29">
        <v>2255</v>
      </c>
    </row>
    <row r="22" spans="1:5" x14ac:dyDescent="0.25">
      <c r="A22" s="6" t="s">
        <v>80</v>
      </c>
      <c r="B22" s="29">
        <v>1680</v>
      </c>
      <c r="C22" s="29">
        <v>1425</v>
      </c>
      <c r="D22" s="29">
        <v>1450</v>
      </c>
      <c r="E22" s="29">
        <v>1360</v>
      </c>
    </row>
    <row r="23" spans="1:5" x14ac:dyDescent="0.25">
      <c r="A23" s="6" t="s">
        <v>81</v>
      </c>
      <c r="B23" s="29">
        <v>5040</v>
      </c>
      <c r="C23" s="29">
        <v>4025</v>
      </c>
      <c r="D23" s="29">
        <v>4650</v>
      </c>
      <c r="E23" s="29">
        <v>4275</v>
      </c>
    </row>
    <row r="24" spans="1:5" x14ac:dyDescent="0.25">
      <c r="A24" s="6" t="s">
        <v>61</v>
      </c>
      <c r="B24" s="29">
        <v>765</v>
      </c>
      <c r="C24" s="29">
        <v>610</v>
      </c>
      <c r="D24" s="29">
        <v>855</v>
      </c>
      <c r="E24" s="29">
        <v>770</v>
      </c>
    </row>
    <row r="25" spans="1:5" x14ac:dyDescent="0.25">
      <c r="A25" s="6" t="s">
        <v>82</v>
      </c>
      <c r="B25" s="29">
        <v>23585</v>
      </c>
      <c r="C25" s="29">
        <v>18665</v>
      </c>
      <c r="D25" s="29">
        <v>21655</v>
      </c>
      <c r="E25" s="29">
        <v>20095</v>
      </c>
    </row>
    <row r="26" spans="1:5" x14ac:dyDescent="0.25">
      <c r="A26" s="6" t="s">
        <v>83</v>
      </c>
      <c r="B26" s="29">
        <v>3080</v>
      </c>
      <c r="C26" s="29">
        <v>2535</v>
      </c>
      <c r="D26" s="29">
        <v>2950</v>
      </c>
      <c r="E26" s="29">
        <v>2730</v>
      </c>
    </row>
    <row r="27" spans="1:5" x14ac:dyDescent="0.25">
      <c r="A27" s="6" t="s">
        <v>89</v>
      </c>
      <c r="B27" s="29">
        <v>3345</v>
      </c>
      <c r="C27" s="29">
        <v>3000</v>
      </c>
      <c r="D27" s="29">
        <v>1060</v>
      </c>
      <c r="E27" s="29">
        <v>975</v>
      </c>
    </row>
    <row r="28" spans="1:5" x14ac:dyDescent="0.25">
      <c r="A28" s="6" t="s">
        <v>57</v>
      </c>
      <c r="B28" s="29">
        <v>1830</v>
      </c>
      <c r="C28" s="29">
        <v>1560</v>
      </c>
      <c r="D28" s="29">
        <v>1550</v>
      </c>
      <c r="E28" s="29">
        <v>1440</v>
      </c>
    </row>
    <row r="29" spans="1:5" x14ac:dyDescent="0.25">
      <c r="A29" s="6" t="s">
        <v>56</v>
      </c>
      <c r="B29" s="29">
        <v>2700</v>
      </c>
      <c r="C29" s="29">
        <v>2270</v>
      </c>
      <c r="D29" s="29">
        <v>2335</v>
      </c>
      <c r="E29" s="29">
        <v>2160</v>
      </c>
    </row>
    <row r="30" spans="1:5" x14ac:dyDescent="0.25">
      <c r="A30" s="6" t="s">
        <v>85</v>
      </c>
      <c r="B30" s="29">
        <v>5250</v>
      </c>
      <c r="C30" s="29">
        <v>4055</v>
      </c>
      <c r="D30" s="29">
        <v>4790</v>
      </c>
      <c r="E30" s="29">
        <v>4370</v>
      </c>
    </row>
    <row r="31" spans="1:5" x14ac:dyDescent="0.25">
      <c r="A31" s="6" t="s">
        <v>86</v>
      </c>
      <c r="B31" s="29">
        <v>7135</v>
      </c>
      <c r="C31" s="29">
        <v>5670</v>
      </c>
      <c r="D31" s="29">
        <v>6200</v>
      </c>
      <c r="E31" s="29">
        <v>5700</v>
      </c>
    </row>
    <row r="32" spans="1:5" x14ac:dyDescent="0.25">
      <c r="A32" s="3" t="s">
        <v>90</v>
      </c>
      <c r="B32" s="29">
        <v>17620</v>
      </c>
      <c r="C32" s="29">
        <v>14375</v>
      </c>
      <c r="D32" s="29">
        <v>14675</v>
      </c>
      <c r="E32" s="29">
        <v>13730</v>
      </c>
    </row>
    <row r="33" spans="1:5" x14ac:dyDescent="0.25">
      <c r="A33" s="18" t="s">
        <v>88</v>
      </c>
      <c r="B33" s="18">
        <v>30005</v>
      </c>
      <c r="C33" s="18">
        <v>24095</v>
      </c>
      <c r="D33" s="18">
        <v>25670</v>
      </c>
      <c r="E33" s="18">
        <v>23800</v>
      </c>
    </row>
  </sheetData>
  <mergeCells count="5">
    <mergeCell ref="A5:E5"/>
    <mergeCell ref="A6:A8"/>
    <mergeCell ref="D7:E7"/>
    <mergeCell ref="B7:C7"/>
    <mergeCell ref="B6:E6"/>
  </mergeCell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F89ED1-6C96-4FAD-A47B-F165DF56288C}">
  <dimension ref="A1:G33"/>
  <sheetViews>
    <sheetView workbookViewId="0"/>
  </sheetViews>
  <sheetFormatPr defaultRowHeight="15" x14ac:dyDescent="0.25"/>
  <cols>
    <col min="1" max="1" width="35.5703125" customWidth="1"/>
    <col min="2" max="5" width="18.140625" customWidth="1"/>
  </cols>
  <sheetData>
    <row r="1" spans="1:7" x14ac:dyDescent="0.25">
      <c r="A1" s="1" t="s">
        <v>261</v>
      </c>
      <c r="B1" s="1"/>
      <c r="C1" s="1"/>
    </row>
    <row r="2" spans="1:7" x14ac:dyDescent="0.25">
      <c r="A2" s="1" t="s">
        <v>377</v>
      </c>
      <c r="B2" s="1"/>
      <c r="C2" s="1"/>
    </row>
    <row r="3" spans="1:7" x14ac:dyDescent="0.25">
      <c r="A3" t="s">
        <v>66</v>
      </c>
    </row>
    <row r="4" spans="1:7" x14ac:dyDescent="0.25">
      <c r="A4" s="8" t="s">
        <v>217</v>
      </c>
      <c r="B4" s="8"/>
      <c r="C4" s="8"/>
    </row>
    <row r="5" spans="1:7" ht="45.75" customHeight="1" x14ac:dyDescent="0.25">
      <c r="A5" s="161" t="s">
        <v>242</v>
      </c>
      <c r="B5" s="161"/>
      <c r="C5" s="161"/>
      <c r="D5" s="161"/>
      <c r="E5" s="161"/>
    </row>
    <row r="6" spans="1:7" x14ac:dyDescent="0.25">
      <c r="A6" s="166" t="s">
        <v>68</v>
      </c>
      <c r="B6" s="164" t="s">
        <v>92</v>
      </c>
      <c r="C6" s="170"/>
      <c r="D6" s="170"/>
      <c r="E6" s="165"/>
    </row>
    <row r="7" spans="1:7" ht="15" customHeight="1" x14ac:dyDescent="0.25">
      <c r="A7" s="166"/>
      <c r="B7" s="164" t="s">
        <v>95</v>
      </c>
      <c r="C7" s="165"/>
      <c r="D7" s="170" t="s">
        <v>96</v>
      </c>
      <c r="E7" s="165"/>
    </row>
    <row r="8" spans="1:7" x14ac:dyDescent="0.25">
      <c r="A8" s="166"/>
      <c r="B8" s="16" t="s">
        <v>94</v>
      </c>
      <c r="C8" s="15" t="s">
        <v>218</v>
      </c>
      <c r="D8" s="16" t="s">
        <v>94</v>
      </c>
      <c r="E8" s="15" t="s">
        <v>218</v>
      </c>
    </row>
    <row r="9" spans="1:7" x14ac:dyDescent="0.25">
      <c r="A9" s="6" t="s">
        <v>49</v>
      </c>
      <c r="B9" s="29">
        <v>57915</v>
      </c>
      <c r="C9" s="29">
        <v>45235</v>
      </c>
      <c r="D9" s="29">
        <v>48360</v>
      </c>
      <c r="E9" s="29">
        <v>39540</v>
      </c>
    </row>
    <row r="10" spans="1:7" x14ac:dyDescent="0.25">
      <c r="A10" s="6" t="s">
        <v>108</v>
      </c>
      <c r="B10" s="29">
        <v>11965</v>
      </c>
      <c r="C10" s="29">
        <v>9060</v>
      </c>
      <c r="D10" s="29">
        <v>10245</v>
      </c>
      <c r="E10" s="29">
        <v>8355</v>
      </c>
    </row>
    <row r="11" spans="1:7" x14ac:dyDescent="0.25">
      <c r="A11" s="6" t="s">
        <v>71</v>
      </c>
      <c r="B11" s="29">
        <v>16100</v>
      </c>
      <c r="C11" s="29">
        <v>12305</v>
      </c>
      <c r="D11" s="29">
        <v>14015</v>
      </c>
      <c r="E11" s="29">
        <v>11280</v>
      </c>
    </row>
    <row r="12" spans="1:7" x14ac:dyDescent="0.25">
      <c r="A12" s="6" t="s">
        <v>72</v>
      </c>
      <c r="B12" s="29">
        <v>15205</v>
      </c>
      <c r="C12" s="29">
        <v>11860</v>
      </c>
      <c r="D12" s="29">
        <v>13135</v>
      </c>
      <c r="E12" s="29">
        <v>10650</v>
      </c>
    </row>
    <row r="13" spans="1:7" x14ac:dyDescent="0.25">
      <c r="A13" s="6" t="s">
        <v>73</v>
      </c>
      <c r="B13" s="29">
        <v>10245</v>
      </c>
      <c r="C13" s="29">
        <v>8265</v>
      </c>
      <c r="D13" s="29">
        <v>8050</v>
      </c>
      <c r="E13" s="29">
        <v>6755</v>
      </c>
    </row>
    <row r="14" spans="1:7" x14ac:dyDescent="0.25">
      <c r="A14" s="6" t="s">
        <v>74</v>
      </c>
      <c r="B14" s="29">
        <v>4400</v>
      </c>
      <c r="C14" s="29">
        <v>3795</v>
      </c>
      <c r="D14" s="29">
        <v>2920</v>
      </c>
      <c r="E14" s="29">
        <v>2575</v>
      </c>
    </row>
    <row r="15" spans="1:7" x14ac:dyDescent="0.25">
      <c r="A15" s="6" t="s">
        <v>54</v>
      </c>
      <c r="B15" s="29">
        <v>84310</v>
      </c>
      <c r="C15" s="29">
        <v>63585</v>
      </c>
      <c r="D15" s="29">
        <v>75530</v>
      </c>
      <c r="E15" s="29">
        <v>60625</v>
      </c>
      <c r="G15" s="77"/>
    </row>
    <row r="16" spans="1:7" x14ac:dyDescent="0.25">
      <c r="A16" s="6" t="s">
        <v>109</v>
      </c>
      <c r="B16" s="29">
        <v>16370</v>
      </c>
      <c r="C16" s="29">
        <v>12110</v>
      </c>
      <c r="D16" s="29">
        <v>14980</v>
      </c>
      <c r="E16" s="29">
        <v>11890</v>
      </c>
    </row>
    <row r="17" spans="1:5" x14ac:dyDescent="0.25">
      <c r="A17" s="6" t="s">
        <v>76</v>
      </c>
      <c r="B17" s="29">
        <v>27120</v>
      </c>
      <c r="C17" s="29">
        <v>20105</v>
      </c>
      <c r="D17" s="29">
        <v>24805</v>
      </c>
      <c r="E17" s="29">
        <v>19750</v>
      </c>
    </row>
    <row r="18" spans="1:5" x14ac:dyDescent="0.25">
      <c r="A18" s="6" t="s">
        <v>77</v>
      </c>
      <c r="B18" s="29">
        <v>21415</v>
      </c>
      <c r="C18" s="29">
        <v>16050</v>
      </c>
      <c r="D18" s="29">
        <v>19950</v>
      </c>
      <c r="E18" s="29">
        <v>15885</v>
      </c>
    </row>
    <row r="19" spans="1:5" x14ac:dyDescent="0.25">
      <c r="A19" s="6" t="s">
        <v>78</v>
      </c>
      <c r="B19" s="29">
        <v>13490</v>
      </c>
      <c r="C19" s="29">
        <v>10400</v>
      </c>
      <c r="D19" s="29">
        <v>11520</v>
      </c>
      <c r="E19" s="29">
        <v>9435</v>
      </c>
    </row>
    <row r="20" spans="1:5" x14ac:dyDescent="0.25">
      <c r="A20" s="6" t="s">
        <v>79</v>
      </c>
      <c r="B20" s="29">
        <v>5915</v>
      </c>
      <c r="C20" s="29">
        <v>4990</v>
      </c>
      <c r="D20" s="29">
        <v>4275</v>
      </c>
      <c r="E20" s="29">
        <v>3750</v>
      </c>
    </row>
    <row r="21" spans="1:5" x14ac:dyDescent="0.25">
      <c r="A21" s="6" t="s">
        <v>53</v>
      </c>
      <c r="B21" s="29">
        <v>39185</v>
      </c>
      <c r="C21" s="29">
        <v>28755</v>
      </c>
      <c r="D21" s="29">
        <v>35930</v>
      </c>
      <c r="E21" s="29">
        <v>28035</v>
      </c>
    </row>
    <row r="22" spans="1:5" x14ac:dyDescent="0.25">
      <c r="A22" s="6" t="s">
        <v>80</v>
      </c>
      <c r="B22" s="29">
        <v>40065</v>
      </c>
      <c r="C22" s="29">
        <v>31000</v>
      </c>
      <c r="D22" s="29">
        <v>33685</v>
      </c>
      <c r="E22" s="29">
        <v>27400</v>
      </c>
    </row>
    <row r="23" spans="1:5" x14ac:dyDescent="0.25">
      <c r="A23" s="6" t="s">
        <v>81</v>
      </c>
      <c r="B23" s="29">
        <v>18840</v>
      </c>
      <c r="C23" s="29">
        <v>14980</v>
      </c>
      <c r="D23" s="29">
        <v>16065</v>
      </c>
      <c r="E23" s="29">
        <v>13480</v>
      </c>
    </row>
    <row r="24" spans="1:5" x14ac:dyDescent="0.25">
      <c r="A24" s="6" t="s">
        <v>61</v>
      </c>
      <c r="B24" s="29">
        <v>6135</v>
      </c>
      <c r="C24" s="29">
        <v>4945</v>
      </c>
      <c r="D24" s="29">
        <v>5470</v>
      </c>
      <c r="E24" s="29">
        <v>4655</v>
      </c>
    </row>
    <row r="25" spans="1:5" x14ac:dyDescent="0.25">
      <c r="A25" s="6" t="s">
        <v>82</v>
      </c>
      <c r="B25" s="29">
        <v>110520</v>
      </c>
      <c r="C25" s="29">
        <v>84555</v>
      </c>
      <c r="D25" s="29">
        <v>99205</v>
      </c>
      <c r="E25" s="29">
        <v>80145</v>
      </c>
    </row>
    <row r="26" spans="1:5" x14ac:dyDescent="0.25">
      <c r="A26" s="6" t="s">
        <v>83</v>
      </c>
      <c r="B26" s="29">
        <v>14620</v>
      </c>
      <c r="C26" s="29">
        <v>10970</v>
      </c>
      <c r="D26" s="29">
        <v>13520</v>
      </c>
      <c r="E26" s="29">
        <v>10830</v>
      </c>
    </row>
    <row r="27" spans="1:5" x14ac:dyDescent="0.25">
      <c r="A27" s="6" t="s">
        <v>89</v>
      </c>
      <c r="B27" s="29">
        <v>17135</v>
      </c>
      <c r="C27" s="29">
        <v>13915</v>
      </c>
      <c r="D27" s="29">
        <v>11190</v>
      </c>
      <c r="E27" s="29">
        <v>9250</v>
      </c>
    </row>
    <row r="28" spans="1:5" x14ac:dyDescent="0.25">
      <c r="A28" s="6" t="s">
        <v>57</v>
      </c>
      <c r="B28" s="29">
        <v>25815</v>
      </c>
      <c r="C28" s="29">
        <v>20165</v>
      </c>
      <c r="D28" s="29">
        <v>21900</v>
      </c>
      <c r="E28" s="29">
        <v>17935</v>
      </c>
    </row>
    <row r="29" spans="1:5" x14ac:dyDescent="0.25">
      <c r="A29" s="6" t="s">
        <v>56</v>
      </c>
      <c r="B29" s="29">
        <v>19540</v>
      </c>
      <c r="C29" s="29">
        <v>15570</v>
      </c>
      <c r="D29" s="29">
        <v>15415</v>
      </c>
      <c r="E29" s="29">
        <v>12825</v>
      </c>
    </row>
    <row r="30" spans="1:5" x14ac:dyDescent="0.25">
      <c r="A30" s="6" t="s">
        <v>85</v>
      </c>
      <c r="B30" s="29">
        <v>63545</v>
      </c>
      <c r="C30" s="29">
        <v>47585</v>
      </c>
      <c r="D30" s="29">
        <v>58840</v>
      </c>
      <c r="E30" s="29">
        <v>46540</v>
      </c>
    </row>
    <row r="31" spans="1:5" x14ac:dyDescent="0.25">
      <c r="A31" s="6" t="s">
        <v>86</v>
      </c>
      <c r="B31" s="29">
        <v>18955</v>
      </c>
      <c r="C31" s="29">
        <v>14765</v>
      </c>
      <c r="D31" s="29">
        <v>16215</v>
      </c>
      <c r="E31" s="29">
        <v>13310</v>
      </c>
    </row>
    <row r="32" spans="1:5" x14ac:dyDescent="0.25">
      <c r="A32" s="3" t="s">
        <v>90</v>
      </c>
      <c r="B32" s="29">
        <v>59735</v>
      </c>
      <c r="C32" s="29">
        <v>46540</v>
      </c>
      <c r="D32" s="29">
        <v>48800</v>
      </c>
      <c r="E32" s="29">
        <v>40370</v>
      </c>
    </row>
    <row r="33" spans="1:5" x14ac:dyDescent="0.25">
      <c r="A33" s="18" t="s">
        <v>88</v>
      </c>
      <c r="B33" s="18">
        <v>142275</v>
      </c>
      <c r="C33" s="18">
        <v>108860</v>
      </c>
      <c r="D33" s="18">
        <v>123910</v>
      </c>
      <c r="E33" s="18">
        <v>100185</v>
      </c>
    </row>
  </sheetData>
  <mergeCells count="5">
    <mergeCell ref="A5:E5"/>
    <mergeCell ref="A6:A8"/>
    <mergeCell ref="B7:C7"/>
    <mergeCell ref="D7:E7"/>
    <mergeCell ref="B6:E6"/>
  </mergeCells>
  <pageMargins left="0.7" right="0.7" top="0.75" bottom="0.75" header="0.3" footer="0.3"/>
  <pageSetup paperSize="9"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20C7D2-BFE3-452B-81A2-05EBC94D9650}">
  <dimension ref="A1:E15"/>
  <sheetViews>
    <sheetView workbookViewId="0"/>
  </sheetViews>
  <sheetFormatPr defaultRowHeight="15" x14ac:dyDescent="0.25"/>
  <cols>
    <col min="1" max="4" width="25.5703125" customWidth="1"/>
    <col min="5" max="5" width="22.7109375" customWidth="1"/>
  </cols>
  <sheetData>
    <row r="1" spans="1:5" x14ac:dyDescent="0.25">
      <c r="A1" s="1" t="s">
        <v>262</v>
      </c>
    </row>
    <row r="2" spans="1:5" x14ac:dyDescent="0.25">
      <c r="A2" s="1" t="s">
        <v>377</v>
      </c>
    </row>
    <row r="3" spans="1:5" x14ac:dyDescent="0.25">
      <c r="A3" s="8" t="s">
        <v>66</v>
      </c>
    </row>
    <row r="4" spans="1:5" x14ac:dyDescent="0.25">
      <c r="A4" s="8" t="s">
        <v>217</v>
      </c>
    </row>
    <row r="5" spans="1:5" ht="31.5" customHeight="1" x14ac:dyDescent="0.25">
      <c r="A5" s="171" t="s">
        <v>242</v>
      </c>
      <c r="B5" s="171"/>
      <c r="C5" s="171"/>
      <c r="D5" s="171"/>
      <c r="E5" s="171"/>
    </row>
    <row r="6" spans="1:5" x14ac:dyDescent="0.25">
      <c r="A6" s="172"/>
      <c r="B6" s="164" t="s">
        <v>67</v>
      </c>
      <c r="C6" s="170"/>
      <c r="D6" s="165"/>
    </row>
    <row r="7" spans="1:5" ht="45" customHeight="1" x14ac:dyDescent="0.25">
      <c r="A7" s="173"/>
      <c r="B7" s="61" t="s">
        <v>95</v>
      </c>
      <c r="C7" s="20" t="s">
        <v>225</v>
      </c>
      <c r="D7" s="20" t="s">
        <v>228</v>
      </c>
    </row>
    <row r="8" spans="1:5" x14ac:dyDescent="0.25">
      <c r="A8" s="6" t="s">
        <v>98</v>
      </c>
      <c r="B8" s="29">
        <v>910</v>
      </c>
      <c r="C8" s="29">
        <v>1390</v>
      </c>
      <c r="D8" s="29">
        <v>2300</v>
      </c>
    </row>
    <row r="9" spans="1:5" x14ac:dyDescent="0.25">
      <c r="A9" s="3" t="s">
        <v>99</v>
      </c>
      <c r="B9" s="29">
        <v>17430</v>
      </c>
      <c r="C9" s="29">
        <v>13555</v>
      </c>
      <c r="D9" s="29">
        <v>30985</v>
      </c>
    </row>
    <row r="10" spans="1:5" x14ac:dyDescent="0.25">
      <c r="A10" s="3" t="s">
        <v>103</v>
      </c>
      <c r="B10" s="29">
        <v>5925</v>
      </c>
      <c r="C10" s="29">
        <v>8840</v>
      </c>
      <c r="D10" s="29">
        <v>14765</v>
      </c>
    </row>
    <row r="11" spans="1:5" x14ac:dyDescent="0.25">
      <c r="A11" s="3" t="s">
        <v>100</v>
      </c>
      <c r="B11" s="29">
        <v>0</v>
      </c>
      <c r="C11" s="29">
        <v>0</v>
      </c>
      <c r="D11" s="29">
        <v>0</v>
      </c>
    </row>
    <row r="12" spans="1:5" x14ac:dyDescent="0.25">
      <c r="A12" s="3" t="s">
        <v>101</v>
      </c>
      <c r="B12" s="29">
        <v>0</v>
      </c>
      <c r="C12" s="29">
        <v>0</v>
      </c>
      <c r="D12" s="29">
        <v>0</v>
      </c>
    </row>
    <row r="13" spans="1:5" x14ac:dyDescent="0.25">
      <c r="A13" s="3" t="s">
        <v>102</v>
      </c>
      <c r="B13" s="29">
        <v>5740</v>
      </c>
      <c r="C13" s="29">
        <v>1885</v>
      </c>
      <c r="D13" s="29">
        <v>7625</v>
      </c>
    </row>
    <row r="14" spans="1:5" x14ac:dyDescent="0.25">
      <c r="A14" t="s">
        <v>223</v>
      </c>
      <c r="B14" s="29">
        <v>0</v>
      </c>
      <c r="C14" s="29">
        <v>0</v>
      </c>
      <c r="D14" s="29">
        <v>0</v>
      </c>
    </row>
    <row r="15" spans="1:5" x14ac:dyDescent="0.25">
      <c r="A15" s="17" t="s">
        <v>69</v>
      </c>
      <c r="B15" s="31">
        <v>30005</v>
      </c>
      <c r="C15" s="31">
        <v>25670</v>
      </c>
      <c r="D15" s="31">
        <v>55675</v>
      </c>
    </row>
  </sheetData>
  <mergeCells count="3">
    <mergeCell ref="A5:E5"/>
    <mergeCell ref="A6:A7"/>
    <mergeCell ref="B6:D6"/>
  </mergeCells>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77E5AD-C642-4409-B179-C69A5C0DCFFA}">
  <dimension ref="A1:E15"/>
  <sheetViews>
    <sheetView workbookViewId="0"/>
  </sheetViews>
  <sheetFormatPr defaultRowHeight="15" x14ac:dyDescent="0.25"/>
  <cols>
    <col min="1" max="4" width="25.5703125" customWidth="1"/>
    <col min="5" max="5" width="22.7109375" customWidth="1"/>
  </cols>
  <sheetData>
    <row r="1" spans="1:5" x14ac:dyDescent="0.25">
      <c r="A1" s="1" t="s">
        <v>263</v>
      </c>
      <c r="B1" s="1"/>
      <c r="C1" s="1"/>
      <c r="D1" s="1"/>
    </row>
    <row r="2" spans="1:5" x14ac:dyDescent="0.25">
      <c r="A2" s="1" t="s">
        <v>377</v>
      </c>
      <c r="B2" s="1"/>
      <c r="C2" s="1"/>
      <c r="D2" s="1"/>
    </row>
    <row r="3" spans="1:5" x14ac:dyDescent="0.25">
      <c r="A3" s="8" t="s">
        <v>66</v>
      </c>
      <c r="B3" s="8"/>
      <c r="C3" s="8"/>
      <c r="D3" s="8"/>
    </row>
    <row r="4" spans="1:5" x14ac:dyDescent="0.25">
      <c r="A4" s="8" t="s">
        <v>217</v>
      </c>
      <c r="B4" s="8"/>
      <c r="C4" s="8"/>
      <c r="D4" s="8"/>
    </row>
    <row r="5" spans="1:5" ht="31.5" customHeight="1" x14ac:dyDescent="0.25">
      <c r="A5" s="171" t="s">
        <v>242</v>
      </c>
      <c r="B5" s="171"/>
      <c r="C5" s="171"/>
      <c r="D5" s="171"/>
      <c r="E5" s="171"/>
    </row>
    <row r="6" spans="1:5" x14ac:dyDescent="0.25">
      <c r="A6" s="172"/>
      <c r="B6" s="164" t="s">
        <v>92</v>
      </c>
      <c r="C6" s="170"/>
      <c r="D6" s="165"/>
    </row>
    <row r="7" spans="1:5" ht="45" customHeight="1" x14ac:dyDescent="0.25">
      <c r="A7" s="173"/>
      <c r="B7" s="61" t="s">
        <v>95</v>
      </c>
      <c r="C7" s="20" t="s">
        <v>225</v>
      </c>
      <c r="D7" s="20" t="s">
        <v>229</v>
      </c>
    </row>
    <row r="8" spans="1:5" x14ac:dyDescent="0.25">
      <c r="A8" s="6" t="s">
        <v>98</v>
      </c>
      <c r="B8" s="29">
        <v>92705</v>
      </c>
      <c r="C8" s="29">
        <v>97940</v>
      </c>
      <c r="D8" s="29">
        <v>190645</v>
      </c>
    </row>
    <row r="9" spans="1:5" x14ac:dyDescent="0.25">
      <c r="A9" s="3" t="s">
        <v>99</v>
      </c>
      <c r="B9" s="29">
        <v>45650</v>
      </c>
      <c r="C9" s="29">
        <v>24565</v>
      </c>
      <c r="D9" s="29">
        <v>70215</v>
      </c>
    </row>
    <row r="10" spans="1:5" x14ac:dyDescent="0.25">
      <c r="A10" s="3" t="s">
        <v>103</v>
      </c>
      <c r="B10" s="29">
        <v>225</v>
      </c>
      <c r="C10" s="29">
        <v>280</v>
      </c>
      <c r="D10" s="29">
        <v>510</v>
      </c>
    </row>
    <row r="11" spans="1:5" x14ac:dyDescent="0.25">
      <c r="A11" s="3" t="s">
        <v>100</v>
      </c>
      <c r="B11" s="29">
        <v>175</v>
      </c>
      <c r="C11" s="29">
        <v>75</v>
      </c>
      <c r="D11" s="29">
        <v>250</v>
      </c>
    </row>
    <row r="12" spans="1:5" x14ac:dyDescent="0.25">
      <c r="A12" s="3" t="s">
        <v>101</v>
      </c>
      <c r="B12" s="29">
        <v>220</v>
      </c>
      <c r="C12" s="29">
        <v>160</v>
      </c>
      <c r="D12" s="29">
        <v>375</v>
      </c>
    </row>
    <row r="13" spans="1:5" x14ac:dyDescent="0.25">
      <c r="A13" s="3" t="s">
        <v>102</v>
      </c>
      <c r="B13" s="29">
        <v>3300</v>
      </c>
      <c r="C13" s="29">
        <v>890</v>
      </c>
      <c r="D13" s="29">
        <v>4190</v>
      </c>
    </row>
    <row r="14" spans="1:5" x14ac:dyDescent="0.25">
      <c r="A14" t="s">
        <v>223</v>
      </c>
      <c r="B14" s="29">
        <v>0</v>
      </c>
      <c r="C14" s="29">
        <v>0</v>
      </c>
      <c r="D14" s="29">
        <v>0</v>
      </c>
    </row>
    <row r="15" spans="1:5" x14ac:dyDescent="0.25">
      <c r="A15" s="17" t="s">
        <v>69</v>
      </c>
      <c r="B15" s="31">
        <v>142275</v>
      </c>
      <c r="C15" s="31">
        <v>123910</v>
      </c>
      <c r="D15" s="31">
        <v>266190</v>
      </c>
    </row>
  </sheetData>
  <mergeCells count="3">
    <mergeCell ref="A5:E5"/>
    <mergeCell ref="A6:A7"/>
    <mergeCell ref="B6:D6"/>
  </mergeCells>
  <pageMargins left="0.7" right="0.7" top="0.75" bottom="0.75" header="0.3" footer="0.3"/>
  <pageSetup paperSize="9"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24671B-3F09-45E5-B2FC-59185A041A37}">
  <dimension ref="A1:G15"/>
  <sheetViews>
    <sheetView zoomScaleNormal="100" workbookViewId="0"/>
  </sheetViews>
  <sheetFormatPr defaultRowHeight="15" x14ac:dyDescent="0.25"/>
  <cols>
    <col min="1" max="1" width="25.7109375" customWidth="1"/>
    <col min="2" max="7" width="18.5703125" customWidth="1"/>
  </cols>
  <sheetData>
    <row r="1" spans="1:7" x14ac:dyDescent="0.25">
      <c r="A1" s="1" t="s">
        <v>264</v>
      </c>
    </row>
    <row r="2" spans="1:7" x14ac:dyDescent="0.25">
      <c r="A2" s="1" t="s">
        <v>377</v>
      </c>
    </row>
    <row r="3" spans="1:7" x14ac:dyDescent="0.25">
      <c r="A3" s="8" t="s">
        <v>66</v>
      </c>
    </row>
    <row r="4" spans="1:7" x14ac:dyDescent="0.25">
      <c r="A4" s="8" t="s">
        <v>290</v>
      </c>
    </row>
    <row r="5" spans="1:7" ht="49.5" customHeight="1" x14ac:dyDescent="0.25">
      <c r="A5" s="161" t="s">
        <v>242</v>
      </c>
      <c r="B5" s="161"/>
      <c r="C5" s="161"/>
      <c r="D5" s="161"/>
      <c r="E5" s="161"/>
    </row>
    <row r="6" spans="1:7" x14ac:dyDescent="0.25">
      <c r="A6" s="174"/>
      <c r="B6" s="170" t="s">
        <v>67</v>
      </c>
      <c r="C6" s="165"/>
      <c r="D6" s="164" t="s">
        <v>92</v>
      </c>
      <c r="E6" s="165"/>
      <c r="F6" s="164" t="s">
        <v>104</v>
      </c>
      <c r="G6" s="165"/>
    </row>
    <row r="7" spans="1:7" x14ac:dyDescent="0.25">
      <c r="A7" s="175"/>
      <c r="B7" s="16" t="s">
        <v>94</v>
      </c>
      <c r="C7" s="15" t="s">
        <v>218</v>
      </c>
      <c r="D7" s="15" t="s">
        <v>94</v>
      </c>
      <c r="E7" s="15" t="s">
        <v>218</v>
      </c>
      <c r="F7" s="15" t="s">
        <v>94</v>
      </c>
      <c r="G7" s="15" t="s">
        <v>218</v>
      </c>
    </row>
    <row r="8" spans="1:7" x14ac:dyDescent="0.25">
      <c r="A8" s="3" t="s">
        <v>98</v>
      </c>
      <c r="B8" s="29">
        <v>1390</v>
      </c>
      <c r="C8" s="29">
        <v>1390</v>
      </c>
      <c r="D8" s="29">
        <v>98385</v>
      </c>
      <c r="E8" s="29">
        <v>82700</v>
      </c>
      <c r="F8" s="29">
        <v>1205</v>
      </c>
      <c r="G8" s="29">
        <v>790</v>
      </c>
    </row>
    <row r="9" spans="1:7" x14ac:dyDescent="0.25">
      <c r="A9" s="3" t="s">
        <v>99</v>
      </c>
      <c r="B9" s="29">
        <v>13555</v>
      </c>
      <c r="C9" s="29">
        <v>13375</v>
      </c>
      <c r="D9" s="29">
        <v>24960</v>
      </c>
      <c r="E9" s="29">
        <v>23890</v>
      </c>
      <c r="F9" s="68">
        <v>0</v>
      </c>
      <c r="G9" s="68">
        <v>0</v>
      </c>
    </row>
    <row r="10" spans="1:7" x14ac:dyDescent="0.25">
      <c r="A10" s="3" t="s">
        <v>103</v>
      </c>
      <c r="B10" s="29">
        <v>8840</v>
      </c>
      <c r="C10" s="29">
        <v>8745</v>
      </c>
      <c r="D10" s="29">
        <v>280</v>
      </c>
      <c r="E10" s="29">
        <v>280</v>
      </c>
      <c r="F10" s="68">
        <v>0</v>
      </c>
      <c r="G10" s="68">
        <v>0</v>
      </c>
    </row>
    <row r="11" spans="1:7" x14ac:dyDescent="0.25">
      <c r="A11" s="3" t="s">
        <v>100</v>
      </c>
      <c r="B11" s="29">
        <v>0</v>
      </c>
      <c r="C11" s="29">
        <v>0</v>
      </c>
      <c r="D11" s="29">
        <v>75</v>
      </c>
      <c r="E11" s="29">
        <v>75</v>
      </c>
      <c r="F11" s="68">
        <v>0</v>
      </c>
      <c r="G11" s="68">
        <v>0</v>
      </c>
    </row>
    <row r="12" spans="1:7" x14ac:dyDescent="0.25">
      <c r="A12" s="3" t="s">
        <v>101</v>
      </c>
      <c r="B12" s="29">
        <v>0</v>
      </c>
      <c r="C12" s="29">
        <v>0</v>
      </c>
      <c r="D12" s="29">
        <v>160</v>
      </c>
      <c r="E12" s="29">
        <v>155</v>
      </c>
      <c r="F12" s="68">
        <v>0</v>
      </c>
      <c r="G12" s="68">
        <v>0</v>
      </c>
    </row>
    <row r="13" spans="1:7" x14ac:dyDescent="0.25">
      <c r="A13" s="3" t="s">
        <v>102</v>
      </c>
      <c r="B13" s="29">
        <v>1885</v>
      </c>
      <c r="C13" s="29">
        <v>1760</v>
      </c>
      <c r="D13" s="29">
        <v>915</v>
      </c>
      <c r="E13" s="29">
        <v>690</v>
      </c>
      <c r="F13" s="68">
        <v>0</v>
      </c>
      <c r="G13" s="68">
        <v>0</v>
      </c>
    </row>
    <row r="14" spans="1:7" x14ac:dyDescent="0.25">
      <c r="A14" s="54" t="s">
        <v>223</v>
      </c>
      <c r="B14" s="29">
        <v>0</v>
      </c>
      <c r="C14" s="29">
        <v>0</v>
      </c>
      <c r="D14" s="29">
        <v>0</v>
      </c>
      <c r="E14" s="29">
        <v>0</v>
      </c>
      <c r="F14" s="68">
        <v>0</v>
      </c>
      <c r="G14" s="68">
        <v>0</v>
      </c>
    </row>
    <row r="15" spans="1:7" x14ac:dyDescent="0.25">
      <c r="A15" s="17" t="s">
        <v>69</v>
      </c>
      <c r="B15" s="31">
        <v>25670</v>
      </c>
      <c r="C15" s="31">
        <v>23800</v>
      </c>
      <c r="D15" s="31">
        <v>124780</v>
      </c>
      <c r="E15" s="31">
        <v>100600</v>
      </c>
      <c r="F15" s="31">
        <v>1205</v>
      </c>
      <c r="G15" s="31">
        <v>790</v>
      </c>
    </row>
  </sheetData>
  <mergeCells count="5">
    <mergeCell ref="A5:E5"/>
    <mergeCell ref="F6:G6"/>
    <mergeCell ref="A6:A7"/>
    <mergeCell ref="B6:C6"/>
    <mergeCell ref="D6:E6"/>
  </mergeCells>
  <phoneticPr fontId="16" type="noConversion"/>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00DDA0-EFB8-4ECD-9217-6E3818BE9756}">
  <dimension ref="A1:E31"/>
  <sheetViews>
    <sheetView zoomScaleNormal="100" workbookViewId="0"/>
  </sheetViews>
  <sheetFormatPr defaultRowHeight="15" x14ac:dyDescent="0.25"/>
  <cols>
    <col min="1" max="1" width="36.5703125" customWidth="1"/>
    <col min="2" max="3" width="18.5703125" customWidth="1"/>
    <col min="4" max="4" width="18.7109375" bestFit="1" customWidth="1"/>
    <col min="5" max="5" width="18.5703125" customWidth="1"/>
  </cols>
  <sheetData>
    <row r="1" spans="1:5" x14ac:dyDescent="0.25">
      <c r="A1" s="1" t="s">
        <v>265</v>
      </c>
    </row>
    <row r="2" spans="1:5" x14ac:dyDescent="0.25">
      <c r="A2" s="1" t="s">
        <v>377</v>
      </c>
    </row>
    <row r="3" spans="1:5" x14ac:dyDescent="0.25">
      <c r="A3" s="8" t="s">
        <v>66</v>
      </c>
    </row>
    <row r="4" spans="1:5" ht="49.5" customHeight="1" x14ac:dyDescent="0.25">
      <c r="A4" s="171" t="s">
        <v>242</v>
      </c>
      <c r="B4" s="171"/>
      <c r="C4" s="171"/>
      <c r="D4" s="171"/>
      <c r="E4" s="171"/>
    </row>
    <row r="5" spans="1:5" x14ac:dyDescent="0.25">
      <c r="A5" s="176" t="s">
        <v>68</v>
      </c>
      <c r="B5" s="177" t="s">
        <v>67</v>
      </c>
      <c r="C5" s="177"/>
    </row>
    <row r="6" spans="1:5" x14ac:dyDescent="0.25">
      <c r="A6" s="163"/>
      <c r="B6" s="16" t="s">
        <v>94</v>
      </c>
      <c r="C6" s="15" t="s">
        <v>218</v>
      </c>
    </row>
    <row r="7" spans="1:5" x14ac:dyDescent="0.25">
      <c r="A7" s="6" t="s">
        <v>49</v>
      </c>
      <c r="B7" s="29">
        <v>10020</v>
      </c>
      <c r="C7" s="29">
        <v>9340</v>
      </c>
    </row>
    <row r="8" spans="1:5" x14ac:dyDescent="0.25">
      <c r="A8" s="6" t="s">
        <v>108</v>
      </c>
      <c r="B8" s="29">
        <v>3390</v>
      </c>
      <c r="C8" s="29">
        <v>3165</v>
      </c>
    </row>
    <row r="9" spans="1:5" x14ac:dyDescent="0.25">
      <c r="A9" s="6" t="s">
        <v>71</v>
      </c>
      <c r="B9" s="29">
        <v>3165</v>
      </c>
      <c r="C9" s="29">
        <v>2950</v>
      </c>
    </row>
    <row r="10" spans="1:5" x14ac:dyDescent="0.25">
      <c r="A10" s="6" t="s">
        <v>72</v>
      </c>
      <c r="B10" s="29">
        <v>1720</v>
      </c>
      <c r="C10" s="29">
        <v>1590</v>
      </c>
    </row>
    <row r="11" spans="1:5" x14ac:dyDescent="0.25">
      <c r="A11" s="6" t="s">
        <v>73</v>
      </c>
      <c r="B11" s="29">
        <v>1240</v>
      </c>
      <c r="C11" s="29">
        <v>1155</v>
      </c>
    </row>
    <row r="12" spans="1:5" x14ac:dyDescent="0.25">
      <c r="A12" s="6" t="s">
        <v>74</v>
      </c>
      <c r="B12" s="29">
        <v>505</v>
      </c>
      <c r="C12" s="29">
        <v>485</v>
      </c>
    </row>
    <row r="13" spans="1:5" x14ac:dyDescent="0.25">
      <c r="A13" s="6" t="s">
        <v>54</v>
      </c>
      <c r="B13" s="29">
        <v>15630</v>
      </c>
      <c r="C13" s="29">
        <v>14440</v>
      </c>
    </row>
    <row r="14" spans="1:5" x14ac:dyDescent="0.25">
      <c r="A14" s="6" t="s">
        <v>109</v>
      </c>
      <c r="B14" s="29">
        <v>4165</v>
      </c>
      <c r="C14" s="29">
        <v>3850</v>
      </c>
    </row>
    <row r="15" spans="1:5" x14ac:dyDescent="0.25">
      <c r="A15" s="6" t="s">
        <v>76</v>
      </c>
      <c r="B15" s="29">
        <v>5785</v>
      </c>
      <c r="C15" s="29">
        <v>5335</v>
      </c>
    </row>
    <row r="16" spans="1:5" x14ac:dyDescent="0.25">
      <c r="A16" s="6" t="s">
        <v>77</v>
      </c>
      <c r="B16" s="29">
        <v>3130</v>
      </c>
      <c r="C16" s="29">
        <v>2860</v>
      </c>
    </row>
    <row r="17" spans="1:3" x14ac:dyDescent="0.25">
      <c r="A17" s="6" t="s">
        <v>78</v>
      </c>
      <c r="B17" s="29">
        <v>1815</v>
      </c>
      <c r="C17" s="29">
        <v>1695</v>
      </c>
    </row>
    <row r="18" spans="1:3" x14ac:dyDescent="0.25">
      <c r="A18" s="6" t="s">
        <v>79</v>
      </c>
      <c r="B18" s="29">
        <v>735</v>
      </c>
      <c r="C18" s="29">
        <v>705</v>
      </c>
    </row>
    <row r="19" spans="1:3" x14ac:dyDescent="0.25">
      <c r="A19" s="6" t="s">
        <v>53</v>
      </c>
      <c r="B19" s="29">
        <v>2470</v>
      </c>
      <c r="C19" s="29">
        <v>2255</v>
      </c>
    </row>
    <row r="20" spans="1:3" x14ac:dyDescent="0.25">
      <c r="A20" s="6" t="s">
        <v>80</v>
      </c>
      <c r="B20" s="29">
        <v>1450</v>
      </c>
      <c r="C20" s="29">
        <v>1360</v>
      </c>
    </row>
    <row r="21" spans="1:3" x14ac:dyDescent="0.25">
      <c r="A21" s="6" t="s">
        <v>81</v>
      </c>
      <c r="B21" s="29">
        <v>4650</v>
      </c>
      <c r="C21" s="29">
        <v>4275</v>
      </c>
    </row>
    <row r="22" spans="1:3" x14ac:dyDescent="0.25">
      <c r="A22" s="6" t="s">
        <v>61</v>
      </c>
      <c r="B22" s="29">
        <v>855</v>
      </c>
      <c r="C22" s="29">
        <v>770</v>
      </c>
    </row>
    <row r="23" spans="1:3" x14ac:dyDescent="0.25">
      <c r="A23" s="6" t="s">
        <v>82</v>
      </c>
      <c r="B23" s="29">
        <v>21655</v>
      </c>
      <c r="C23" s="29">
        <v>20095</v>
      </c>
    </row>
    <row r="24" spans="1:3" x14ac:dyDescent="0.25">
      <c r="A24" s="6" t="s">
        <v>83</v>
      </c>
      <c r="B24" s="29">
        <v>2950</v>
      </c>
      <c r="C24" s="29">
        <v>2730</v>
      </c>
    </row>
    <row r="25" spans="1:3" x14ac:dyDescent="0.25">
      <c r="A25" s="6" t="s">
        <v>89</v>
      </c>
      <c r="B25" s="29">
        <v>1060</v>
      </c>
      <c r="C25" s="29">
        <v>975</v>
      </c>
    </row>
    <row r="26" spans="1:3" x14ac:dyDescent="0.25">
      <c r="A26" s="6" t="s">
        <v>57</v>
      </c>
      <c r="B26" s="29">
        <v>1550</v>
      </c>
      <c r="C26" s="29">
        <v>1440</v>
      </c>
    </row>
    <row r="27" spans="1:3" x14ac:dyDescent="0.25">
      <c r="A27" s="6" t="s">
        <v>56</v>
      </c>
      <c r="B27" s="29">
        <v>2335</v>
      </c>
      <c r="C27" s="29">
        <v>2160</v>
      </c>
    </row>
    <row r="28" spans="1:3" x14ac:dyDescent="0.25">
      <c r="A28" s="6" t="s">
        <v>85</v>
      </c>
      <c r="B28" s="29">
        <v>4790</v>
      </c>
      <c r="C28" s="29">
        <v>4370</v>
      </c>
    </row>
    <row r="29" spans="1:3" x14ac:dyDescent="0.25">
      <c r="A29" s="6" t="s">
        <v>86</v>
      </c>
      <c r="B29" s="29">
        <v>6200</v>
      </c>
      <c r="C29" s="29">
        <v>5700</v>
      </c>
    </row>
    <row r="30" spans="1:3" x14ac:dyDescent="0.25">
      <c r="A30" s="6" t="s">
        <v>90</v>
      </c>
      <c r="B30" s="29">
        <v>14675</v>
      </c>
      <c r="C30" s="29">
        <v>13730</v>
      </c>
    </row>
    <row r="31" spans="1:3" x14ac:dyDescent="0.25">
      <c r="A31" s="18" t="s">
        <v>88</v>
      </c>
      <c r="B31" s="31">
        <v>25670</v>
      </c>
      <c r="C31" s="31">
        <v>23800</v>
      </c>
    </row>
  </sheetData>
  <mergeCells count="3">
    <mergeCell ref="A4:E4"/>
    <mergeCell ref="A5:A6"/>
    <mergeCell ref="B5:C5"/>
  </mergeCells>
  <phoneticPr fontId="16" type="noConversion"/>
  <pageMargins left="0.7" right="0.7" top="0.75" bottom="0.75" header="0.3" footer="0.3"/>
  <pageSetup paperSize="9"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0DB286-F402-42D0-9369-09EA32617B2F}">
  <dimension ref="A1:E31"/>
  <sheetViews>
    <sheetView zoomScaleNormal="100" workbookViewId="0"/>
  </sheetViews>
  <sheetFormatPr defaultRowHeight="15" x14ac:dyDescent="0.25"/>
  <cols>
    <col min="1" max="1" width="36.5703125" customWidth="1"/>
    <col min="2" max="3" width="18.5703125" customWidth="1"/>
    <col min="4" max="4" width="18.7109375" bestFit="1" customWidth="1"/>
    <col min="5" max="5" width="39.42578125" customWidth="1"/>
  </cols>
  <sheetData>
    <row r="1" spans="1:5" x14ac:dyDescent="0.25">
      <c r="A1" s="1" t="s">
        <v>266</v>
      </c>
    </row>
    <row r="2" spans="1:5" x14ac:dyDescent="0.25">
      <c r="A2" s="1" t="s">
        <v>377</v>
      </c>
    </row>
    <row r="3" spans="1:5" x14ac:dyDescent="0.25">
      <c r="A3" s="8" t="s">
        <v>66</v>
      </c>
    </row>
    <row r="4" spans="1:5" ht="30" customHeight="1" x14ac:dyDescent="0.25">
      <c r="A4" s="171" t="s">
        <v>242</v>
      </c>
      <c r="B4" s="171"/>
      <c r="C4" s="171"/>
      <c r="D4" s="171"/>
      <c r="E4" s="171"/>
    </row>
    <row r="5" spans="1:5" x14ac:dyDescent="0.25">
      <c r="A5" s="176" t="s">
        <v>68</v>
      </c>
      <c r="B5" s="177" t="s">
        <v>92</v>
      </c>
      <c r="C5" s="177"/>
    </row>
    <row r="6" spans="1:5" x14ac:dyDescent="0.25">
      <c r="A6" s="163"/>
      <c r="B6" s="15" t="s">
        <v>94</v>
      </c>
      <c r="C6" s="15" t="s">
        <v>218</v>
      </c>
    </row>
    <row r="7" spans="1:5" x14ac:dyDescent="0.25">
      <c r="A7" s="6" t="s">
        <v>49</v>
      </c>
      <c r="B7" s="29">
        <v>48620</v>
      </c>
      <c r="C7" s="29">
        <v>39675</v>
      </c>
    </row>
    <row r="8" spans="1:5" x14ac:dyDescent="0.25">
      <c r="A8" s="6" t="s">
        <v>108</v>
      </c>
      <c r="B8" s="29">
        <v>10305</v>
      </c>
      <c r="C8" s="29">
        <v>8385</v>
      </c>
    </row>
    <row r="9" spans="1:5" x14ac:dyDescent="0.25">
      <c r="A9" s="6" t="s">
        <v>71</v>
      </c>
      <c r="B9" s="29">
        <v>14085</v>
      </c>
      <c r="C9" s="29">
        <v>11315</v>
      </c>
    </row>
    <row r="10" spans="1:5" x14ac:dyDescent="0.25">
      <c r="A10" s="6" t="s">
        <v>72</v>
      </c>
      <c r="B10" s="29">
        <v>13205</v>
      </c>
      <c r="C10" s="29">
        <v>10690</v>
      </c>
    </row>
    <row r="11" spans="1:5" x14ac:dyDescent="0.25">
      <c r="A11" s="6" t="s">
        <v>73</v>
      </c>
      <c r="B11" s="29">
        <v>8100</v>
      </c>
      <c r="C11" s="29">
        <v>6780</v>
      </c>
    </row>
    <row r="12" spans="1:5" x14ac:dyDescent="0.25">
      <c r="A12" s="6" t="s">
        <v>74</v>
      </c>
      <c r="B12" s="29">
        <v>2920</v>
      </c>
      <c r="C12" s="29">
        <v>2575</v>
      </c>
    </row>
    <row r="13" spans="1:5" x14ac:dyDescent="0.25">
      <c r="A13" s="6" t="s">
        <v>54</v>
      </c>
      <c r="B13" s="29">
        <v>76135</v>
      </c>
      <c r="C13" s="29">
        <v>60905</v>
      </c>
    </row>
    <row r="14" spans="1:5" x14ac:dyDescent="0.25">
      <c r="A14" s="6" t="s">
        <v>109</v>
      </c>
      <c r="B14" s="29">
        <v>15120</v>
      </c>
      <c r="C14" s="29">
        <v>11960</v>
      </c>
    </row>
    <row r="15" spans="1:5" x14ac:dyDescent="0.25">
      <c r="A15" s="6" t="s">
        <v>76</v>
      </c>
      <c r="B15" s="29">
        <v>25025</v>
      </c>
      <c r="C15" s="29">
        <v>19845</v>
      </c>
    </row>
    <row r="16" spans="1:5" x14ac:dyDescent="0.25">
      <c r="A16" s="6" t="s">
        <v>77</v>
      </c>
      <c r="B16" s="29">
        <v>20110</v>
      </c>
      <c r="C16" s="29">
        <v>15960</v>
      </c>
    </row>
    <row r="17" spans="1:3" x14ac:dyDescent="0.25">
      <c r="A17" s="6" t="s">
        <v>78</v>
      </c>
      <c r="B17" s="29">
        <v>11600</v>
      </c>
      <c r="C17" s="29">
        <v>9475</v>
      </c>
    </row>
    <row r="18" spans="1:3" x14ac:dyDescent="0.25">
      <c r="A18" s="6" t="s">
        <v>79</v>
      </c>
      <c r="B18" s="29">
        <v>4285</v>
      </c>
      <c r="C18" s="29">
        <v>3755</v>
      </c>
    </row>
    <row r="19" spans="1:3" x14ac:dyDescent="0.25">
      <c r="A19" s="6" t="s">
        <v>53</v>
      </c>
      <c r="B19" s="29">
        <v>36180</v>
      </c>
      <c r="C19" s="29">
        <v>28150</v>
      </c>
    </row>
    <row r="20" spans="1:3" x14ac:dyDescent="0.25">
      <c r="A20" s="6" t="s">
        <v>80</v>
      </c>
      <c r="B20" s="29">
        <v>33910</v>
      </c>
      <c r="C20" s="29">
        <v>27505</v>
      </c>
    </row>
    <row r="21" spans="1:3" x14ac:dyDescent="0.25">
      <c r="A21" s="6" t="s">
        <v>81</v>
      </c>
      <c r="B21" s="29">
        <v>16205</v>
      </c>
      <c r="C21" s="29">
        <v>13545</v>
      </c>
    </row>
    <row r="22" spans="1:3" x14ac:dyDescent="0.25">
      <c r="A22" s="6" t="s">
        <v>61</v>
      </c>
      <c r="B22" s="29">
        <v>5530</v>
      </c>
      <c r="C22" s="29">
        <v>4690</v>
      </c>
    </row>
    <row r="23" spans="1:3" x14ac:dyDescent="0.25">
      <c r="A23" s="6" t="s">
        <v>82</v>
      </c>
      <c r="B23" s="29">
        <v>99920</v>
      </c>
      <c r="C23" s="29">
        <v>80480</v>
      </c>
    </row>
    <row r="24" spans="1:3" x14ac:dyDescent="0.25">
      <c r="A24" s="6" t="s">
        <v>83</v>
      </c>
      <c r="B24" s="29">
        <v>13615</v>
      </c>
      <c r="C24" s="29">
        <v>10880</v>
      </c>
    </row>
    <row r="25" spans="1:3" x14ac:dyDescent="0.25">
      <c r="A25" s="6" t="s">
        <v>89</v>
      </c>
      <c r="B25" s="29">
        <v>11245</v>
      </c>
      <c r="C25" s="29">
        <v>9280</v>
      </c>
    </row>
    <row r="26" spans="1:3" x14ac:dyDescent="0.25">
      <c r="A26" s="6" t="s">
        <v>57</v>
      </c>
      <c r="B26" s="29">
        <v>22015</v>
      </c>
      <c r="C26" s="29">
        <v>17990</v>
      </c>
    </row>
    <row r="27" spans="1:3" x14ac:dyDescent="0.25">
      <c r="A27" s="6" t="s">
        <v>56</v>
      </c>
      <c r="B27" s="29">
        <v>15490</v>
      </c>
      <c r="C27" s="29">
        <v>12865</v>
      </c>
    </row>
    <row r="28" spans="1:3" x14ac:dyDescent="0.25">
      <c r="A28" s="6" t="s">
        <v>85</v>
      </c>
      <c r="B28" s="29">
        <v>59285</v>
      </c>
      <c r="C28" s="29">
        <v>46745</v>
      </c>
    </row>
    <row r="29" spans="1:3" x14ac:dyDescent="0.25">
      <c r="A29" s="6" t="s">
        <v>86</v>
      </c>
      <c r="B29" s="29">
        <v>16325</v>
      </c>
      <c r="C29" s="29">
        <v>13355</v>
      </c>
    </row>
    <row r="30" spans="1:3" x14ac:dyDescent="0.25">
      <c r="A30" s="3" t="s">
        <v>90</v>
      </c>
      <c r="B30" s="29">
        <v>49115</v>
      </c>
      <c r="C30" s="29">
        <v>40525</v>
      </c>
    </row>
    <row r="31" spans="1:3" x14ac:dyDescent="0.25">
      <c r="A31" s="18" t="s">
        <v>88</v>
      </c>
      <c r="B31" s="18">
        <v>124780</v>
      </c>
      <c r="C31" s="18">
        <v>100600</v>
      </c>
    </row>
  </sheetData>
  <mergeCells count="3">
    <mergeCell ref="A4:E4"/>
    <mergeCell ref="A5:A6"/>
    <mergeCell ref="B5:C5"/>
  </mergeCells>
  <phoneticPr fontId="16" type="noConversion"/>
  <pageMargins left="0.7" right="0.7" top="0.75" bottom="0.75" header="0.3" footer="0.3"/>
  <pageSetup paperSize="9"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62E29A-A0A4-4437-BB3E-35C75E7CE5C4}">
  <dimension ref="A1:E24"/>
  <sheetViews>
    <sheetView zoomScaleNormal="100" workbookViewId="0"/>
  </sheetViews>
  <sheetFormatPr defaultRowHeight="15" x14ac:dyDescent="0.25"/>
  <cols>
    <col min="1" max="1" width="36.5703125" customWidth="1"/>
    <col min="2" max="3" width="18.5703125" customWidth="1"/>
    <col min="4" max="4" width="10.85546875" customWidth="1"/>
    <col min="5" max="5" width="13.28515625" customWidth="1"/>
  </cols>
  <sheetData>
    <row r="1" spans="1:5" x14ac:dyDescent="0.25">
      <c r="A1" s="1" t="s">
        <v>267</v>
      </c>
    </row>
    <row r="2" spans="1:5" x14ac:dyDescent="0.25">
      <c r="A2" s="1" t="s">
        <v>377</v>
      </c>
    </row>
    <row r="3" spans="1:5" x14ac:dyDescent="0.25">
      <c r="A3" s="8" t="s">
        <v>66</v>
      </c>
    </row>
    <row r="4" spans="1:5" ht="49.5" customHeight="1" x14ac:dyDescent="0.25">
      <c r="A4" s="171" t="s">
        <v>242</v>
      </c>
      <c r="B4" s="171"/>
      <c r="C4" s="171"/>
      <c r="D4" s="171"/>
      <c r="E4" s="171"/>
    </row>
    <row r="5" spans="1:5" x14ac:dyDescent="0.25">
      <c r="A5" s="176" t="s">
        <v>68</v>
      </c>
      <c r="B5" s="164" t="s">
        <v>104</v>
      </c>
      <c r="C5" s="165"/>
    </row>
    <row r="6" spans="1:5" x14ac:dyDescent="0.25">
      <c r="A6" s="163"/>
      <c r="B6" s="15" t="s">
        <v>94</v>
      </c>
      <c r="C6" s="15" t="s">
        <v>218</v>
      </c>
    </row>
    <row r="7" spans="1:5" x14ac:dyDescent="0.25">
      <c r="A7" s="6" t="s">
        <v>49</v>
      </c>
      <c r="B7" s="29">
        <v>520</v>
      </c>
      <c r="C7" s="29">
        <v>340</v>
      </c>
    </row>
    <row r="8" spans="1:5" x14ac:dyDescent="0.25">
      <c r="A8" s="6" t="s">
        <v>110</v>
      </c>
      <c r="B8" s="29">
        <v>420</v>
      </c>
      <c r="C8" s="29">
        <v>275</v>
      </c>
    </row>
    <row r="9" spans="1:5" x14ac:dyDescent="0.25">
      <c r="A9" s="6" t="s">
        <v>112</v>
      </c>
      <c r="B9" s="29">
        <v>100</v>
      </c>
      <c r="C9" s="29">
        <v>65</v>
      </c>
    </row>
    <row r="10" spans="1:5" x14ac:dyDescent="0.25">
      <c r="A10" s="6" t="s">
        <v>54</v>
      </c>
      <c r="B10" s="29">
        <v>685</v>
      </c>
      <c r="C10" s="29">
        <v>450</v>
      </c>
    </row>
    <row r="11" spans="1:5" x14ac:dyDescent="0.25">
      <c r="A11" s="6" t="s">
        <v>113</v>
      </c>
      <c r="B11" s="29">
        <v>510</v>
      </c>
      <c r="C11" s="29">
        <v>325</v>
      </c>
    </row>
    <row r="12" spans="1:5" x14ac:dyDescent="0.25">
      <c r="A12" s="6" t="s">
        <v>111</v>
      </c>
      <c r="B12" s="29">
        <v>175</v>
      </c>
      <c r="C12" s="29">
        <v>120</v>
      </c>
    </row>
    <row r="13" spans="1:5" x14ac:dyDescent="0.25">
      <c r="A13" s="6" t="s">
        <v>53</v>
      </c>
      <c r="B13" s="29">
        <v>480</v>
      </c>
      <c r="C13" s="29">
        <v>310</v>
      </c>
    </row>
    <row r="14" spans="1:5" x14ac:dyDescent="0.25">
      <c r="A14" s="6" t="s">
        <v>80</v>
      </c>
      <c r="B14" s="29">
        <v>220</v>
      </c>
      <c r="C14" s="29">
        <v>145</v>
      </c>
    </row>
    <row r="15" spans="1:5" x14ac:dyDescent="0.25">
      <c r="A15" s="6" t="s">
        <v>81</v>
      </c>
      <c r="B15" s="29">
        <v>140</v>
      </c>
      <c r="C15" s="29">
        <v>90</v>
      </c>
    </row>
    <row r="16" spans="1:5" x14ac:dyDescent="0.25">
      <c r="A16" s="6" t="s">
        <v>61</v>
      </c>
      <c r="B16" s="29">
        <v>80</v>
      </c>
      <c r="C16" s="29">
        <v>50</v>
      </c>
    </row>
    <row r="17" spans="1:3" x14ac:dyDescent="0.25">
      <c r="A17" s="6" t="s">
        <v>82</v>
      </c>
      <c r="B17" s="29">
        <v>275</v>
      </c>
      <c r="C17" s="29">
        <v>190</v>
      </c>
    </row>
    <row r="18" spans="1:3" x14ac:dyDescent="0.25">
      <c r="A18" s="6" t="s">
        <v>83</v>
      </c>
      <c r="B18" s="29">
        <v>930</v>
      </c>
      <c r="C18" s="29">
        <v>600</v>
      </c>
    </row>
    <row r="19" spans="1:3" x14ac:dyDescent="0.25">
      <c r="A19" s="6" t="s">
        <v>84</v>
      </c>
      <c r="B19" s="29">
        <v>0</v>
      </c>
      <c r="C19" s="29">
        <v>0</v>
      </c>
    </row>
    <row r="20" spans="1:3" x14ac:dyDescent="0.25">
      <c r="A20" s="6" t="s">
        <v>57</v>
      </c>
      <c r="B20" s="29">
        <v>120</v>
      </c>
      <c r="C20" s="29">
        <v>80</v>
      </c>
    </row>
    <row r="21" spans="1:3" x14ac:dyDescent="0.25">
      <c r="A21" s="6" t="s">
        <v>85</v>
      </c>
      <c r="B21" s="29">
        <v>910</v>
      </c>
      <c r="C21" s="29">
        <v>595</v>
      </c>
    </row>
    <row r="22" spans="1:3" x14ac:dyDescent="0.25">
      <c r="A22" s="6" t="s">
        <v>86</v>
      </c>
      <c r="B22" s="29">
        <v>140</v>
      </c>
      <c r="C22" s="29">
        <v>90</v>
      </c>
    </row>
    <row r="23" spans="1:3" x14ac:dyDescent="0.25">
      <c r="A23" s="6" t="s">
        <v>87</v>
      </c>
      <c r="B23" s="29">
        <v>155</v>
      </c>
      <c r="C23" s="29">
        <v>100</v>
      </c>
    </row>
    <row r="24" spans="1:3" x14ac:dyDescent="0.25">
      <c r="A24" s="18" t="s">
        <v>88</v>
      </c>
      <c r="B24" s="18">
        <v>1205</v>
      </c>
      <c r="C24" s="18">
        <v>790</v>
      </c>
    </row>
  </sheetData>
  <mergeCells count="3">
    <mergeCell ref="A4:E4"/>
    <mergeCell ref="A5:A6"/>
    <mergeCell ref="B5:C5"/>
  </mergeCells>
  <conditionalFormatting sqref="C7:C23">
    <cfRule type="expression" dxfId="1" priority="3">
      <formula>$C7&gt;$B7</formula>
    </cfRule>
  </conditionalFormatting>
  <pageMargins left="0.7" right="0.7" top="0.75" bottom="0.75" header="0.3" footer="0.3"/>
  <pageSetup paperSize="9"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BCC06B-FFF1-4C7A-9DE6-6313175B78F9}">
  <dimension ref="A1:O32"/>
  <sheetViews>
    <sheetView zoomScaleNormal="100" workbookViewId="0"/>
  </sheetViews>
  <sheetFormatPr defaultRowHeight="15" x14ac:dyDescent="0.25"/>
  <cols>
    <col min="1" max="1" width="35.5703125" customWidth="1"/>
    <col min="2" max="15" width="15.5703125" customWidth="1"/>
  </cols>
  <sheetData>
    <row r="1" spans="1:15" x14ac:dyDescent="0.25">
      <c r="A1" s="1" t="s">
        <v>268</v>
      </c>
    </row>
    <row r="2" spans="1:15" x14ac:dyDescent="0.25">
      <c r="A2" s="1" t="s">
        <v>377</v>
      </c>
    </row>
    <row r="3" spans="1:15" x14ac:dyDescent="0.25">
      <c r="A3" t="s">
        <v>66</v>
      </c>
    </row>
    <row r="4" spans="1:15" ht="49.5" customHeight="1" x14ac:dyDescent="0.25">
      <c r="A4" s="161" t="s">
        <v>242</v>
      </c>
      <c r="B4" s="161"/>
      <c r="C4" s="161"/>
      <c r="D4" s="161"/>
      <c r="E4" s="161"/>
    </row>
    <row r="5" spans="1:15" x14ac:dyDescent="0.25">
      <c r="A5" s="178" t="s">
        <v>68</v>
      </c>
      <c r="B5" s="177" t="s">
        <v>67</v>
      </c>
      <c r="C5" s="177"/>
      <c r="D5" s="177"/>
      <c r="E5" s="177"/>
      <c r="F5" s="177"/>
      <c r="G5" s="177"/>
      <c r="H5" s="177"/>
      <c r="I5" s="177"/>
      <c r="J5" s="177"/>
      <c r="K5" s="177"/>
      <c r="L5" s="177"/>
      <c r="M5" s="177"/>
      <c r="N5" s="177"/>
      <c r="O5" s="177"/>
    </row>
    <row r="6" spans="1:15" x14ac:dyDescent="0.25">
      <c r="A6" s="178"/>
      <c r="B6" s="177" t="s">
        <v>98</v>
      </c>
      <c r="C6" s="177"/>
      <c r="D6" s="177" t="s">
        <v>99</v>
      </c>
      <c r="E6" s="177"/>
      <c r="F6" s="177" t="s">
        <v>103</v>
      </c>
      <c r="G6" s="177"/>
      <c r="H6" s="177" t="s">
        <v>100</v>
      </c>
      <c r="I6" s="177"/>
      <c r="J6" s="177" t="s">
        <v>101</v>
      </c>
      <c r="K6" s="177"/>
      <c r="L6" s="177" t="s">
        <v>102</v>
      </c>
      <c r="M6" s="177"/>
      <c r="N6" s="177" t="s">
        <v>223</v>
      </c>
      <c r="O6" s="177"/>
    </row>
    <row r="7" spans="1:15" x14ac:dyDescent="0.25">
      <c r="A7" s="178"/>
      <c r="B7" s="58" t="s">
        <v>94</v>
      </c>
      <c r="C7" s="58" t="s">
        <v>218</v>
      </c>
      <c r="D7" s="58" t="s">
        <v>94</v>
      </c>
      <c r="E7" s="58" t="s">
        <v>218</v>
      </c>
      <c r="F7" s="58" t="s">
        <v>94</v>
      </c>
      <c r="G7" s="58" t="s">
        <v>218</v>
      </c>
      <c r="H7" s="58" t="s">
        <v>94</v>
      </c>
      <c r="I7" s="58" t="s">
        <v>218</v>
      </c>
      <c r="J7" s="58" t="s">
        <v>94</v>
      </c>
      <c r="K7" s="58" t="s">
        <v>218</v>
      </c>
      <c r="L7" s="58" t="s">
        <v>94</v>
      </c>
      <c r="M7" s="58" t="s">
        <v>218</v>
      </c>
      <c r="N7" s="58" t="s">
        <v>94</v>
      </c>
      <c r="O7" s="58" t="s">
        <v>218</v>
      </c>
    </row>
    <row r="8" spans="1:15" x14ac:dyDescent="0.25">
      <c r="A8" s="6" t="s">
        <v>49</v>
      </c>
      <c r="B8" s="29">
        <v>445</v>
      </c>
      <c r="C8" s="29">
        <v>445</v>
      </c>
      <c r="D8" s="29">
        <v>5555</v>
      </c>
      <c r="E8" s="29">
        <v>5490</v>
      </c>
      <c r="F8" s="29">
        <v>3430</v>
      </c>
      <c r="G8" s="29">
        <v>3390</v>
      </c>
      <c r="H8" s="56">
        <v>0</v>
      </c>
      <c r="I8" s="56">
        <v>0</v>
      </c>
      <c r="J8" s="56">
        <v>0</v>
      </c>
      <c r="K8" s="56">
        <v>0</v>
      </c>
      <c r="L8" s="57">
        <v>590</v>
      </c>
      <c r="M8" s="57">
        <v>550</v>
      </c>
      <c r="N8" s="56">
        <v>0</v>
      </c>
      <c r="O8" s="56">
        <v>0</v>
      </c>
    </row>
    <row r="9" spans="1:15" x14ac:dyDescent="0.25">
      <c r="A9" s="6" t="s">
        <v>108</v>
      </c>
      <c r="B9" s="29">
        <v>150</v>
      </c>
      <c r="C9" s="29">
        <v>150</v>
      </c>
      <c r="D9" s="29">
        <v>1860</v>
      </c>
      <c r="E9" s="29">
        <v>1845</v>
      </c>
      <c r="F9" s="29">
        <v>1195</v>
      </c>
      <c r="G9" s="29">
        <v>1180</v>
      </c>
      <c r="H9" s="56">
        <v>0</v>
      </c>
      <c r="I9" s="56">
        <v>0</v>
      </c>
      <c r="J9" s="56">
        <v>0</v>
      </c>
      <c r="K9" s="56">
        <v>0</v>
      </c>
      <c r="L9" s="57">
        <v>185</v>
      </c>
      <c r="M9" s="57">
        <v>170</v>
      </c>
      <c r="N9" s="56">
        <v>0</v>
      </c>
      <c r="O9" s="56">
        <v>0</v>
      </c>
    </row>
    <row r="10" spans="1:15" x14ac:dyDescent="0.25">
      <c r="A10" s="6" t="s">
        <v>71</v>
      </c>
      <c r="B10" s="29">
        <v>155</v>
      </c>
      <c r="C10" s="29">
        <v>155</v>
      </c>
      <c r="D10" s="29">
        <v>1830</v>
      </c>
      <c r="E10" s="29">
        <v>1810</v>
      </c>
      <c r="F10" s="29">
        <v>960</v>
      </c>
      <c r="G10" s="29">
        <v>950</v>
      </c>
      <c r="H10" s="56">
        <v>0</v>
      </c>
      <c r="I10" s="56">
        <v>0</v>
      </c>
      <c r="J10" s="56">
        <v>0</v>
      </c>
      <c r="K10" s="56">
        <v>0</v>
      </c>
      <c r="L10" s="57">
        <v>225</v>
      </c>
      <c r="M10" s="57">
        <v>215</v>
      </c>
      <c r="N10" s="56">
        <v>0</v>
      </c>
      <c r="O10" s="56">
        <v>0</v>
      </c>
    </row>
    <row r="11" spans="1:15" x14ac:dyDescent="0.25">
      <c r="A11" s="6" t="s">
        <v>72</v>
      </c>
      <c r="B11" s="29">
        <v>85</v>
      </c>
      <c r="C11" s="29">
        <v>80</v>
      </c>
      <c r="D11" s="29">
        <v>930</v>
      </c>
      <c r="E11" s="29">
        <v>915</v>
      </c>
      <c r="F11" s="29">
        <v>595</v>
      </c>
      <c r="G11" s="29">
        <v>585</v>
      </c>
      <c r="H11" s="56">
        <v>0</v>
      </c>
      <c r="I11" s="56">
        <v>0</v>
      </c>
      <c r="J11" s="56">
        <v>0</v>
      </c>
      <c r="K11" s="56">
        <v>0</v>
      </c>
      <c r="L11" s="57">
        <v>110</v>
      </c>
      <c r="M11" s="57">
        <v>95</v>
      </c>
      <c r="N11" s="56">
        <v>0</v>
      </c>
      <c r="O11" s="56">
        <v>0</v>
      </c>
    </row>
    <row r="12" spans="1:15" x14ac:dyDescent="0.25">
      <c r="A12" s="6" t="s">
        <v>73</v>
      </c>
      <c r="B12" s="29">
        <v>55</v>
      </c>
      <c r="C12" s="29">
        <v>55</v>
      </c>
      <c r="D12" s="29">
        <v>675</v>
      </c>
      <c r="E12" s="29">
        <v>665</v>
      </c>
      <c r="F12" s="29">
        <v>455</v>
      </c>
      <c r="G12" s="29">
        <v>450</v>
      </c>
      <c r="H12" s="56">
        <v>0</v>
      </c>
      <c r="I12" s="56">
        <v>0</v>
      </c>
      <c r="J12" s="56">
        <v>0</v>
      </c>
      <c r="K12" s="56">
        <v>0</v>
      </c>
      <c r="L12" s="57">
        <v>60</v>
      </c>
      <c r="M12" s="57">
        <v>60</v>
      </c>
      <c r="N12" s="56">
        <v>0</v>
      </c>
      <c r="O12" s="56">
        <v>0</v>
      </c>
    </row>
    <row r="13" spans="1:15" x14ac:dyDescent="0.25">
      <c r="A13" s="6" t="s">
        <v>74</v>
      </c>
      <c r="B13" s="29">
        <v>5</v>
      </c>
      <c r="C13" s="29">
        <v>5</v>
      </c>
      <c r="D13" s="29">
        <v>260</v>
      </c>
      <c r="E13" s="29">
        <v>260</v>
      </c>
      <c r="F13" s="29">
        <v>225</v>
      </c>
      <c r="G13" s="29">
        <v>225</v>
      </c>
      <c r="H13" s="56">
        <v>0</v>
      </c>
      <c r="I13" s="56">
        <v>0</v>
      </c>
      <c r="J13" s="56">
        <v>0</v>
      </c>
      <c r="K13" s="56">
        <v>0</v>
      </c>
      <c r="L13" s="57">
        <v>10</v>
      </c>
      <c r="M13" s="57">
        <v>10</v>
      </c>
      <c r="N13" s="56">
        <v>0</v>
      </c>
      <c r="O13" s="56">
        <v>0</v>
      </c>
    </row>
    <row r="14" spans="1:15" x14ac:dyDescent="0.25">
      <c r="A14" s="6" t="s">
        <v>54</v>
      </c>
      <c r="B14" s="29">
        <v>945</v>
      </c>
      <c r="C14" s="29">
        <v>945</v>
      </c>
      <c r="D14" s="29">
        <v>7990</v>
      </c>
      <c r="E14" s="29">
        <v>7875</v>
      </c>
      <c r="F14" s="29">
        <v>5405</v>
      </c>
      <c r="G14" s="29">
        <v>5350</v>
      </c>
      <c r="H14" s="56">
        <v>0</v>
      </c>
      <c r="I14" s="56">
        <v>0</v>
      </c>
      <c r="J14" s="56">
        <v>0</v>
      </c>
      <c r="K14" s="56">
        <v>0</v>
      </c>
      <c r="L14" s="57">
        <v>1290</v>
      </c>
      <c r="M14" s="57">
        <v>1205</v>
      </c>
      <c r="N14" s="56">
        <v>0</v>
      </c>
      <c r="O14" s="56">
        <v>0</v>
      </c>
    </row>
    <row r="15" spans="1:15" x14ac:dyDescent="0.25">
      <c r="A15" s="6" t="s">
        <v>109</v>
      </c>
      <c r="B15" s="29">
        <v>235</v>
      </c>
      <c r="C15" s="29">
        <v>235</v>
      </c>
      <c r="D15" s="29">
        <v>2130</v>
      </c>
      <c r="E15" s="29">
        <v>2105</v>
      </c>
      <c r="F15" s="29">
        <v>1480</v>
      </c>
      <c r="G15" s="29">
        <v>1460</v>
      </c>
      <c r="H15" s="56">
        <v>0</v>
      </c>
      <c r="I15" s="56">
        <v>0</v>
      </c>
      <c r="J15" s="56">
        <v>0</v>
      </c>
      <c r="K15" s="56">
        <v>0</v>
      </c>
      <c r="L15" s="57">
        <v>320</v>
      </c>
      <c r="M15" s="57">
        <v>300</v>
      </c>
      <c r="N15" s="56">
        <v>0</v>
      </c>
      <c r="O15" s="56">
        <v>0</v>
      </c>
    </row>
    <row r="16" spans="1:15" x14ac:dyDescent="0.25">
      <c r="A16" s="6" t="s">
        <v>76</v>
      </c>
      <c r="B16" s="29">
        <v>420</v>
      </c>
      <c r="C16" s="29">
        <v>420</v>
      </c>
      <c r="D16" s="29">
        <v>3010</v>
      </c>
      <c r="E16" s="29">
        <v>2975</v>
      </c>
      <c r="F16" s="29">
        <v>1810</v>
      </c>
      <c r="G16" s="29">
        <v>1795</v>
      </c>
      <c r="H16" s="56">
        <v>0</v>
      </c>
      <c r="I16" s="56">
        <v>0</v>
      </c>
      <c r="J16" s="56">
        <v>0</v>
      </c>
      <c r="K16" s="56">
        <v>0</v>
      </c>
      <c r="L16" s="57">
        <v>545</v>
      </c>
      <c r="M16" s="57">
        <v>505</v>
      </c>
      <c r="N16" s="56">
        <v>0</v>
      </c>
      <c r="O16" s="56">
        <v>0</v>
      </c>
    </row>
    <row r="17" spans="1:15" x14ac:dyDescent="0.25">
      <c r="A17" s="6" t="s">
        <v>77</v>
      </c>
      <c r="B17" s="29">
        <v>185</v>
      </c>
      <c r="C17" s="29">
        <v>185</v>
      </c>
      <c r="D17" s="29">
        <v>1565</v>
      </c>
      <c r="E17" s="29">
        <v>1530</v>
      </c>
      <c r="F17" s="29">
        <v>1075</v>
      </c>
      <c r="G17" s="29">
        <v>1065</v>
      </c>
      <c r="H17" s="56">
        <v>0</v>
      </c>
      <c r="I17" s="56">
        <v>0</v>
      </c>
      <c r="J17" s="56">
        <v>0</v>
      </c>
      <c r="K17" s="56">
        <v>0</v>
      </c>
      <c r="L17" s="57">
        <v>300</v>
      </c>
      <c r="M17" s="57">
        <v>280</v>
      </c>
      <c r="N17" s="56">
        <v>0</v>
      </c>
      <c r="O17" s="56">
        <v>0</v>
      </c>
    </row>
    <row r="18" spans="1:15" x14ac:dyDescent="0.25">
      <c r="A18" s="6" t="s">
        <v>78</v>
      </c>
      <c r="B18" s="29">
        <v>95</v>
      </c>
      <c r="C18" s="29">
        <v>95</v>
      </c>
      <c r="D18" s="29">
        <v>920</v>
      </c>
      <c r="E18" s="29">
        <v>905</v>
      </c>
      <c r="F18" s="29">
        <v>685</v>
      </c>
      <c r="G18" s="29">
        <v>685</v>
      </c>
      <c r="H18" s="56">
        <v>0</v>
      </c>
      <c r="I18" s="56">
        <v>0</v>
      </c>
      <c r="J18" s="56">
        <v>0</v>
      </c>
      <c r="K18" s="56">
        <v>0</v>
      </c>
      <c r="L18" s="57">
        <v>115</v>
      </c>
      <c r="M18" s="57">
        <v>110</v>
      </c>
      <c r="N18" s="56">
        <v>0</v>
      </c>
      <c r="O18" s="56">
        <v>0</v>
      </c>
    </row>
    <row r="19" spans="1:15" x14ac:dyDescent="0.25">
      <c r="A19" s="6" t="s">
        <v>79</v>
      </c>
      <c r="B19" s="29">
        <v>10</v>
      </c>
      <c r="C19" s="29">
        <v>10</v>
      </c>
      <c r="D19" s="29">
        <v>360</v>
      </c>
      <c r="E19" s="29">
        <v>360</v>
      </c>
      <c r="F19" s="29">
        <v>350</v>
      </c>
      <c r="G19" s="29">
        <v>350</v>
      </c>
      <c r="H19" s="56">
        <v>0</v>
      </c>
      <c r="I19" s="56">
        <v>0</v>
      </c>
      <c r="J19" s="56">
        <v>0</v>
      </c>
      <c r="K19" s="56">
        <v>0</v>
      </c>
      <c r="L19" s="57">
        <v>10</v>
      </c>
      <c r="M19" s="57">
        <v>10</v>
      </c>
      <c r="N19" s="56">
        <v>0</v>
      </c>
      <c r="O19" s="56">
        <v>0</v>
      </c>
    </row>
    <row r="20" spans="1:15" x14ac:dyDescent="0.25">
      <c r="A20" s="6" t="s">
        <v>53</v>
      </c>
      <c r="B20" s="29">
        <v>135</v>
      </c>
      <c r="C20" s="29">
        <v>135</v>
      </c>
      <c r="D20" s="29">
        <v>1180</v>
      </c>
      <c r="E20" s="29">
        <v>1155</v>
      </c>
      <c r="F20" s="29">
        <v>980</v>
      </c>
      <c r="G20" s="29">
        <v>975</v>
      </c>
      <c r="H20" s="56">
        <v>0</v>
      </c>
      <c r="I20" s="56">
        <v>0</v>
      </c>
      <c r="J20" s="56">
        <v>0</v>
      </c>
      <c r="K20" s="56">
        <v>0</v>
      </c>
      <c r="L20" s="57">
        <v>170</v>
      </c>
      <c r="M20" s="57">
        <v>160</v>
      </c>
      <c r="N20" s="56">
        <v>0</v>
      </c>
      <c r="O20" s="56">
        <v>0</v>
      </c>
    </row>
    <row r="21" spans="1:15" x14ac:dyDescent="0.25">
      <c r="A21" s="6" t="s">
        <v>80</v>
      </c>
      <c r="B21" s="29">
        <v>50</v>
      </c>
      <c r="C21" s="29">
        <v>50</v>
      </c>
      <c r="D21" s="29">
        <v>680</v>
      </c>
      <c r="E21" s="29">
        <v>675</v>
      </c>
      <c r="F21" s="29">
        <v>660</v>
      </c>
      <c r="G21" s="29">
        <v>655</v>
      </c>
      <c r="H21" s="56">
        <v>0</v>
      </c>
      <c r="I21" s="56">
        <v>0</v>
      </c>
      <c r="J21" s="56">
        <v>0</v>
      </c>
      <c r="K21" s="56">
        <v>0</v>
      </c>
      <c r="L21" s="57">
        <v>65</v>
      </c>
      <c r="M21" s="57">
        <v>65</v>
      </c>
      <c r="N21" s="56">
        <v>0</v>
      </c>
      <c r="O21" s="56">
        <v>0</v>
      </c>
    </row>
    <row r="22" spans="1:15" x14ac:dyDescent="0.25">
      <c r="A22" s="6" t="s">
        <v>81</v>
      </c>
      <c r="B22" s="29">
        <v>215</v>
      </c>
      <c r="C22" s="29">
        <v>215</v>
      </c>
      <c r="D22" s="29">
        <v>2230</v>
      </c>
      <c r="E22" s="29">
        <v>2200</v>
      </c>
      <c r="F22" s="29">
        <v>1875</v>
      </c>
      <c r="G22" s="29">
        <v>1860</v>
      </c>
      <c r="H22" s="56">
        <v>0</v>
      </c>
      <c r="I22" s="56">
        <v>0</v>
      </c>
      <c r="J22" s="56">
        <v>0</v>
      </c>
      <c r="K22" s="56">
        <v>0</v>
      </c>
      <c r="L22" s="57">
        <v>330</v>
      </c>
      <c r="M22" s="57">
        <v>305</v>
      </c>
      <c r="N22" s="56">
        <v>0</v>
      </c>
      <c r="O22" s="56">
        <v>0</v>
      </c>
    </row>
    <row r="23" spans="1:15" x14ac:dyDescent="0.25">
      <c r="A23" s="6" t="s">
        <v>61</v>
      </c>
      <c r="B23" s="29">
        <v>30</v>
      </c>
      <c r="C23" s="29">
        <v>30</v>
      </c>
      <c r="D23" s="29">
        <v>335</v>
      </c>
      <c r="E23" s="29">
        <v>330</v>
      </c>
      <c r="F23" s="29">
        <v>435</v>
      </c>
      <c r="G23" s="29">
        <v>430</v>
      </c>
      <c r="H23" s="56">
        <v>0</v>
      </c>
      <c r="I23" s="56">
        <v>0</v>
      </c>
      <c r="J23" s="56">
        <v>0</v>
      </c>
      <c r="K23" s="56">
        <v>0</v>
      </c>
      <c r="L23" s="57">
        <v>50</v>
      </c>
      <c r="M23" s="57">
        <v>45</v>
      </c>
      <c r="N23" s="56">
        <v>0</v>
      </c>
      <c r="O23" s="56">
        <v>0</v>
      </c>
    </row>
    <row r="24" spans="1:15" x14ac:dyDescent="0.25">
      <c r="A24" s="6" t="s">
        <v>82</v>
      </c>
      <c r="B24" s="29">
        <v>1215</v>
      </c>
      <c r="C24" s="29">
        <v>1215</v>
      </c>
      <c r="D24" s="29">
        <v>11535</v>
      </c>
      <c r="E24" s="29">
        <v>11385</v>
      </c>
      <c r="F24" s="29">
        <v>7195</v>
      </c>
      <c r="G24" s="29">
        <v>7120</v>
      </c>
      <c r="H24" s="56">
        <v>0</v>
      </c>
      <c r="I24" s="56">
        <v>0</v>
      </c>
      <c r="J24" s="56">
        <v>0</v>
      </c>
      <c r="K24" s="56">
        <v>0</v>
      </c>
      <c r="L24" s="57">
        <v>1715</v>
      </c>
      <c r="M24" s="57">
        <v>1600</v>
      </c>
      <c r="N24" s="56">
        <v>0</v>
      </c>
      <c r="O24" s="56">
        <v>0</v>
      </c>
    </row>
    <row r="25" spans="1:15" x14ac:dyDescent="0.25">
      <c r="A25" s="6" t="s">
        <v>83</v>
      </c>
      <c r="B25" s="29">
        <v>125</v>
      </c>
      <c r="C25" s="29">
        <v>125</v>
      </c>
      <c r="D25" s="29">
        <v>1470</v>
      </c>
      <c r="E25" s="29">
        <v>1455</v>
      </c>
      <c r="F25" s="29">
        <v>1225</v>
      </c>
      <c r="G25" s="29">
        <v>1210</v>
      </c>
      <c r="H25" s="56">
        <v>0</v>
      </c>
      <c r="I25" s="56">
        <v>0</v>
      </c>
      <c r="J25" s="56">
        <v>0</v>
      </c>
      <c r="K25" s="56">
        <v>0</v>
      </c>
      <c r="L25" s="57">
        <v>135</v>
      </c>
      <c r="M25" s="57">
        <v>125</v>
      </c>
      <c r="N25" s="56">
        <v>0</v>
      </c>
      <c r="O25" s="56">
        <v>0</v>
      </c>
    </row>
    <row r="26" spans="1:15" x14ac:dyDescent="0.25">
      <c r="A26" s="6" t="s">
        <v>89</v>
      </c>
      <c r="B26" s="29">
        <v>50</v>
      </c>
      <c r="C26" s="29">
        <v>50</v>
      </c>
      <c r="D26" s="29">
        <v>550</v>
      </c>
      <c r="E26" s="29">
        <v>535</v>
      </c>
      <c r="F26" s="29">
        <v>420</v>
      </c>
      <c r="G26" s="29">
        <v>415</v>
      </c>
      <c r="H26" s="56">
        <v>0</v>
      </c>
      <c r="I26" s="56">
        <v>0</v>
      </c>
      <c r="J26" s="56">
        <v>0</v>
      </c>
      <c r="K26" s="56">
        <v>0</v>
      </c>
      <c r="L26" s="57">
        <v>40</v>
      </c>
      <c r="M26" s="57">
        <v>35</v>
      </c>
      <c r="N26" s="56">
        <v>0</v>
      </c>
      <c r="O26" s="56">
        <v>0</v>
      </c>
    </row>
    <row r="27" spans="1:15" x14ac:dyDescent="0.25">
      <c r="A27" s="6" t="s">
        <v>57</v>
      </c>
      <c r="B27" s="29">
        <v>80</v>
      </c>
      <c r="C27" s="29">
        <v>75</v>
      </c>
      <c r="D27" s="29">
        <v>760</v>
      </c>
      <c r="E27" s="29">
        <v>750</v>
      </c>
      <c r="F27" s="29">
        <v>605</v>
      </c>
      <c r="G27" s="29">
        <v>595</v>
      </c>
      <c r="H27" s="56">
        <v>0</v>
      </c>
      <c r="I27" s="56">
        <v>0</v>
      </c>
      <c r="J27" s="56">
        <v>0</v>
      </c>
      <c r="K27" s="56">
        <v>0</v>
      </c>
      <c r="L27" s="57">
        <v>110</v>
      </c>
      <c r="M27" s="57">
        <v>105</v>
      </c>
      <c r="N27" s="56">
        <v>0</v>
      </c>
      <c r="O27" s="56">
        <v>0</v>
      </c>
    </row>
    <row r="28" spans="1:15" x14ac:dyDescent="0.25">
      <c r="A28" s="6" t="s">
        <v>56</v>
      </c>
      <c r="B28" s="29">
        <v>115</v>
      </c>
      <c r="C28" s="29">
        <v>115</v>
      </c>
      <c r="D28" s="29">
        <v>1215</v>
      </c>
      <c r="E28" s="29">
        <v>1190</v>
      </c>
      <c r="F28" s="29">
        <v>885</v>
      </c>
      <c r="G28" s="29">
        <v>875</v>
      </c>
      <c r="H28" s="56">
        <v>0</v>
      </c>
      <c r="I28" s="56">
        <v>0</v>
      </c>
      <c r="J28" s="56">
        <v>0</v>
      </c>
      <c r="K28" s="56">
        <v>0</v>
      </c>
      <c r="L28" s="57">
        <v>120</v>
      </c>
      <c r="M28" s="57">
        <v>110</v>
      </c>
      <c r="N28" s="56">
        <v>0</v>
      </c>
      <c r="O28" s="56">
        <v>0</v>
      </c>
    </row>
    <row r="29" spans="1:15" x14ac:dyDescent="0.25">
      <c r="A29" s="6" t="s">
        <v>85</v>
      </c>
      <c r="B29" s="29">
        <v>315</v>
      </c>
      <c r="C29" s="29">
        <v>315</v>
      </c>
      <c r="D29" s="29">
        <v>2305</v>
      </c>
      <c r="E29" s="29">
        <v>2255</v>
      </c>
      <c r="F29" s="29">
        <v>1775</v>
      </c>
      <c r="G29" s="29">
        <v>1760</v>
      </c>
      <c r="H29" s="56">
        <v>0</v>
      </c>
      <c r="I29" s="56">
        <v>0</v>
      </c>
      <c r="J29" s="56">
        <v>0</v>
      </c>
      <c r="K29" s="56">
        <v>0</v>
      </c>
      <c r="L29" s="57">
        <v>395</v>
      </c>
      <c r="M29" s="57">
        <v>370</v>
      </c>
      <c r="N29" s="56">
        <v>0</v>
      </c>
      <c r="O29" s="56">
        <v>0</v>
      </c>
    </row>
    <row r="30" spans="1:15" x14ac:dyDescent="0.25">
      <c r="A30" s="6" t="s">
        <v>86</v>
      </c>
      <c r="B30" s="29">
        <v>335</v>
      </c>
      <c r="C30" s="29">
        <v>335</v>
      </c>
      <c r="D30" s="29">
        <v>3160</v>
      </c>
      <c r="E30" s="29">
        <v>3115</v>
      </c>
      <c r="F30" s="29">
        <v>2230</v>
      </c>
      <c r="G30" s="29">
        <v>2200</v>
      </c>
      <c r="H30" s="56">
        <v>0</v>
      </c>
      <c r="I30" s="56">
        <v>0</v>
      </c>
      <c r="J30" s="56">
        <v>0</v>
      </c>
      <c r="K30" s="56">
        <v>0</v>
      </c>
      <c r="L30" s="57">
        <v>475</v>
      </c>
      <c r="M30" s="57">
        <v>440</v>
      </c>
      <c r="N30" s="56">
        <v>0</v>
      </c>
      <c r="O30" s="56">
        <v>0</v>
      </c>
    </row>
    <row r="31" spans="1:15" x14ac:dyDescent="0.25">
      <c r="A31" s="6" t="s">
        <v>90</v>
      </c>
      <c r="B31" s="29">
        <v>740</v>
      </c>
      <c r="C31" s="29">
        <v>735</v>
      </c>
      <c r="D31" s="29">
        <v>8090</v>
      </c>
      <c r="E31" s="29">
        <v>8005</v>
      </c>
      <c r="F31" s="29">
        <v>4830</v>
      </c>
      <c r="G31" s="29">
        <v>4785</v>
      </c>
      <c r="H31" s="56">
        <v>0</v>
      </c>
      <c r="I31" s="56">
        <v>0</v>
      </c>
      <c r="J31" s="56">
        <v>0</v>
      </c>
      <c r="K31" s="56">
        <v>0</v>
      </c>
      <c r="L31" s="57">
        <v>1015</v>
      </c>
      <c r="M31" s="57">
        <v>945</v>
      </c>
      <c r="N31" s="56">
        <v>0</v>
      </c>
      <c r="O31" s="56">
        <v>0</v>
      </c>
    </row>
    <row r="32" spans="1:15" x14ac:dyDescent="0.25">
      <c r="A32" s="18" t="s">
        <v>88</v>
      </c>
      <c r="B32" s="18">
        <v>1390</v>
      </c>
      <c r="C32" s="18">
        <v>1390</v>
      </c>
      <c r="D32" s="18">
        <v>13555</v>
      </c>
      <c r="E32" s="18">
        <v>13375</v>
      </c>
      <c r="F32" s="18">
        <v>8840</v>
      </c>
      <c r="G32" s="18">
        <v>8745</v>
      </c>
      <c r="H32" s="18">
        <v>0</v>
      </c>
      <c r="I32" s="18">
        <v>0</v>
      </c>
      <c r="J32" s="18">
        <v>0</v>
      </c>
      <c r="K32" s="18">
        <v>0</v>
      </c>
      <c r="L32" s="18">
        <v>1885</v>
      </c>
      <c r="M32" s="18">
        <v>1760</v>
      </c>
      <c r="N32" s="18">
        <v>0</v>
      </c>
      <c r="O32" s="18">
        <v>0</v>
      </c>
    </row>
  </sheetData>
  <mergeCells count="10">
    <mergeCell ref="A4:E4"/>
    <mergeCell ref="J6:K6"/>
    <mergeCell ref="L6:M6"/>
    <mergeCell ref="N6:O6"/>
    <mergeCell ref="B5:O5"/>
    <mergeCell ref="A5:A7"/>
    <mergeCell ref="B6:C6"/>
    <mergeCell ref="D6:E6"/>
    <mergeCell ref="F6:G6"/>
    <mergeCell ref="H6:I6"/>
  </mergeCells>
  <pageMargins left="0.7" right="0.7" top="0.75" bottom="0.75" header="0.3" footer="0.3"/>
  <pageSetup paperSize="9" orientation="portrait"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70D42E-1440-4551-9570-5E217C00001F}">
  <dimension ref="A1:O32"/>
  <sheetViews>
    <sheetView workbookViewId="0"/>
  </sheetViews>
  <sheetFormatPr defaultRowHeight="15" x14ac:dyDescent="0.25"/>
  <cols>
    <col min="1" max="1" width="35.5703125" customWidth="1"/>
    <col min="2" max="15" width="15.5703125" customWidth="1"/>
  </cols>
  <sheetData>
    <row r="1" spans="1:15" x14ac:dyDescent="0.25">
      <c r="A1" s="1" t="s">
        <v>269</v>
      </c>
    </row>
    <row r="2" spans="1:15" x14ac:dyDescent="0.25">
      <c r="A2" s="1" t="s">
        <v>377</v>
      </c>
    </row>
    <row r="3" spans="1:15" x14ac:dyDescent="0.25">
      <c r="A3" t="s">
        <v>66</v>
      </c>
    </row>
    <row r="4" spans="1:15" ht="49.5" customHeight="1" x14ac:dyDescent="0.25">
      <c r="A4" s="161" t="s">
        <v>242</v>
      </c>
      <c r="B4" s="161"/>
      <c r="C4" s="161"/>
      <c r="D4" s="161"/>
      <c r="E4" s="161"/>
    </row>
    <row r="5" spans="1:15" x14ac:dyDescent="0.25">
      <c r="A5" s="178" t="s">
        <v>68</v>
      </c>
      <c r="B5" s="177" t="s">
        <v>92</v>
      </c>
      <c r="C5" s="177"/>
      <c r="D5" s="177"/>
      <c r="E5" s="177"/>
      <c r="F5" s="177"/>
      <c r="G5" s="177"/>
      <c r="H5" s="177"/>
      <c r="I5" s="177"/>
      <c r="J5" s="177"/>
      <c r="K5" s="177"/>
      <c r="L5" s="177"/>
      <c r="M5" s="177"/>
      <c r="N5" s="177"/>
      <c r="O5" s="177"/>
    </row>
    <row r="6" spans="1:15" x14ac:dyDescent="0.25">
      <c r="A6" s="178"/>
      <c r="B6" s="177" t="s">
        <v>98</v>
      </c>
      <c r="C6" s="177"/>
      <c r="D6" s="177" t="s">
        <v>99</v>
      </c>
      <c r="E6" s="177"/>
      <c r="F6" s="177" t="s">
        <v>103</v>
      </c>
      <c r="G6" s="177"/>
      <c r="H6" s="177" t="s">
        <v>100</v>
      </c>
      <c r="I6" s="177"/>
      <c r="J6" s="177" t="s">
        <v>101</v>
      </c>
      <c r="K6" s="177"/>
      <c r="L6" s="177" t="s">
        <v>102</v>
      </c>
      <c r="M6" s="177"/>
      <c r="N6" s="177" t="s">
        <v>223</v>
      </c>
      <c r="O6" s="177"/>
    </row>
    <row r="7" spans="1:15" x14ac:dyDescent="0.25">
      <c r="A7" s="178"/>
      <c r="B7" s="58" t="s">
        <v>94</v>
      </c>
      <c r="C7" s="58" t="s">
        <v>218</v>
      </c>
      <c r="D7" s="58" t="s">
        <v>94</v>
      </c>
      <c r="E7" s="58" t="s">
        <v>218</v>
      </c>
      <c r="F7" s="58" t="s">
        <v>94</v>
      </c>
      <c r="G7" s="58" t="s">
        <v>218</v>
      </c>
      <c r="H7" s="58" t="s">
        <v>94</v>
      </c>
      <c r="I7" s="58" t="s">
        <v>218</v>
      </c>
      <c r="J7" s="58" t="s">
        <v>94</v>
      </c>
      <c r="K7" s="58" t="s">
        <v>218</v>
      </c>
      <c r="L7" s="58" t="s">
        <v>94</v>
      </c>
      <c r="M7" s="58" t="s">
        <v>218</v>
      </c>
      <c r="N7" s="58" t="s">
        <v>94</v>
      </c>
      <c r="O7" s="58" t="s">
        <v>218</v>
      </c>
    </row>
    <row r="8" spans="1:15" x14ac:dyDescent="0.25">
      <c r="A8" s="6" t="s">
        <v>49</v>
      </c>
      <c r="B8" s="29">
        <v>38135</v>
      </c>
      <c r="C8" s="29">
        <v>32330</v>
      </c>
      <c r="D8" s="29">
        <v>10035</v>
      </c>
      <c r="E8" s="29">
        <v>9620</v>
      </c>
      <c r="F8" s="29">
        <v>110</v>
      </c>
      <c r="G8" s="29">
        <v>110</v>
      </c>
      <c r="H8" s="59">
        <v>30</v>
      </c>
      <c r="I8" s="59">
        <v>25</v>
      </c>
      <c r="J8" s="59">
        <v>60</v>
      </c>
      <c r="K8" s="59">
        <v>55</v>
      </c>
      <c r="L8" s="59">
        <v>255</v>
      </c>
      <c r="M8" s="59">
        <v>195</v>
      </c>
      <c r="N8" s="56">
        <v>0</v>
      </c>
      <c r="O8" s="56">
        <v>0</v>
      </c>
    </row>
    <row r="9" spans="1:15" x14ac:dyDescent="0.25">
      <c r="A9" s="6" t="s">
        <v>108</v>
      </c>
      <c r="B9" s="29">
        <v>8125</v>
      </c>
      <c r="C9" s="29">
        <v>6900</v>
      </c>
      <c r="D9" s="29">
        <v>2090</v>
      </c>
      <c r="E9" s="29">
        <v>2030</v>
      </c>
      <c r="F9" s="29">
        <v>15</v>
      </c>
      <c r="G9" s="29">
        <v>15</v>
      </c>
      <c r="H9" s="59">
        <v>10</v>
      </c>
      <c r="I9" s="59">
        <v>5</v>
      </c>
      <c r="J9" s="59">
        <v>10</v>
      </c>
      <c r="K9" s="59">
        <v>10</v>
      </c>
      <c r="L9" s="59">
        <v>50</v>
      </c>
      <c r="M9" s="59">
        <v>35</v>
      </c>
      <c r="N9" s="56">
        <v>0</v>
      </c>
      <c r="O9" s="56">
        <v>0</v>
      </c>
    </row>
    <row r="10" spans="1:15" x14ac:dyDescent="0.25">
      <c r="A10" s="6" t="s">
        <v>71</v>
      </c>
      <c r="B10" s="29">
        <v>11355</v>
      </c>
      <c r="C10" s="29">
        <v>9490</v>
      </c>
      <c r="D10" s="29">
        <v>2605</v>
      </c>
      <c r="E10" s="29">
        <v>2485</v>
      </c>
      <c r="F10" s="29">
        <v>30</v>
      </c>
      <c r="G10" s="29">
        <v>30</v>
      </c>
      <c r="H10" s="59">
        <v>10</v>
      </c>
      <c r="I10" s="59">
        <v>10</v>
      </c>
      <c r="J10" s="59">
        <v>20</v>
      </c>
      <c r="K10" s="59">
        <v>20</v>
      </c>
      <c r="L10" s="59">
        <v>70</v>
      </c>
      <c r="M10" s="59">
        <v>55</v>
      </c>
      <c r="N10" s="56">
        <v>0</v>
      </c>
      <c r="O10" s="56">
        <v>0</v>
      </c>
    </row>
    <row r="11" spans="1:15" x14ac:dyDescent="0.25">
      <c r="A11" s="6" t="s">
        <v>72</v>
      </c>
      <c r="B11" s="29">
        <v>10415</v>
      </c>
      <c r="C11" s="29">
        <v>8785</v>
      </c>
      <c r="D11" s="29">
        <v>2690</v>
      </c>
      <c r="E11" s="29">
        <v>2570</v>
      </c>
      <c r="F11" s="29">
        <v>25</v>
      </c>
      <c r="G11" s="29">
        <v>25</v>
      </c>
      <c r="H11" s="59">
        <v>5</v>
      </c>
      <c r="I11" s="59">
        <v>5</v>
      </c>
      <c r="J11" s="59">
        <v>5</v>
      </c>
      <c r="K11" s="59">
        <v>5</v>
      </c>
      <c r="L11" s="59">
        <v>65</v>
      </c>
      <c r="M11" s="59">
        <v>55</v>
      </c>
      <c r="N11" s="56">
        <v>0</v>
      </c>
      <c r="O11" s="56">
        <v>0</v>
      </c>
    </row>
    <row r="12" spans="1:15" x14ac:dyDescent="0.25">
      <c r="A12" s="6" t="s">
        <v>73</v>
      </c>
      <c r="B12" s="29">
        <v>6200</v>
      </c>
      <c r="C12" s="29">
        <v>5385</v>
      </c>
      <c r="D12" s="29">
        <v>1795</v>
      </c>
      <c r="E12" s="29">
        <v>1705</v>
      </c>
      <c r="F12" s="29">
        <v>25</v>
      </c>
      <c r="G12" s="29">
        <v>25</v>
      </c>
      <c r="H12" s="59">
        <v>5</v>
      </c>
      <c r="I12" s="59">
        <v>5</v>
      </c>
      <c r="J12" s="59">
        <v>20</v>
      </c>
      <c r="K12" s="59">
        <v>15</v>
      </c>
      <c r="L12" s="59">
        <v>60</v>
      </c>
      <c r="M12" s="59">
        <v>45</v>
      </c>
      <c r="N12" s="56">
        <v>0</v>
      </c>
      <c r="O12" s="56">
        <v>0</v>
      </c>
    </row>
    <row r="13" spans="1:15" x14ac:dyDescent="0.25">
      <c r="A13" s="6" t="s">
        <v>74</v>
      </c>
      <c r="B13" s="29">
        <v>2030</v>
      </c>
      <c r="C13" s="29">
        <v>1820</v>
      </c>
      <c r="D13" s="29">
        <v>860</v>
      </c>
      <c r="E13" s="29">
        <v>830</v>
      </c>
      <c r="F13" s="29">
        <v>20</v>
      </c>
      <c r="G13" s="29">
        <v>20</v>
      </c>
      <c r="H13" s="59">
        <v>5</v>
      </c>
      <c r="I13" s="59">
        <v>5</v>
      </c>
      <c r="J13" s="59">
        <v>5</v>
      </c>
      <c r="K13" s="59">
        <v>5</v>
      </c>
      <c r="L13" s="59">
        <v>10</v>
      </c>
      <c r="M13" s="59">
        <v>5</v>
      </c>
      <c r="N13" s="56">
        <v>0</v>
      </c>
      <c r="O13" s="56">
        <v>0</v>
      </c>
    </row>
    <row r="14" spans="1:15" x14ac:dyDescent="0.25">
      <c r="A14" s="6" t="s">
        <v>54</v>
      </c>
      <c r="B14" s="29">
        <v>60235</v>
      </c>
      <c r="C14" s="29">
        <v>50355</v>
      </c>
      <c r="D14" s="29">
        <v>14920</v>
      </c>
      <c r="E14" s="29">
        <v>14265</v>
      </c>
      <c r="F14" s="29">
        <v>170</v>
      </c>
      <c r="G14" s="29">
        <v>170</v>
      </c>
      <c r="H14" s="59">
        <v>50</v>
      </c>
      <c r="I14" s="59">
        <v>45</v>
      </c>
      <c r="J14" s="59">
        <v>105</v>
      </c>
      <c r="K14" s="59">
        <v>100</v>
      </c>
      <c r="L14" s="59">
        <v>665</v>
      </c>
      <c r="M14" s="59">
        <v>495</v>
      </c>
      <c r="N14" s="56">
        <v>0</v>
      </c>
      <c r="O14" s="56">
        <v>0</v>
      </c>
    </row>
    <row r="15" spans="1:15" x14ac:dyDescent="0.25">
      <c r="A15" s="6" t="s">
        <v>109</v>
      </c>
      <c r="B15" s="29">
        <v>11915</v>
      </c>
      <c r="C15" s="29">
        <v>9910</v>
      </c>
      <c r="D15" s="29">
        <v>3000</v>
      </c>
      <c r="E15" s="29">
        <v>2890</v>
      </c>
      <c r="F15" s="29">
        <v>30</v>
      </c>
      <c r="G15" s="29">
        <v>30</v>
      </c>
      <c r="H15" s="59">
        <v>5</v>
      </c>
      <c r="I15" s="59">
        <v>5</v>
      </c>
      <c r="J15" s="59">
        <v>30</v>
      </c>
      <c r="K15" s="59">
        <v>30</v>
      </c>
      <c r="L15" s="59">
        <v>140</v>
      </c>
      <c r="M15" s="59">
        <v>105</v>
      </c>
      <c r="N15" s="56">
        <v>0</v>
      </c>
      <c r="O15" s="56">
        <v>0</v>
      </c>
    </row>
    <row r="16" spans="1:15" x14ac:dyDescent="0.25">
      <c r="A16" s="6" t="s">
        <v>76</v>
      </c>
      <c r="B16" s="29">
        <v>20310</v>
      </c>
      <c r="C16" s="29">
        <v>16855</v>
      </c>
      <c r="D16" s="29">
        <v>4400</v>
      </c>
      <c r="E16" s="29">
        <v>4200</v>
      </c>
      <c r="F16" s="29">
        <v>50</v>
      </c>
      <c r="G16" s="29">
        <v>50</v>
      </c>
      <c r="H16" s="59">
        <v>15</v>
      </c>
      <c r="I16" s="59">
        <v>15</v>
      </c>
      <c r="J16" s="59">
        <v>35</v>
      </c>
      <c r="K16" s="59">
        <v>35</v>
      </c>
      <c r="L16" s="59">
        <v>215</v>
      </c>
      <c r="M16" s="59">
        <v>160</v>
      </c>
      <c r="N16" s="56">
        <v>0</v>
      </c>
      <c r="O16" s="56">
        <v>0</v>
      </c>
    </row>
    <row r="17" spans="1:15" x14ac:dyDescent="0.25">
      <c r="A17" s="6" t="s">
        <v>77</v>
      </c>
      <c r="B17" s="29">
        <v>16065</v>
      </c>
      <c r="C17" s="29">
        <v>13320</v>
      </c>
      <c r="D17" s="29">
        <v>3775</v>
      </c>
      <c r="E17" s="29">
        <v>3590</v>
      </c>
      <c r="F17" s="29">
        <v>55</v>
      </c>
      <c r="G17" s="29">
        <v>55</v>
      </c>
      <c r="H17" s="59">
        <v>15</v>
      </c>
      <c r="I17" s="59">
        <v>15</v>
      </c>
      <c r="J17" s="59">
        <v>20</v>
      </c>
      <c r="K17" s="59">
        <v>20</v>
      </c>
      <c r="L17" s="59">
        <v>180</v>
      </c>
      <c r="M17" s="59">
        <v>135</v>
      </c>
      <c r="N17" s="56">
        <v>0</v>
      </c>
      <c r="O17" s="56">
        <v>0</v>
      </c>
    </row>
    <row r="18" spans="1:15" x14ac:dyDescent="0.25">
      <c r="A18" s="6" t="s">
        <v>78</v>
      </c>
      <c r="B18" s="29">
        <v>8950</v>
      </c>
      <c r="C18" s="29">
        <v>7635</v>
      </c>
      <c r="D18" s="29">
        <v>2495</v>
      </c>
      <c r="E18" s="29">
        <v>2380</v>
      </c>
      <c r="F18" s="29">
        <v>30</v>
      </c>
      <c r="G18" s="29">
        <v>30</v>
      </c>
      <c r="H18" s="59">
        <v>10</v>
      </c>
      <c r="I18" s="59">
        <v>5</v>
      </c>
      <c r="J18" s="59">
        <v>15</v>
      </c>
      <c r="K18" s="59">
        <v>15</v>
      </c>
      <c r="L18" s="59">
        <v>100</v>
      </c>
      <c r="M18" s="59">
        <v>80</v>
      </c>
      <c r="N18" s="56">
        <v>0</v>
      </c>
      <c r="O18" s="56">
        <v>0</v>
      </c>
    </row>
    <row r="19" spans="1:15" x14ac:dyDescent="0.25">
      <c r="A19" s="6" t="s">
        <v>79</v>
      </c>
      <c r="B19" s="29">
        <v>2995</v>
      </c>
      <c r="C19" s="29">
        <v>2690</v>
      </c>
      <c r="D19" s="29">
        <v>1250</v>
      </c>
      <c r="E19" s="29">
        <v>1210</v>
      </c>
      <c r="F19" s="29">
        <v>5</v>
      </c>
      <c r="G19" s="29">
        <v>5</v>
      </c>
      <c r="H19" s="59">
        <v>5</v>
      </c>
      <c r="I19" s="59">
        <v>5</v>
      </c>
      <c r="J19" s="59">
        <v>5</v>
      </c>
      <c r="K19" s="59">
        <v>5</v>
      </c>
      <c r="L19" s="59">
        <v>25</v>
      </c>
      <c r="M19" s="59">
        <v>20</v>
      </c>
      <c r="N19" s="56">
        <v>0</v>
      </c>
      <c r="O19" s="56">
        <v>0</v>
      </c>
    </row>
    <row r="20" spans="1:15" x14ac:dyDescent="0.25">
      <c r="A20" s="6" t="s">
        <v>53</v>
      </c>
      <c r="B20" s="29">
        <v>29590</v>
      </c>
      <c r="C20" s="29">
        <v>24135</v>
      </c>
      <c r="D20" s="29">
        <v>6275</v>
      </c>
      <c r="E20" s="29">
        <v>5955</v>
      </c>
      <c r="F20" s="29">
        <v>60</v>
      </c>
      <c r="G20" s="29">
        <v>60</v>
      </c>
      <c r="H20" s="59">
        <v>15</v>
      </c>
      <c r="I20" s="59">
        <v>15</v>
      </c>
      <c r="J20" s="59">
        <v>30</v>
      </c>
      <c r="K20" s="59">
        <v>30</v>
      </c>
      <c r="L20" s="59">
        <v>205</v>
      </c>
      <c r="M20" s="59">
        <v>160</v>
      </c>
      <c r="N20" s="56">
        <v>0</v>
      </c>
      <c r="O20" s="56">
        <v>0</v>
      </c>
    </row>
    <row r="21" spans="1:15" x14ac:dyDescent="0.25">
      <c r="A21" s="6" t="s">
        <v>80</v>
      </c>
      <c r="B21" s="29">
        <v>26710</v>
      </c>
      <c r="C21" s="29">
        <v>22550</v>
      </c>
      <c r="D21" s="29">
        <v>6870</v>
      </c>
      <c r="E21" s="29">
        <v>6565</v>
      </c>
      <c r="F21" s="29">
        <v>90</v>
      </c>
      <c r="G21" s="29">
        <v>90</v>
      </c>
      <c r="H21" s="59">
        <v>15</v>
      </c>
      <c r="I21" s="59">
        <v>15</v>
      </c>
      <c r="J21" s="59">
        <v>25</v>
      </c>
      <c r="K21" s="59">
        <v>25</v>
      </c>
      <c r="L21" s="59">
        <v>205</v>
      </c>
      <c r="M21" s="59">
        <v>155</v>
      </c>
      <c r="N21" s="56">
        <v>0</v>
      </c>
      <c r="O21" s="56">
        <v>0</v>
      </c>
    </row>
    <row r="22" spans="1:15" x14ac:dyDescent="0.25">
      <c r="A22" s="6" t="s">
        <v>81</v>
      </c>
      <c r="B22" s="29">
        <v>11660</v>
      </c>
      <c r="C22" s="29">
        <v>10110</v>
      </c>
      <c r="D22" s="29">
        <v>4260</v>
      </c>
      <c r="E22" s="29">
        <v>4130</v>
      </c>
      <c r="F22" s="29">
        <v>55</v>
      </c>
      <c r="G22" s="29">
        <v>55</v>
      </c>
      <c r="H22" s="59">
        <v>5</v>
      </c>
      <c r="I22" s="59">
        <v>5</v>
      </c>
      <c r="J22" s="59">
        <v>35</v>
      </c>
      <c r="K22" s="59">
        <v>35</v>
      </c>
      <c r="L22" s="59">
        <v>190</v>
      </c>
      <c r="M22" s="59">
        <v>135</v>
      </c>
      <c r="N22" s="56">
        <v>0</v>
      </c>
      <c r="O22" s="56">
        <v>0</v>
      </c>
    </row>
    <row r="23" spans="1:15" x14ac:dyDescent="0.25">
      <c r="A23" s="6" t="s">
        <v>61</v>
      </c>
      <c r="B23" s="29">
        <v>3770</v>
      </c>
      <c r="C23" s="29">
        <v>3300</v>
      </c>
      <c r="D23" s="29">
        <v>1675</v>
      </c>
      <c r="E23" s="29">
        <v>1635</v>
      </c>
      <c r="F23" s="29">
        <v>25</v>
      </c>
      <c r="G23" s="29">
        <v>25</v>
      </c>
      <c r="H23" s="59">
        <v>5</v>
      </c>
      <c r="I23" s="59">
        <v>5</v>
      </c>
      <c r="J23" s="59">
        <v>10</v>
      </c>
      <c r="K23" s="59">
        <v>10</v>
      </c>
      <c r="L23" s="59">
        <v>45</v>
      </c>
      <c r="M23" s="59">
        <v>30</v>
      </c>
      <c r="N23" s="56">
        <v>0</v>
      </c>
      <c r="O23" s="56">
        <v>0</v>
      </c>
    </row>
    <row r="24" spans="1:15" x14ac:dyDescent="0.25">
      <c r="A24" s="6" t="s">
        <v>82</v>
      </c>
      <c r="B24" s="29">
        <v>79230</v>
      </c>
      <c r="C24" s="29">
        <v>66495</v>
      </c>
      <c r="D24" s="29">
        <v>19505</v>
      </c>
      <c r="E24" s="29">
        <v>18630</v>
      </c>
      <c r="F24" s="29">
        <v>235</v>
      </c>
      <c r="G24" s="29">
        <v>235</v>
      </c>
      <c r="H24" s="59">
        <v>65</v>
      </c>
      <c r="I24" s="59">
        <v>65</v>
      </c>
      <c r="J24" s="59">
        <v>120</v>
      </c>
      <c r="K24" s="59">
        <v>115</v>
      </c>
      <c r="L24" s="59">
        <v>765</v>
      </c>
      <c r="M24" s="59">
        <v>575</v>
      </c>
      <c r="N24" s="56">
        <v>0</v>
      </c>
      <c r="O24" s="56">
        <v>0</v>
      </c>
    </row>
    <row r="25" spans="1:15" x14ac:dyDescent="0.25">
      <c r="A25" s="6" t="s">
        <v>83</v>
      </c>
      <c r="B25" s="29">
        <v>10585</v>
      </c>
      <c r="C25" s="29">
        <v>8880</v>
      </c>
      <c r="D25" s="29">
        <v>2890</v>
      </c>
      <c r="E25" s="29">
        <v>2800</v>
      </c>
      <c r="F25" s="29">
        <v>20</v>
      </c>
      <c r="G25" s="29">
        <v>20</v>
      </c>
      <c r="H25" s="59">
        <v>5</v>
      </c>
      <c r="I25" s="59">
        <v>5</v>
      </c>
      <c r="J25" s="59">
        <v>25</v>
      </c>
      <c r="K25" s="59">
        <v>25</v>
      </c>
      <c r="L25" s="59">
        <v>85</v>
      </c>
      <c r="M25" s="59">
        <v>60</v>
      </c>
      <c r="N25" s="56">
        <v>0</v>
      </c>
      <c r="O25" s="56">
        <v>0</v>
      </c>
    </row>
    <row r="26" spans="1:15" x14ac:dyDescent="0.25">
      <c r="A26" s="6" t="s">
        <v>89</v>
      </c>
      <c r="B26" s="29">
        <v>8570</v>
      </c>
      <c r="C26" s="29">
        <v>7360</v>
      </c>
      <c r="D26" s="29">
        <v>2565</v>
      </c>
      <c r="E26" s="29">
        <v>2460</v>
      </c>
      <c r="F26" s="29">
        <v>25</v>
      </c>
      <c r="G26" s="29">
        <v>25</v>
      </c>
      <c r="H26" s="59">
        <v>5</v>
      </c>
      <c r="I26" s="59">
        <v>5</v>
      </c>
      <c r="J26" s="59">
        <v>15</v>
      </c>
      <c r="K26" s="59">
        <v>15</v>
      </c>
      <c r="L26" s="59">
        <v>65</v>
      </c>
      <c r="M26" s="59">
        <v>55</v>
      </c>
      <c r="N26" s="56">
        <v>0</v>
      </c>
      <c r="O26" s="56">
        <v>0</v>
      </c>
    </row>
    <row r="27" spans="1:15" x14ac:dyDescent="0.25">
      <c r="A27" s="6" t="s">
        <v>57</v>
      </c>
      <c r="B27" s="29">
        <v>17605</v>
      </c>
      <c r="C27" s="29">
        <v>14965</v>
      </c>
      <c r="D27" s="29">
        <v>4235</v>
      </c>
      <c r="E27" s="29">
        <v>4060</v>
      </c>
      <c r="F27" s="29">
        <v>45</v>
      </c>
      <c r="G27" s="29">
        <v>45</v>
      </c>
      <c r="H27" s="59">
        <v>10</v>
      </c>
      <c r="I27" s="59">
        <v>10</v>
      </c>
      <c r="J27" s="59">
        <v>20</v>
      </c>
      <c r="K27" s="59">
        <v>20</v>
      </c>
      <c r="L27" s="59">
        <v>100</v>
      </c>
      <c r="M27" s="59">
        <v>85</v>
      </c>
      <c r="N27" s="56">
        <v>0</v>
      </c>
      <c r="O27" s="56">
        <v>0</v>
      </c>
    </row>
    <row r="28" spans="1:15" x14ac:dyDescent="0.25">
      <c r="A28" s="6" t="s">
        <v>56</v>
      </c>
      <c r="B28" s="29">
        <v>11835</v>
      </c>
      <c r="C28" s="29">
        <v>10190</v>
      </c>
      <c r="D28" s="29">
        <v>3495</v>
      </c>
      <c r="E28" s="29">
        <v>3355</v>
      </c>
      <c r="F28" s="29">
        <v>30</v>
      </c>
      <c r="G28" s="29">
        <v>30</v>
      </c>
      <c r="H28" s="59">
        <v>5</v>
      </c>
      <c r="I28" s="59">
        <v>5</v>
      </c>
      <c r="J28" s="59">
        <v>20</v>
      </c>
      <c r="K28" s="59">
        <v>20</v>
      </c>
      <c r="L28" s="59">
        <v>105</v>
      </c>
      <c r="M28" s="59">
        <v>90</v>
      </c>
      <c r="N28" s="56">
        <v>0</v>
      </c>
      <c r="O28" s="56">
        <v>0</v>
      </c>
    </row>
    <row r="29" spans="1:15" x14ac:dyDescent="0.25">
      <c r="A29" s="6" t="s">
        <v>85</v>
      </c>
      <c r="B29" s="29">
        <v>46910</v>
      </c>
      <c r="C29" s="29">
        <v>38740</v>
      </c>
      <c r="D29" s="29">
        <v>11745</v>
      </c>
      <c r="E29" s="29">
        <v>11210</v>
      </c>
      <c r="F29" s="29">
        <v>120</v>
      </c>
      <c r="G29" s="29">
        <v>120</v>
      </c>
      <c r="H29" s="59">
        <v>30</v>
      </c>
      <c r="I29" s="59">
        <v>25</v>
      </c>
      <c r="J29" s="59">
        <v>60</v>
      </c>
      <c r="K29" s="59">
        <v>55</v>
      </c>
      <c r="L29" s="59">
        <v>420</v>
      </c>
      <c r="M29" s="59">
        <v>315</v>
      </c>
      <c r="N29" s="56">
        <v>0</v>
      </c>
      <c r="O29" s="56">
        <v>0</v>
      </c>
    </row>
    <row r="30" spans="1:15" x14ac:dyDescent="0.25">
      <c r="A30" s="6" t="s">
        <v>86</v>
      </c>
      <c r="B30" s="29">
        <v>12750</v>
      </c>
      <c r="C30" s="29">
        <v>10850</v>
      </c>
      <c r="D30" s="29">
        <v>3345</v>
      </c>
      <c r="E30" s="29">
        <v>3225</v>
      </c>
      <c r="F30" s="29">
        <v>40</v>
      </c>
      <c r="G30" s="29">
        <v>40</v>
      </c>
      <c r="H30" s="59">
        <v>10</v>
      </c>
      <c r="I30" s="59">
        <v>10</v>
      </c>
      <c r="J30" s="59">
        <v>30</v>
      </c>
      <c r="K30" s="59">
        <v>30</v>
      </c>
      <c r="L30" s="59">
        <v>150</v>
      </c>
      <c r="M30" s="59">
        <v>115</v>
      </c>
      <c r="N30" s="56">
        <v>0</v>
      </c>
      <c r="O30" s="56">
        <v>0</v>
      </c>
    </row>
    <row r="31" spans="1:15" x14ac:dyDescent="0.25">
      <c r="A31" s="6" t="s">
        <v>90</v>
      </c>
      <c r="B31" s="29">
        <v>38670</v>
      </c>
      <c r="C31" s="29">
        <v>33120</v>
      </c>
      <c r="D31" s="29">
        <v>9870</v>
      </c>
      <c r="E31" s="29">
        <v>9455</v>
      </c>
      <c r="F31" s="29">
        <v>120</v>
      </c>
      <c r="G31" s="29">
        <v>120</v>
      </c>
      <c r="H31" s="59">
        <v>40</v>
      </c>
      <c r="I31" s="59">
        <v>40</v>
      </c>
      <c r="J31" s="59">
        <v>70</v>
      </c>
      <c r="K31" s="59">
        <v>65</v>
      </c>
      <c r="L31" s="59">
        <v>345</v>
      </c>
      <c r="M31" s="59">
        <v>260</v>
      </c>
      <c r="N31" s="56">
        <v>0</v>
      </c>
      <c r="O31" s="56">
        <v>0</v>
      </c>
    </row>
    <row r="32" spans="1:15" x14ac:dyDescent="0.25">
      <c r="A32" s="18" t="s">
        <v>88</v>
      </c>
      <c r="B32" s="18">
        <v>98385</v>
      </c>
      <c r="C32" s="18">
        <v>82700</v>
      </c>
      <c r="D32" s="18">
        <v>24960</v>
      </c>
      <c r="E32" s="18">
        <v>23890</v>
      </c>
      <c r="F32" s="18">
        <v>280</v>
      </c>
      <c r="G32" s="18">
        <v>280</v>
      </c>
      <c r="H32" s="18">
        <v>75</v>
      </c>
      <c r="I32" s="18">
        <v>75</v>
      </c>
      <c r="J32" s="18">
        <v>160</v>
      </c>
      <c r="K32" s="18">
        <v>155</v>
      </c>
      <c r="L32" s="18">
        <v>915</v>
      </c>
      <c r="M32" s="18">
        <v>690</v>
      </c>
      <c r="N32" s="18">
        <v>0</v>
      </c>
      <c r="O32" s="18">
        <v>0</v>
      </c>
    </row>
  </sheetData>
  <mergeCells count="10">
    <mergeCell ref="L6:M6"/>
    <mergeCell ref="N6:O6"/>
    <mergeCell ref="A4:E4"/>
    <mergeCell ref="A5:A7"/>
    <mergeCell ref="B5:O5"/>
    <mergeCell ref="B6:C6"/>
    <mergeCell ref="D6:E6"/>
    <mergeCell ref="F6:G6"/>
    <mergeCell ref="H6:I6"/>
    <mergeCell ref="J6:K6"/>
  </mergeCells>
  <pageMargins left="0.7" right="0.7" top="0.75" bottom="0.75" header="0.3" footer="0.3"/>
  <pageSetup paperSize="9" orientation="portrait"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D009FA-C09E-42F2-84E3-C441322756EE}">
  <dimension ref="A1:K59"/>
  <sheetViews>
    <sheetView zoomScaleNormal="100" workbookViewId="0"/>
  </sheetViews>
  <sheetFormatPr defaultRowHeight="15" x14ac:dyDescent="0.25"/>
  <cols>
    <col min="1" max="1" width="40.5703125" customWidth="1"/>
    <col min="2" max="3" width="20.5703125" customWidth="1"/>
    <col min="4" max="4" width="13.7109375" bestFit="1" customWidth="1"/>
    <col min="5" max="5" width="40" customWidth="1"/>
  </cols>
  <sheetData>
    <row r="1" spans="1:11" x14ac:dyDescent="0.25">
      <c r="A1" s="1" t="s">
        <v>270</v>
      </c>
    </row>
    <row r="2" spans="1:11" x14ac:dyDescent="0.25">
      <c r="A2" s="1" t="s">
        <v>377</v>
      </c>
    </row>
    <row r="3" spans="1:11" x14ac:dyDescent="0.25">
      <c r="A3" s="8" t="s">
        <v>66</v>
      </c>
    </row>
    <row r="4" spans="1:11" ht="37.5" customHeight="1" x14ac:dyDescent="0.25">
      <c r="A4" s="171" t="s">
        <v>242</v>
      </c>
      <c r="B4" s="171"/>
      <c r="C4" s="171"/>
      <c r="D4" s="171"/>
      <c r="E4" s="171"/>
    </row>
    <row r="5" spans="1:11" x14ac:dyDescent="0.25">
      <c r="A5" s="176" t="s">
        <v>46</v>
      </c>
      <c r="B5" s="177" t="s">
        <v>67</v>
      </c>
      <c r="C5" s="177"/>
    </row>
    <row r="6" spans="1:11" x14ac:dyDescent="0.25">
      <c r="A6" s="163"/>
      <c r="B6" s="16" t="s">
        <v>94</v>
      </c>
      <c r="C6" s="15" t="s">
        <v>218</v>
      </c>
      <c r="F6" s="79"/>
      <c r="G6" s="79"/>
    </row>
    <row r="7" spans="1:11" x14ac:dyDescent="0.25">
      <c r="A7" s="12" t="s">
        <v>128</v>
      </c>
      <c r="B7" s="29">
        <v>950</v>
      </c>
      <c r="C7" s="29">
        <v>865</v>
      </c>
      <c r="F7" s="79"/>
      <c r="G7" s="79"/>
      <c r="J7" s="77"/>
      <c r="K7" s="77"/>
    </row>
    <row r="8" spans="1:11" x14ac:dyDescent="0.25">
      <c r="A8" s="12" t="s">
        <v>129</v>
      </c>
      <c r="B8" s="29">
        <v>640</v>
      </c>
      <c r="C8" s="29">
        <v>600</v>
      </c>
      <c r="F8" s="79"/>
      <c r="G8" s="79"/>
      <c r="J8" s="77"/>
      <c r="K8" s="77"/>
    </row>
    <row r="9" spans="1:11" x14ac:dyDescent="0.25">
      <c r="A9" s="12" t="s">
        <v>130</v>
      </c>
      <c r="B9" s="29">
        <v>220</v>
      </c>
      <c r="C9" s="29">
        <v>205</v>
      </c>
      <c r="F9" s="79"/>
      <c r="G9" s="79"/>
      <c r="J9" s="77"/>
      <c r="K9" s="77"/>
    </row>
    <row r="10" spans="1:11" x14ac:dyDescent="0.25">
      <c r="A10" s="12" t="s">
        <v>131</v>
      </c>
      <c r="B10" s="29">
        <v>375</v>
      </c>
      <c r="C10" s="29">
        <v>335</v>
      </c>
      <c r="F10" s="79"/>
      <c r="G10" s="79"/>
      <c r="J10" s="77"/>
      <c r="K10" s="77"/>
    </row>
    <row r="11" spans="1:11" x14ac:dyDescent="0.25">
      <c r="A11" s="12" t="s">
        <v>132</v>
      </c>
      <c r="B11" s="29">
        <v>200</v>
      </c>
      <c r="C11" s="29">
        <v>185</v>
      </c>
      <c r="F11" s="79"/>
      <c r="G11" s="79"/>
      <c r="J11" s="77"/>
      <c r="K11" s="77"/>
    </row>
    <row r="12" spans="1:11" x14ac:dyDescent="0.25">
      <c r="A12" s="12" t="s">
        <v>133</v>
      </c>
      <c r="B12" s="29">
        <v>700</v>
      </c>
      <c r="C12" s="29">
        <v>685</v>
      </c>
      <c r="F12" s="79"/>
      <c r="G12" s="79"/>
      <c r="J12" s="77"/>
      <c r="K12" s="77"/>
    </row>
    <row r="13" spans="1:11" x14ac:dyDescent="0.25">
      <c r="A13" s="12" t="s">
        <v>134</v>
      </c>
      <c r="B13" s="29">
        <v>50</v>
      </c>
      <c r="C13" s="29">
        <v>40</v>
      </c>
      <c r="F13" s="79"/>
      <c r="G13" s="79"/>
      <c r="J13" s="77"/>
      <c r="K13" s="77"/>
    </row>
    <row r="14" spans="1:11" x14ac:dyDescent="0.25">
      <c r="A14" s="12" t="s">
        <v>135</v>
      </c>
      <c r="B14" s="29">
        <v>150</v>
      </c>
      <c r="C14" s="29">
        <v>150</v>
      </c>
      <c r="F14" s="79"/>
      <c r="G14" s="79"/>
      <c r="J14" s="77"/>
      <c r="K14" s="77"/>
    </row>
    <row r="15" spans="1:11" x14ac:dyDescent="0.25">
      <c r="A15" s="12" t="s">
        <v>136</v>
      </c>
      <c r="B15" s="29">
        <v>495</v>
      </c>
      <c r="C15" s="29">
        <v>455</v>
      </c>
      <c r="F15" s="79"/>
      <c r="G15" s="79"/>
      <c r="J15" s="77"/>
      <c r="K15" s="77"/>
    </row>
    <row r="16" spans="1:11" x14ac:dyDescent="0.25">
      <c r="A16" s="12" t="s">
        <v>137</v>
      </c>
      <c r="B16" s="29">
        <v>210</v>
      </c>
      <c r="C16" s="29">
        <v>195</v>
      </c>
      <c r="F16" s="79"/>
      <c r="G16" s="79"/>
      <c r="J16" s="77"/>
      <c r="K16" s="77"/>
    </row>
    <row r="17" spans="1:11" x14ac:dyDescent="0.25">
      <c r="A17" s="12" t="s">
        <v>138</v>
      </c>
      <c r="B17" s="29">
        <v>190</v>
      </c>
      <c r="C17" s="29">
        <v>185</v>
      </c>
      <c r="F17" s="79"/>
      <c r="G17" s="79"/>
      <c r="J17" s="77"/>
      <c r="K17" s="77"/>
    </row>
    <row r="18" spans="1:11" x14ac:dyDescent="0.25">
      <c r="A18" s="12" t="s">
        <v>176</v>
      </c>
      <c r="B18" s="29">
        <v>245</v>
      </c>
      <c r="C18" s="29">
        <v>225</v>
      </c>
      <c r="F18" s="79"/>
      <c r="G18" s="79"/>
      <c r="J18" s="77"/>
      <c r="K18" s="77"/>
    </row>
    <row r="19" spans="1:11" x14ac:dyDescent="0.25">
      <c r="A19" s="12" t="s">
        <v>139</v>
      </c>
      <c r="B19" s="29">
        <v>20</v>
      </c>
      <c r="C19" s="29">
        <v>20</v>
      </c>
      <c r="F19" s="79"/>
      <c r="G19" s="79"/>
      <c r="J19" s="77"/>
      <c r="K19" s="77"/>
    </row>
    <row r="20" spans="1:11" x14ac:dyDescent="0.25">
      <c r="A20" s="12" t="s">
        <v>180</v>
      </c>
      <c r="B20" s="29">
        <v>125</v>
      </c>
      <c r="C20" s="29">
        <v>120</v>
      </c>
      <c r="F20" s="79"/>
      <c r="G20" s="79"/>
      <c r="J20" s="77"/>
      <c r="K20" s="77"/>
    </row>
    <row r="21" spans="1:11" x14ac:dyDescent="0.25">
      <c r="A21" s="12" t="s">
        <v>140</v>
      </c>
      <c r="B21" s="29">
        <v>295</v>
      </c>
      <c r="C21" s="29">
        <v>280</v>
      </c>
      <c r="F21" s="79"/>
      <c r="G21" s="79"/>
      <c r="J21" s="77"/>
      <c r="K21" s="77"/>
    </row>
    <row r="22" spans="1:11" x14ac:dyDescent="0.25">
      <c r="A22" s="12" t="s">
        <v>141</v>
      </c>
      <c r="B22" s="29">
        <v>70</v>
      </c>
      <c r="C22" s="29">
        <v>65</v>
      </c>
      <c r="F22" s="79"/>
      <c r="G22" s="79"/>
      <c r="J22" s="77"/>
      <c r="K22" s="77"/>
    </row>
    <row r="23" spans="1:11" x14ac:dyDescent="0.25">
      <c r="A23" s="12" t="s">
        <v>142</v>
      </c>
      <c r="B23" s="29">
        <v>320</v>
      </c>
      <c r="C23" s="29">
        <v>290</v>
      </c>
      <c r="F23" s="79"/>
      <c r="G23" s="79"/>
      <c r="J23" s="77"/>
      <c r="K23" s="77"/>
    </row>
    <row r="24" spans="1:11" x14ac:dyDescent="0.25">
      <c r="A24" s="12" t="s">
        <v>143</v>
      </c>
      <c r="B24" s="29">
        <v>445</v>
      </c>
      <c r="C24" s="29">
        <v>435</v>
      </c>
      <c r="F24" s="79"/>
      <c r="G24" s="79"/>
      <c r="J24" s="77"/>
      <c r="K24" s="77"/>
    </row>
    <row r="25" spans="1:11" x14ac:dyDescent="0.25">
      <c r="A25" s="12" t="s">
        <v>144</v>
      </c>
      <c r="B25" s="29">
        <v>405</v>
      </c>
      <c r="C25" s="29">
        <v>375</v>
      </c>
      <c r="F25" s="79"/>
      <c r="G25" s="79"/>
      <c r="J25" s="77"/>
      <c r="K25" s="77"/>
    </row>
    <row r="26" spans="1:11" x14ac:dyDescent="0.25">
      <c r="A26" s="12" t="s">
        <v>145</v>
      </c>
      <c r="B26" s="29">
        <v>185</v>
      </c>
      <c r="C26" s="29">
        <v>170</v>
      </c>
      <c r="F26" s="79"/>
      <c r="G26" s="79"/>
      <c r="J26" s="77"/>
      <c r="K26" s="77"/>
    </row>
    <row r="27" spans="1:11" x14ac:dyDescent="0.25">
      <c r="A27" s="12" t="s">
        <v>146</v>
      </c>
      <c r="B27" s="29">
        <v>295</v>
      </c>
      <c r="C27" s="29">
        <v>265</v>
      </c>
      <c r="F27" s="79"/>
      <c r="G27" s="79"/>
      <c r="J27" s="77"/>
      <c r="K27" s="77"/>
    </row>
    <row r="28" spans="1:11" x14ac:dyDescent="0.25">
      <c r="A28" s="12" t="s">
        <v>147</v>
      </c>
      <c r="B28" s="29">
        <v>795</v>
      </c>
      <c r="C28" s="29">
        <v>725</v>
      </c>
      <c r="F28" s="79"/>
      <c r="G28" s="79"/>
      <c r="J28" s="77"/>
      <c r="K28" s="77"/>
    </row>
    <row r="29" spans="1:11" x14ac:dyDescent="0.25">
      <c r="A29" s="12" t="s">
        <v>148</v>
      </c>
      <c r="B29" s="29">
        <v>605</v>
      </c>
      <c r="C29" s="29">
        <v>560</v>
      </c>
      <c r="F29" s="79"/>
      <c r="G29" s="79"/>
      <c r="J29" s="77"/>
      <c r="K29" s="77"/>
    </row>
    <row r="30" spans="1:11" x14ac:dyDescent="0.25">
      <c r="A30" s="12" t="s">
        <v>149</v>
      </c>
      <c r="B30" s="29">
        <v>1500</v>
      </c>
      <c r="C30" s="29">
        <v>1410</v>
      </c>
      <c r="F30" s="79"/>
      <c r="G30" s="79"/>
      <c r="J30" s="77"/>
      <c r="K30" s="77"/>
    </row>
    <row r="31" spans="1:11" x14ac:dyDescent="0.25">
      <c r="A31" s="12" t="s">
        <v>150</v>
      </c>
      <c r="B31" s="37">
        <v>55</v>
      </c>
      <c r="C31" s="37">
        <v>50</v>
      </c>
      <c r="F31" s="79"/>
      <c r="G31" s="79"/>
      <c r="J31" s="77"/>
      <c r="K31" s="77"/>
    </row>
    <row r="32" spans="1:11" x14ac:dyDescent="0.25">
      <c r="A32" s="12" t="s">
        <v>151</v>
      </c>
      <c r="B32" s="37">
        <v>85</v>
      </c>
      <c r="C32" s="37">
        <v>85</v>
      </c>
      <c r="F32" s="79"/>
      <c r="G32" s="79"/>
      <c r="J32" s="77"/>
      <c r="K32" s="77"/>
    </row>
    <row r="33" spans="1:11" x14ac:dyDescent="0.25">
      <c r="A33" s="12" t="s">
        <v>152</v>
      </c>
      <c r="B33" s="37">
        <v>335</v>
      </c>
      <c r="C33" s="37">
        <v>315</v>
      </c>
      <c r="F33" s="79"/>
      <c r="G33" s="79"/>
      <c r="J33" s="77"/>
      <c r="K33" s="77"/>
    </row>
    <row r="34" spans="1:11" x14ac:dyDescent="0.25">
      <c r="A34" s="12" t="s">
        <v>153</v>
      </c>
      <c r="B34" s="37">
        <v>110</v>
      </c>
      <c r="C34" s="37">
        <v>105</v>
      </c>
      <c r="F34" s="79"/>
      <c r="G34" s="79"/>
      <c r="J34" s="77"/>
      <c r="K34" s="77"/>
    </row>
    <row r="35" spans="1:11" x14ac:dyDescent="0.25">
      <c r="A35" s="12" t="s">
        <v>154</v>
      </c>
      <c r="B35" s="37">
        <v>175</v>
      </c>
      <c r="C35" s="37">
        <v>150</v>
      </c>
      <c r="F35" s="79"/>
      <c r="G35" s="79"/>
      <c r="J35" s="77"/>
      <c r="K35" s="77"/>
    </row>
    <row r="36" spans="1:11" x14ac:dyDescent="0.25">
      <c r="A36" s="12" t="s">
        <v>155</v>
      </c>
      <c r="B36" s="37">
        <v>240</v>
      </c>
      <c r="C36" s="37">
        <v>215</v>
      </c>
      <c r="F36" s="79"/>
      <c r="G36" s="79"/>
      <c r="J36" s="77"/>
      <c r="K36" s="77"/>
    </row>
    <row r="37" spans="1:11" x14ac:dyDescent="0.25">
      <c r="A37" s="12" t="s">
        <v>156</v>
      </c>
      <c r="B37" s="37">
        <v>230</v>
      </c>
      <c r="C37" s="37">
        <v>205</v>
      </c>
      <c r="F37" s="79"/>
      <c r="G37" s="79"/>
      <c r="J37" s="77"/>
      <c r="K37" s="77"/>
    </row>
    <row r="38" spans="1:11" x14ac:dyDescent="0.25">
      <c r="A38" s="12" t="s">
        <v>157</v>
      </c>
      <c r="B38" s="37">
        <v>285</v>
      </c>
      <c r="C38" s="37">
        <v>265</v>
      </c>
      <c r="F38" s="79"/>
      <c r="G38" s="79"/>
      <c r="J38" s="77"/>
      <c r="K38" s="77"/>
    </row>
    <row r="39" spans="1:11" x14ac:dyDescent="0.25">
      <c r="A39" s="12" t="s">
        <v>158</v>
      </c>
      <c r="B39" s="37">
        <v>185</v>
      </c>
      <c r="C39" s="37">
        <v>180</v>
      </c>
      <c r="F39" s="79"/>
      <c r="G39" s="79"/>
      <c r="J39" s="77"/>
      <c r="K39" s="77"/>
    </row>
    <row r="40" spans="1:11" x14ac:dyDescent="0.25">
      <c r="A40" s="12" t="s">
        <v>159</v>
      </c>
      <c r="B40" s="37">
        <v>1135</v>
      </c>
      <c r="C40" s="37">
        <v>1060</v>
      </c>
      <c r="F40" s="79"/>
      <c r="G40" s="79"/>
      <c r="J40" s="77"/>
      <c r="K40" s="77"/>
    </row>
    <row r="41" spans="1:11" x14ac:dyDescent="0.25">
      <c r="A41" s="12" t="s">
        <v>160</v>
      </c>
      <c r="B41" s="37">
        <v>85</v>
      </c>
      <c r="C41" s="37">
        <v>75</v>
      </c>
      <c r="F41" s="79"/>
      <c r="G41" s="79"/>
      <c r="J41" s="77"/>
      <c r="K41" s="77"/>
    </row>
    <row r="42" spans="1:11" x14ac:dyDescent="0.25">
      <c r="A42" s="12" t="s">
        <v>161</v>
      </c>
      <c r="B42" s="37">
        <v>655</v>
      </c>
      <c r="C42" s="37">
        <v>600</v>
      </c>
      <c r="F42" s="79"/>
      <c r="G42" s="79"/>
      <c r="J42" s="77"/>
      <c r="K42" s="77"/>
    </row>
    <row r="43" spans="1:11" x14ac:dyDescent="0.25">
      <c r="A43" s="12" t="s">
        <v>177</v>
      </c>
      <c r="B43" s="37">
        <v>1135</v>
      </c>
      <c r="C43" s="37">
        <v>1035</v>
      </c>
      <c r="F43" s="79"/>
      <c r="G43" s="79"/>
      <c r="J43" s="77"/>
      <c r="K43" s="77"/>
    </row>
    <row r="44" spans="1:11" x14ac:dyDescent="0.25">
      <c r="A44" s="12" t="s">
        <v>178</v>
      </c>
      <c r="B44" s="37">
        <v>1390</v>
      </c>
      <c r="C44" s="37">
        <v>1270</v>
      </c>
      <c r="F44" s="79"/>
      <c r="G44" s="79"/>
      <c r="J44" s="77"/>
      <c r="K44" s="77"/>
    </row>
    <row r="45" spans="1:11" x14ac:dyDescent="0.25">
      <c r="A45" s="12" t="s">
        <v>162</v>
      </c>
      <c r="B45" s="37">
        <v>675</v>
      </c>
      <c r="C45" s="37">
        <v>655</v>
      </c>
      <c r="F45" s="79"/>
      <c r="G45" s="79"/>
      <c r="J45" s="77"/>
      <c r="K45" s="77"/>
    </row>
    <row r="46" spans="1:11" x14ac:dyDescent="0.25">
      <c r="A46" s="12" t="s">
        <v>163</v>
      </c>
      <c r="B46" s="37">
        <v>120</v>
      </c>
      <c r="C46" s="37">
        <v>110</v>
      </c>
      <c r="F46" s="79"/>
      <c r="G46" s="79"/>
      <c r="J46" s="77"/>
      <c r="K46" s="77"/>
    </row>
    <row r="47" spans="1:11" x14ac:dyDescent="0.25">
      <c r="A47" s="12" t="s">
        <v>164</v>
      </c>
      <c r="B47" s="37">
        <v>1460</v>
      </c>
      <c r="C47" s="37">
        <v>1335</v>
      </c>
      <c r="F47" s="79"/>
      <c r="G47" s="79"/>
      <c r="J47" s="77"/>
      <c r="K47" s="77"/>
    </row>
    <row r="48" spans="1:11" x14ac:dyDescent="0.25">
      <c r="A48" s="12" t="s">
        <v>165</v>
      </c>
      <c r="B48" s="37">
        <v>245</v>
      </c>
      <c r="C48" s="37">
        <v>225</v>
      </c>
      <c r="F48" s="79"/>
      <c r="G48" s="79"/>
      <c r="J48" s="77"/>
      <c r="K48" s="77"/>
    </row>
    <row r="49" spans="1:11" x14ac:dyDescent="0.25">
      <c r="A49" s="12" t="s">
        <v>166</v>
      </c>
      <c r="B49" s="37">
        <v>1255</v>
      </c>
      <c r="C49" s="37">
        <v>1160</v>
      </c>
      <c r="F49" s="79"/>
      <c r="G49" s="79"/>
      <c r="J49" s="77"/>
      <c r="K49" s="77"/>
    </row>
    <row r="50" spans="1:11" x14ac:dyDescent="0.25">
      <c r="A50" s="12" t="s">
        <v>167</v>
      </c>
      <c r="B50" s="37">
        <v>1495</v>
      </c>
      <c r="C50" s="37">
        <v>1370</v>
      </c>
      <c r="F50" s="79"/>
      <c r="G50" s="79"/>
      <c r="J50" s="77"/>
      <c r="K50" s="77"/>
    </row>
    <row r="51" spans="1:11" x14ac:dyDescent="0.25">
      <c r="A51" s="12" t="s">
        <v>168</v>
      </c>
      <c r="B51" s="37">
        <v>1080</v>
      </c>
      <c r="C51" s="37">
        <v>1005</v>
      </c>
      <c r="F51" s="79"/>
      <c r="G51" s="79"/>
      <c r="J51" s="77"/>
      <c r="K51" s="77"/>
    </row>
    <row r="52" spans="1:11" x14ac:dyDescent="0.25">
      <c r="A52" s="12" t="s">
        <v>169</v>
      </c>
      <c r="B52" s="37">
        <v>1230</v>
      </c>
      <c r="C52" s="37">
        <v>1130</v>
      </c>
      <c r="F52" s="79"/>
      <c r="G52" s="79"/>
      <c r="J52" s="77"/>
      <c r="K52" s="77"/>
    </row>
    <row r="53" spans="1:11" x14ac:dyDescent="0.25">
      <c r="A53" s="12" t="s">
        <v>179</v>
      </c>
      <c r="B53" s="37">
        <v>165</v>
      </c>
      <c r="C53" s="37">
        <v>165</v>
      </c>
      <c r="F53" s="79"/>
      <c r="G53" s="79"/>
      <c r="J53" s="77"/>
      <c r="K53" s="77"/>
    </row>
    <row r="54" spans="1:11" x14ac:dyDescent="0.25">
      <c r="A54" s="12" t="s">
        <v>170</v>
      </c>
      <c r="B54" s="37">
        <v>1345</v>
      </c>
      <c r="C54" s="37">
        <v>1230</v>
      </c>
      <c r="F54" s="79"/>
      <c r="G54" s="79"/>
      <c r="J54" s="77"/>
      <c r="K54" s="77"/>
    </row>
    <row r="55" spans="1:11" x14ac:dyDescent="0.25">
      <c r="A55" s="12" t="s">
        <v>171</v>
      </c>
      <c r="B55" s="37">
        <v>480</v>
      </c>
      <c r="C55" s="37">
        <v>470</v>
      </c>
      <c r="F55" s="79"/>
      <c r="G55" s="79"/>
      <c r="J55" s="77"/>
      <c r="K55" s="77"/>
    </row>
    <row r="56" spans="1:11" x14ac:dyDescent="0.25">
      <c r="A56" s="12" t="s">
        <v>172</v>
      </c>
      <c r="B56" s="37">
        <v>180</v>
      </c>
      <c r="C56" s="37">
        <v>165</v>
      </c>
      <c r="F56" s="79"/>
      <c r="G56" s="79"/>
      <c r="J56" s="77"/>
      <c r="K56" s="77"/>
    </row>
    <row r="57" spans="1:11" x14ac:dyDescent="0.25">
      <c r="A57" s="12" t="s">
        <v>173</v>
      </c>
      <c r="B57" s="37">
        <v>360</v>
      </c>
      <c r="C57" s="37">
        <v>350</v>
      </c>
      <c r="F57" s="79"/>
      <c r="G57" s="79"/>
      <c r="J57" s="77"/>
      <c r="K57" s="77"/>
    </row>
    <row r="58" spans="1:11" x14ac:dyDescent="0.25">
      <c r="A58" s="53" t="s">
        <v>175</v>
      </c>
      <c r="B58" s="37">
        <v>0</v>
      </c>
      <c r="C58" s="37">
        <v>0</v>
      </c>
    </row>
    <row r="59" spans="1:11" x14ac:dyDescent="0.25">
      <c r="A59" s="18" t="s">
        <v>91</v>
      </c>
      <c r="B59" s="31">
        <v>25670</v>
      </c>
      <c r="C59" s="31">
        <v>23800</v>
      </c>
    </row>
  </sheetData>
  <mergeCells count="3">
    <mergeCell ref="A5:A6"/>
    <mergeCell ref="B5:C5"/>
    <mergeCell ref="A4:E4"/>
  </mergeCells>
  <pageMargins left="0.7" right="0.7" top="0.75" bottom="0.75" header="0.3" footer="0.3"/>
  <pageSetup paperSize="9" orientation="portrait"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F57445-5019-479C-B47C-D9DE8D6A80D4}">
  <dimension ref="A1:K44"/>
  <sheetViews>
    <sheetView zoomScaleNormal="100" workbookViewId="0"/>
  </sheetViews>
  <sheetFormatPr defaultRowHeight="15" x14ac:dyDescent="0.25"/>
  <cols>
    <col min="1" max="1" width="40.5703125" customWidth="1"/>
    <col min="2" max="3" width="20.5703125" customWidth="1"/>
    <col min="4" max="4" width="13.7109375" bestFit="1" customWidth="1"/>
    <col min="5" max="5" width="40.5703125" customWidth="1"/>
  </cols>
  <sheetData>
    <row r="1" spans="1:11" x14ac:dyDescent="0.25">
      <c r="A1" s="1" t="s">
        <v>271</v>
      </c>
    </row>
    <row r="2" spans="1:11" x14ac:dyDescent="0.25">
      <c r="A2" s="1" t="s">
        <v>377</v>
      </c>
    </row>
    <row r="3" spans="1:11" x14ac:dyDescent="0.25">
      <c r="A3" s="8" t="s">
        <v>66</v>
      </c>
    </row>
    <row r="4" spans="1:11" ht="37.5" customHeight="1" x14ac:dyDescent="0.25">
      <c r="A4" s="171" t="s">
        <v>242</v>
      </c>
      <c r="B4" s="171"/>
      <c r="C4" s="171"/>
      <c r="D4" s="171"/>
      <c r="E4" s="171"/>
    </row>
    <row r="5" spans="1:11" x14ac:dyDescent="0.25">
      <c r="A5" s="176" t="s">
        <v>46</v>
      </c>
      <c r="B5" s="177" t="s">
        <v>92</v>
      </c>
      <c r="C5" s="177"/>
    </row>
    <row r="6" spans="1:11" x14ac:dyDescent="0.25">
      <c r="A6" s="163"/>
      <c r="B6" s="16" t="s">
        <v>94</v>
      </c>
      <c r="C6" s="15" t="s">
        <v>218</v>
      </c>
      <c r="F6" s="79"/>
      <c r="G6" s="79"/>
    </row>
    <row r="7" spans="1:11" x14ac:dyDescent="0.25">
      <c r="A7" s="6" t="s">
        <v>128</v>
      </c>
      <c r="B7" s="29">
        <v>5535</v>
      </c>
      <c r="C7" s="29">
        <v>4395</v>
      </c>
      <c r="F7" s="79"/>
      <c r="G7" s="79"/>
      <c r="J7" s="77"/>
      <c r="K7" s="77"/>
    </row>
    <row r="8" spans="1:11" x14ac:dyDescent="0.25">
      <c r="A8" s="6" t="s">
        <v>129</v>
      </c>
      <c r="B8" s="29">
        <v>2855</v>
      </c>
      <c r="C8" s="29">
        <v>2265</v>
      </c>
      <c r="F8" s="79"/>
      <c r="G8" s="79"/>
      <c r="J8" s="77"/>
      <c r="K8" s="77"/>
    </row>
    <row r="9" spans="1:11" x14ac:dyDescent="0.25">
      <c r="A9" s="6" t="s">
        <v>131</v>
      </c>
      <c r="B9" s="29">
        <v>1225</v>
      </c>
      <c r="C9" s="29">
        <v>1010</v>
      </c>
      <c r="F9" s="79"/>
      <c r="G9" s="79"/>
      <c r="J9" s="77"/>
      <c r="K9" s="77"/>
    </row>
    <row r="10" spans="1:11" x14ac:dyDescent="0.25">
      <c r="A10" s="6" t="s">
        <v>133</v>
      </c>
      <c r="B10" s="29">
        <v>2945</v>
      </c>
      <c r="C10" s="29">
        <v>2805</v>
      </c>
      <c r="F10" s="79"/>
      <c r="G10" s="79"/>
      <c r="J10" s="77"/>
      <c r="K10" s="77"/>
    </row>
    <row r="11" spans="1:11" x14ac:dyDescent="0.25">
      <c r="A11" s="6" t="s">
        <v>135</v>
      </c>
      <c r="B11" s="29">
        <v>1370</v>
      </c>
      <c r="C11" s="29">
        <v>1350</v>
      </c>
      <c r="F11" s="79"/>
      <c r="G11" s="79"/>
      <c r="J11" s="77"/>
      <c r="K11" s="77"/>
    </row>
    <row r="12" spans="1:11" x14ac:dyDescent="0.25">
      <c r="A12" s="6" t="s">
        <v>136</v>
      </c>
      <c r="B12" s="29">
        <v>2320</v>
      </c>
      <c r="C12" s="29">
        <v>1820</v>
      </c>
      <c r="F12" s="79"/>
      <c r="G12" s="79"/>
      <c r="J12" s="77"/>
      <c r="K12" s="77"/>
    </row>
    <row r="13" spans="1:11" x14ac:dyDescent="0.25">
      <c r="A13" s="6" t="s">
        <v>137</v>
      </c>
      <c r="B13" s="29">
        <v>1850</v>
      </c>
      <c r="C13" s="29">
        <v>1425</v>
      </c>
      <c r="F13" s="79"/>
      <c r="G13" s="79"/>
      <c r="J13" s="77"/>
      <c r="K13" s="77"/>
    </row>
    <row r="14" spans="1:11" x14ac:dyDescent="0.25">
      <c r="A14" s="6" t="s">
        <v>138</v>
      </c>
      <c r="B14" s="29">
        <v>825</v>
      </c>
      <c r="C14" s="29">
        <v>795</v>
      </c>
      <c r="F14" s="79"/>
      <c r="G14" s="79"/>
      <c r="J14" s="77"/>
      <c r="K14" s="77"/>
    </row>
    <row r="15" spans="1:11" x14ac:dyDescent="0.25">
      <c r="A15" s="6" t="s">
        <v>176</v>
      </c>
      <c r="B15" s="29">
        <v>3175</v>
      </c>
      <c r="C15" s="29">
        <v>2310</v>
      </c>
      <c r="F15" s="79"/>
      <c r="G15" s="79"/>
      <c r="J15" s="77"/>
      <c r="K15" s="77"/>
    </row>
    <row r="16" spans="1:11" x14ac:dyDescent="0.25">
      <c r="A16" s="6" t="s">
        <v>140</v>
      </c>
      <c r="B16" s="29">
        <v>2250</v>
      </c>
      <c r="C16" s="29">
        <v>1790</v>
      </c>
      <c r="F16" s="79"/>
      <c r="G16" s="79"/>
      <c r="J16" s="77"/>
      <c r="K16" s="77"/>
    </row>
    <row r="17" spans="1:11" x14ac:dyDescent="0.25">
      <c r="A17" s="6" t="s">
        <v>142</v>
      </c>
      <c r="B17" s="29">
        <v>2185</v>
      </c>
      <c r="C17" s="29">
        <v>1705</v>
      </c>
      <c r="F17" s="79"/>
      <c r="G17" s="79"/>
      <c r="J17" s="77"/>
      <c r="K17" s="77"/>
    </row>
    <row r="18" spans="1:11" x14ac:dyDescent="0.25">
      <c r="A18" s="6" t="s">
        <v>143</v>
      </c>
      <c r="B18" s="29">
        <v>1575</v>
      </c>
      <c r="C18" s="29">
        <v>1520</v>
      </c>
      <c r="F18" s="79"/>
      <c r="G18" s="79"/>
      <c r="J18" s="77"/>
      <c r="K18" s="77"/>
    </row>
    <row r="19" spans="1:11" x14ac:dyDescent="0.25">
      <c r="A19" s="6" t="s">
        <v>144</v>
      </c>
      <c r="B19" s="29">
        <v>2225</v>
      </c>
      <c r="C19" s="29">
        <v>1805</v>
      </c>
      <c r="F19" s="79"/>
      <c r="G19" s="79"/>
      <c r="J19" s="77"/>
      <c r="K19" s="77"/>
    </row>
    <row r="20" spans="1:11" x14ac:dyDescent="0.25">
      <c r="A20" s="6" t="s">
        <v>146</v>
      </c>
      <c r="B20" s="29">
        <v>1790</v>
      </c>
      <c r="C20" s="29">
        <v>1370</v>
      </c>
      <c r="F20" s="79"/>
      <c r="G20" s="79"/>
      <c r="J20" s="77"/>
      <c r="K20" s="77"/>
    </row>
    <row r="21" spans="1:11" x14ac:dyDescent="0.25">
      <c r="A21" s="6" t="s">
        <v>147</v>
      </c>
      <c r="B21" s="29">
        <v>5495</v>
      </c>
      <c r="C21" s="29">
        <v>4215</v>
      </c>
      <c r="F21" s="79"/>
      <c r="G21" s="79"/>
      <c r="J21" s="77"/>
      <c r="K21" s="77"/>
    </row>
    <row r="22" spans="1:11" x14ac:dyDescent="0.25">
      <c r="A22" s="6" t="s">
        <v>148</v>
      </c>
      <c r="B22" s="29">
        <v>3365</v>
      </c>
      <c r="C22" s="29">
        <v>2635</v>
      </c>
      <c r="F22" s="79"/>
      <c r="G22" s="79"/>
      <c r="J22" s="77"/>
      <c r="K22" s="77"/>
    </row>
    <row r="23" spans="1:11" x14ac:dyDescent="0.25">
      <c r="A23" s="6" t="s">
        <v>149</v>
      </c>
      <c r="B23" s="29">
        <v>4805</v>
      </c>
      <c r="C23" s="29">
        <v>3725</v>
      </c>
      <c r="F23" s="79"/>
      <c r="G23" s="79"/>
      <c r="J23" s="77"/>
      <c r="K23" s="77"/>
    </row>
    <row r="24" spans="1:11" x14ac:dyDescent="0.25">
      <c r="A24" s="6" t="s">
        <v>151</v>
      </c>
      <c r="B24" s="29">
        <v>655</v>
      </c>
      <c r="C24" s="29">
        <v>650</v>
      </c>
      <c r="F24" s="79"/>
      <c r="G24" s="79"/>
      <c r="J24" s="77"/>
      <c r="K24" s="77"/>
    </row>
    <row r="25" spans="1:11" x14ac:dyDescent="0.25">
      <c r="A25" s="6" t="s">
        <v>157</v>
      </c>
      <c r="B25" s="29">
        <v>1605</v>
      </c>
      <c r="C25" s="29">
        <v>1295</v>
      </c>
      <c r="F25" s="79"/>
      <c r="G25" s="79"/>
      <c r="J25" s="77"/>
      <c r="K25" s="77"/>
    </row>
    <row r="26" spans="1:11" x14ac:dyDescent="0.25">
      <c r="A26" s="6" t="s">
        <v>159</v>
      </c>
      <c r="B26" s="29">
        <v>3785</v>
      </c>
      <c r="C26" s="29">
        <v>3065</v>
      </c>
      <c r="F26" s="79"/>
      <c r="G26" s="79"/>
      <c r="J26" s="77"/>
      <c r="K26" s="77"/>
    </row>
    <row r="27" spans="1:11" x14ac:dyDescent="0.25">
      <c r="A27" s="6" t="s">
        <v>161</v>
      </c>
      <c r="B27" s="29">
        <v>2165</v>
      </c>
      <c r="C27" s="29">
        <v>1715</v>
      </c>
      <c r="F27" s="79"/>
      <c r="G27" s="79"/>
      <c r="J27" s="77"/>
      <c r="K27" s="77"/>
    </row>
    <row r="28" spans="1:11" x14ac:dyDescent="0.25">
      <c r="A28" s="6" t="s">
        <v>177</v>
      </c>
      <c r="B28" s="29">
        <v>5010</v>
      </c>
      <c r="C28" s="29">
        <v>4120</v>
      </c>
      <c r="F28" s="79"/>
      <c r="G28" s="79"/>
      <c r="J28" s="77"/>
      <c r="K28" s="77"/>
    </row>
    <row r="29" spans="1:11" x14ac:dyDescent="0.25">
      <c r="A29" s="6" t="s">
        <v>178</v>
      </c>
      <c r="B29" s="29">
        <v>6355</v>
      </c>
      <c r="C29" s="29">
        <v>5180</v>
      </c>
      <c r="F29" s="79"/>
      <c r="G29" s="79"/>
      <c r="J29" s="77"/>
      <c r="K29" s="77"/>
    </row>
    <row r="30" spans="1:11" x14ac:dyDescent="0.25">
      <c r="A30" s="6" t="s">
        <v>162</v>
      </c>
      <c r="B30" s="29">
        <v>2570</v>
      </c>
      <c r="C30" s="29">
        <v>2475</v>
      </c>
      <c r="F30" s="79"/>
      <c r="G30" s="79"/>
      <c r="J30" s="77"/>
      <c r="K30" s="77"/>
    </row>
    <row r="31" spans="1:11" x14ac:dyDescent="0.25">
      <c r="A31" s="6" t="s">
        <v>164</v>
      </c>
      <c r="B31" s="29">
        <v>5175</v>
      </c>
      <c r="C31" s="29">
        <v>4265</v>
      </c>
      <c r="F31" s="79"/>
      <c r="G31" s="79"/>
      <c r="J31" s="77"/>
      <c r="K31" s="77"/>
    </row>
    <row r="32" spans="1:11" x14ac:dyDescent="0.25">
      <c r="A32" s="6" t="s">
        <v>166</v>
      </c>
      <c r="B32" s="29">
        <v>5185</v>
      </c>
      <c r="C32" s="29">
        <v>4040</v>
      </c>
      <c r="F32" s="79"/>
      <c r="G32" s="79"/>
      <c r="J32" s="77"/>
      <c r="K32" s="77"/>
    </row>
    <row r="33" spans="1:11" x14ac:dyDescent="0.25">
      <c r="A33" s="6" t="s">
        <v>167</v>
      </c>
      <c r="B33" s="29">
        <v>7630</v>
      </c>
      <c r="C33" s="29">
        <v>6000</v>
      </c>
      <c r="F33" s="79"/>
      <c r="G33" s="79"/>
      <c r="J33" s="77"/>
      <c r="K33" s="77"/>
    </row>
    <row r="34" spans="1:11" x14ac:dyDescent="0.25">
      <c r="A34" s="6" t="s">
        <v>168</v>
      </c>
      <c r="B34" s="29">
        <v>3680</v>
      </c>
      <c r="C34" s="29">
        <v>2885</v>
      </c>
      <c r="F34" s="79"/>
      <c r="G34" s="79"/>
      <c r="J34" s="77"/>
      <c r="K34" s="77"/>
    </row>
    <row r="35" spans="1:11" x14ac:dyDescent="0.25">
      <c r="A35" s="6" t="s">
        <v>169</v>
      </c>
      <c r="B35" s="29">
        <v>6455</v>
      </c>
      <c r="C35" s="29">
        <v>4930</v>
      </c>
      <c r="F35" s="79"/>
      <c r="G35" s="79"/>
      <c r="J35" s="77"/>
      <c r="K35" s="77"/>
    </row>
    <row r="36" spans="1:11" x14ac:dyDescent="0.25">
      <c r="A36" s="6" t="s">
        <v>179</v>
      </c>
      <c r="B36" s="29">
        <v>655</v>
      </c>
      <c r="C36" s="29">
        <v>645</v>
      </c>
      <c r="F36" s="79"/>
      <c r="G36" s="79"/>
      <c r="J36" s="77"/>
      <c r="K36" s="77"/>
    </row>
    <row r="37" spans="1:11" x14ac:dyDescent="0.25">
      <c r="A37" s="6" t="s">
        <v>170</v>
      </c>
      <c r="B37" s="29">
        <v>5615</v>
      </c>
      <c r="C37" s="29">
        <v>4525</v>
      </c>
      <c r="F37" s="79"/>
      <c r="G37" s="79"/>
      <c r="J37" s="77"/>
      <c r="K37" s="77"/>
    </row>
    <row r="38" spans="1:11" x14ac:dyDescent="0.25">
      <c r="A38" s="6" t="s">
        <v>171</v>
      </c>
      <c r="B38" s="29">
        <v>2205</v>
      </c>
      <c r="C38" s="29">
        <v>2120</v>
      </c>
      <c r="F38" s="79"/>
      <c r="G38" s="79"/>
      <c r="J38" s="77"/>
      <c r="K38" s="77"/>
    </row>
    <row r="39" spans="1:11" x14ac:dyDescent="0.25">
      <c r="A39" s="6" t="s">
        <v>173</v>
      </c>
      <c r="B39" s="29">
        <v>1845</v>
      </c>
      <c r="C39" s="29">
        <v>1775</v>
      </c>
      <c r="F39" s="79"/>
      <c r="G39" s="79"/>
      <c r="J39" s="77"/>
      <c r="K39" s="77"/>
    </row>
    <row r="40" spans="1:11" x14ac:dyDescent="0.25">
      <c r="A40" s="6" t="s">
        <v>175</v>
      </c>
      <c r="B40" s="29">
        <v>18390</v>
      </c>
      <c r="C40" s="29">
        <v>14945</v>
      </c>
      <c r="J40" s="77"/>
      <c r="K40" s="77"/>
    </row>
    <row r="41" spans="1:11" x14ac:dyDescent="0.25">
      <c r="A41" s="18" t="s">
        <v>174</v>
      </c>
      <c r="B41" s="18">
        <v>124780</v>
      </c>
      <c r="C41" s="18">
        <v>100600</v>
      </c>
      <c r="J41" s="77"/>
      <c r="K41" s="77"/>
    </row>
    <row r="43" spans="1:11" ht="14.25" customHeight="1" x14ac:dyDescent="0.25">
      <c r="A43" s="179" t="s">
        <v>387</v>
      </c>
      <c r="B43" s="179"/>
      <c r="C43" s="179"/>
      <c r="D43" s="179"/>
    </row>
    <row r="44" spans="1:11" ht="67.5" customHeight="1" x14ac:dyDescent="0.25">
      <c r="A44" s="179"/>
      <c r="B44" s="179"/>
      <c r="C44" s="179"/>
      <c r="D44" s="179"/>
    </row>
  </sheetData>
  <mergeCells count="4">
    <mergeCell ref="A43:D44"/>
    <mergeCell ref="A4:E4"/>
    <mergeCell ref="A5:A6"/>
    <mergeCell ref="B5:C5"/>
  </mergeCells>
  <pageMargins left="0.7" right="0.7" top="0.75" bottom="0.75" header="0.3" footer="0.3"/>
  <pageSetup paperSize="9"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80B6EF-DD15-4A6E-B6AF-355635CE05DB}">
  <dimension ref="A1:D96"/>
  <sheetViews>
    <sheetView workbookViewId="0"/>
  </sheetViews>
  <sheetFormatPr defaultRowHeight="15" x14ac:dyDescent="0.25"/>
  <cols>
    <col min="1" max="1" width="40.5703125" customWidth="1"/>
    <col min="2" max="3" width="20.5703125" customWidth="1"/>
    <col min="4" max="4" width="13.7109375" bestFit="1" customWidth="1"/>
    <col min="5" max="5" width="9.140625" customWidth="1"/>
  </cols>
  <sheetData>
    <row r="1" spans="1:4" x14ac:dyDescent="0.25">
      <c r="A1" s="1" t="s">
        <v>372</v>
      </c>
    </row>
    <row r="2" spans="1:4" x14ac:dyDescent="0.25">
      <c r="A2" s="1" t="s">
        <v>377</v>
      </c>
    </row>
    <row r="3" spans="1:4" x14ac:dyDescent="0.25">
      <c r="A3" s="8" t="s">
        <v>66</v>
      </c>
    </row>
    <row r="4" spans="1:4" ht="52.5" customHeight="1" x14ac:dyDescent="0.25">
      <c r="A4" s="171" t="s">
        <v>242</v>
      </c>
      <c r="B4" s="171"/>
      <c r="C4" s="171"/>
      <c r="D4" s="171"/>
    </row>
    <row r="5" spans="1:4" x14ac:dyDescent="0.25">
      <c r="A5" s="176" t="s">
        <v>291</v>
      </c>
      <c r="B5" s="177" t="s">
        <v>67</v>
      </c>
      <c r="C5" s="177"/>
    </row>
    <row r="6" spans="1:4" x14ac:dyDescent="0.25">
      <c r="A6" s="163"/>
      <c r="B6" s="16" t="s">
        <v>94</v>
      </c>
      <c r="C6" s="15" t="s">
        <v>218</v>
      </c>
    </row>
    <row r="7" spans="1:4" x14ac:dyDescent="0.25">
      <c r="A7" s="12" t="s">
        <v>292</v>
      </c>
      <c r="B7" s="29">
        <v>205</v>
      </c>
      <c r="C7" s="29">
        <v>190</v>
      </c>
    </row>
    <row r="8" spans="1:4" x14ac:dyDescent="0.25">
      <c r="A8" s="12" t="s">
        <v>293</v>
      </c>
      <c r="B8" s="29">
        <v>695</v>
      </c>
      <c r="C8" s="29">
        <v>630</v>
      </c>
    </row>
    <row r="9" spans="1:4" x14ac:dyDescent="0.25">
      <c r="A9" s="12" t="s">
        <v>294</v>
      </c>
      <c r="B9" s="29">
        <v>360</v>
      </c>
      <c r="C9" s="29">
        <v>345</v>
      </c>
    </row>
    <row r="10" spans="1:4" x14ac:dyDescent="0.25">
      <c r="A10" s="12" t="s">
        <v>295</v>
      </c>
      <c r="B10" s="29">
        <v>255</v>
      </c>
      <c r="C10" s="29">
        <v>235</v>
      </c>
    </row>
    <row r="11" spans="1:4" x14ac:dyDescent="0.25">
      <c r="A11" s="12" t="s">
        <v>296</v>
      </c>
      <c r="B11" s="29">
        <v>365</v>
      </c>
      <c r="C11" s="29">
        <v>330</v>
      </c>
    </row>
    <row r="12" spans="1:4" x14ac:dyDescent="0.25">
      <c r="A12" s="12" t="s">
        <v>130</v>
      </c>
      <c r="B12" s="29">
        <v>220</v>
      </c>
      <c r="C12" s="29">
        <v>205</v>
      </c>
    </row>
    <row r="13" spans="1:4" x14ac:dyDescent="0.25">
      <c r="A13" s="12" t="s">
        <v>297</v>
      </c>
      <c r="B13" s="29">
        <v>110</v>
      </c>
      <c r="C13" s="29">
        <v>105</v>
      </c>
    </row>
    <row r="14" spans="1:4" x14ac:dyDescent="0.25">
      <c r="A14" s="12" t="s">
        <v>132</v>
      </c>
      <c r="B14" s="29">
        <v>200</v>
      </c>
      <c r="C14" s="29">
        <v>185</v>
      </c>
    </row>
    <row r="15" spans="1:4" x14ac:dyDescent="0.25">
      <c r="A15" s="12" t="s">
        <v>298</v>
      </c>
      <c r="B15" s="29">
        <v>105</v>
      </c>
      <c r="C15" s="29">
        <v>105</v>
      </c>
    </row>
    <row r="16" spans="1:4" x14ac:dyDescent="0.25">
      <c r="A16" s="12" t="s">
        <v>299</v>
      </c>
      <c r="B16" s="29">
        <v>120</v>
      </c>
      <c r="C16" s="29">
        <v>120</v>
      </c>
    </row>
    <row r="17" spans="1:3" x14ac:dyDescent="0.25">
      <c r="A17" s="12" t="s">
        <v>300</v>
      </c>
      <c r="B17" s="29">
        <v>200</v>
      </c>
      <c r="C17" s="29">
        <v>200</v>
      </c>
    </row>
    <row r="18" spans="1:3" x14ac:dyDescent="0.25">
      <c r="A18" s="12" t="s">
        <v>301</v>
      </c>
      <c r="B18" s="29">
        <v>65</v>
      </c>
      <c r="C18" s="29">
        <v>65</v>
      </c>
    </row>
    <row r="19" spans="1:3" x14ac:dyDescent="0.25">
      <c r="A19" s="12" t="s">
        <v>302</v>
      </c>
      <c r="B19" s="29">
        <v>195</v>
      </c>
      <c r="C19" s="29">
        <v>190</v>
      </c>
    </row>
    <row r="20" spans="1:3" x14ac:dyDescent="0.25">
      <c r="A20" s="12" t="s">
        <v>303</v>
      </c>
      <c r="B20" s="29">
        <v>250</v>
      </c>
      <c r="C20" s="29">
        <v>230</v>
      </c>
    </row>
    <row r="21" spans="1:3" x14ac:dyDescent="0.25">
      <c r="A21" s="12" t="s">
        <v>135</v>
      </c>
      <c r="B21" s="29">
        <v>150</v>
      </c>
      <c r="C21" s="29">
        <v>150</v>
      </c>
    </row>
    <row r="22" spans="1:3" x14ac:dyDescent="0.25">
      <c r="A22" s="12" t="s">
        <v>136</v>
      </c>
      <c r="B22" s="29">
        <v>245</v>
      </c>
      <c r="C22" s="29">
        <v>225</v>
      </c>
    </row>
    <row r="23" spans="1:3" x14ac:dyDescent="0.25">
      <c r="A23" s="12" t="s">
        <v>304</v>
      </c>
      <c r="B23" s="29">
        <v>420</v>
      </c>
      <c r="C23" s="29">
        <v>395</v>
      </c>
    </row>
    <row r="24" spans="1:3" x14ac:dyDescent="0.25">
      <c r="A24" s="12" t="s">
        <v>305</v>
      </c>
      <c r="B24" s="29">
        <v>295</v>
      </c>
      <c r="C24" s="29">
        <v>275</v>
      </c>
    </row>
    <row r="25" spans="1:3" x14ac:dyDescent="0.25">
      <c r="A25" s="12" t="s">
        <v>137</v>
      </c>
      <c r="B25" s="29">
        <v>210</v>
      </c>
      <c r="C25" s="29">
        <v>195</v>
      </c>
    </row>
    <row r="26" spans="1:3" x14ac:dyDescent="0.25">
      <c r="A26" s="12" t="s">
        <v>306</v>
      </c>
      <c r="B26" s="29">
        <v>135</v>
      </c>
      <c r="C26" s="29">
        <v>130</v>
      </c>
    </row>
    <row r="27" spans="1:3" x14ac:dyDescent="0.25">
      <c r="A27" s="12" t="s">
        <v>307</v>
      </c>
      <c r="B27" s="29">
        <v>85</v>
      </c>
      <c r="C27" s="29">
        <v>85</v>
      </c>
    </row>
    <row r="28" spans="1:3" x14ac:dyDescent="0.25">
      <c r="A28" s="12" t="s">
        <v>308</v>
      </c>
      <c r="B28" s="29">
        <v>190</v>
      </c>
      <c r="C28" s="29">
        <v>170</v>
      </c>
    </row>
    <row r="29" spans="1:3" x14ac:dyDescent="0.25">
      <c r="A29" s="12" t="s">
        <v>309</v>
      </c>
      <c r="B29" s="29">
        <v>125</v>
      </c>
      <c r="C29" s="29">
        <v>115</v>
      </c>
    </row>
    <row r="30" spans="1:3" x14ac:dyDescent="0.25">
      <c r="A30" s="12" t="s">
        <v>310</v>
      </c>
      <c r="B30" s="29">
        <v>375</v>
      </c>
      <c r="C30" s="29">
        <v>335</v>
      </c>
    </row>
    <row r="31" spans="1:3" x14ac:dyDescent="0.25">
      <c r="A31" s="12" t="s">
        <v>143</v>
      </c>
      <c r="B31" s="29">
        <v>405</v>
      </c>
      <c r="C31" s="29">
        <v>400</v>
      </c>
    </row>
    <row r="32" spans="1:3" x14ac:dyDescent="0.25">
      <c r="A32" s="12" t="s">
        <v>311</v>
      </c>
      <c r="B32" s="29">
        <v>250</v>
      </c>
      <c r="C32" s="29">
        <v>230</v>
      </c>
    </row>
    <row r="33" spans="1:3" x14ac:dyDescent="0.25">
      <c r="A33" s="12" t="s">
        <v>312</v>
      </c>
      <c r="B33" s="29">
        <v>190</v>
      </c>
      <c r="C33" s="29">
        <v>175</v>
      </c>
    </row>
    <row r="34" spans="1:3" x14ac:dyDescent="0.25">
      <c r="A34" s="12" t="s">
        <v>313</v>
      </c>
      <c r="B34" s="29">
        <v>350</v>
      </c>
      <c r="C34" s="29">
        <v>315</v>
      </c>
    </row>
    <row r="35" spans="1:3" x14ac:dyDescent="0.25">
      <c r="A35" s="12" t="s">
        <v>314</v>
      </c>
      <c r="B35" s="29">
        <v>365</v>
      </c>
      <c r="C35" s="29">
        <v>340</v>
      </c>
    </row>
    <row r="36" spans="1:3" x14ac:dyDescent="0.25">
      <c r="A36" s="12" t="s">
        <v>315</v>
      </c>
      <c r="B36" s="29">
        <v>310</v>
      </c>
      <c r="C36" s="29">
        <v>300</v>
      </c>
    </row>
    <row r="37" spans="1:3" x14ac:dyDescent="0.25">
      <c r="A37" s="12" t="s">
        <v>316</v>
      </c>
      <c r="B37" s="29">
        <v>320</v>
      </c>
      <c r="C37" s="29">
        <v>285</v>
      </c>
    </row>
    <row r="38" spans="1:3" x14ac:dyDescent="0.25">
      <c r="A38" s="12" t="s">
        <v>317</v>
      </c>
      <c r="B38" s="29">
        <v>180</v>
      </c>
      <c r="C38" s="29">
        <v>165</v>
      </c>
    </row>
    <row r="39" spans="1:3" x14ac:dyDescent="0.25">
      <c r="A39" s="12" t="s">
        <v>318</v>
      </c>
      <c r="B39" s="29">
        <v>390</v>
      </c>
      <c r="C39" s="29">
        <v>380</v>
      </c>
    </row>
    <row r="40" spans="1:3" x14ac:dyDescent="0.25">
      <c r="A40" s="12" t="s">
        <v>319</v>
      </c>
      <c r="B40" s="29">
        <v>85</v>
      </c>
      <c r="C40" s="29">
        <v>85</v>
      </c>
    </row>
    <row r="41" spans="1:3" x14ac:dyDescent="0.25">
      <c r="A41" s="12" t="s">
        <v>320</v>
      </c>
      <c r="B41" s="29">
        <v>175</v>
      </c>
      <c r="C41" s="29">
        <v>155</v>
      </c>
    </row>
    <row r="42" spans="1:3" x14ac:dyDescent="0.25">
      <c r="A42" s="12" t="s">
        <v>321</v>
      </c>
      <c r="B42" s="29">
        <v>915</v>
      </c>
      <c r="C42" s="29">
        <v>855</v>
      </c>
    </row>
    <row r="43" spans="1:3" x14ac:dyDescent="0.25">
      <c r="A43" s="12" t="s">
        <v>322</v>
      </c>
      <c r="B43" s="29">
        <v>260</v>
      </c>
      <c r="C43" s="29">
        <v>245</v>
      </c>
    </row>
    <row r="44" spans="1:3" x14ac:dyDescent="0.25">
      <c r="A44" s="12" t="s">
        <v>323</v>
      </c>
      <c r="B44" s="29">
        <v>320</v>
      </c>
      <c r="C44" s="29">
        <v>305</v>
      </c>
    </row>
    <row r="45" spans="1:3" x14ac:dyDescent="0.25">
      <c r="A45" s="12" t="s">
        <v>324</v>
      </c>
      <c r="B45" s="29">
        <v>660</v>
      </c>
      <c r="C45" s="29">
        <v>620</v>
      </c>
    </row>
    <row r="46" spans="1:3" x14ac:dyDescent="0.25">
      <c r="A46" s="12" t="s">
        <v>325</v>
      </c>
      <c r="B46" s="29">
        <v>650</v>
      </c>
      <c r="C46" s="29">
        <v>595</v>
      </c>
    </row>
    <row r="47" spans="1:3" x14ac:dyDescent="0.25">
      <c r="A47" s="12" t="s">
        <v>326</v>
      </c>
      <c r="B47" s="29">
        <v>475</v>
      </c>
      <c r="C47" s="29">
        <v>440</v>
      </c>
    </row>
    <row r="48" spans="1:3" x14ac:dyDescent="0.25">
      <c r="A48" s="12" t="s">
        <v>327</v>
      </c>
      <c r="B48" s="29">
        <v>1125</v>
      </c>
      <c r="C48" s="29">
        <v>1025</v>
      </c>
    </row>
    <row r="49" spans="1:3" x14ac:dyDescent="0.25">
      <c r="A49" s="12" t="s">
        <v>328</v>
      </c>
      <c r="B49" s="29">
        <v>1345</v>
      </c>
      <c r="C49" s="29">
        <v>1230</v>
      </c>
    </row>
    <row r="50" spans="1:3" x14ac:dyDescent="0.25">
      <c r="A50" s="12" t="s">
        <v>152</v>
      </c>
      <c r="B50" s="29">
        <v>240</v>
      </c>
      <c r="C50" s="29">
        <v>225</v>
      </c>
    </row>
    <row r="51" spans="1:3" x14ac:dyDescent="0.25">
      <c r="A51" s="12" t="s">
        <v>329</v>
      </c>
      <c r="B51" s="29">
        <v>210</v>
      </c>
      <c r="C51" s="29">
        <v>205</v>
      </c>
    </row>
    <row r="52" spans="1:3" x14ac:dyDescent="0.25">
      <c r="A52" s="12" t="s">
        <v>330</v>
      </c>
      <c r="B52" s="29">
        <v>130</v>
      </c>
      <c r="C52" s="29">
        <v>125</v>
      </c>
    </row>
    <row r="53" spans="1:3" x14ac:dyDescent="0.25">
      <c r="A53" s="12" t="s">
        <v>331</v>
      </c>
      <c r="B53" s="29">
        <v>330</v>
      </c>
      <c r="C53" s="29">
        <v>310</v>
      </c>
    </row>
    <row r="54" spans="1:3" x14ac:dyDescent="0.25">
      <c r="A54" s="12" t="s">
        <v>332</v>
      </c>
      <c r="B54" s="29">
        <v>110</v>
      </c>
      <c r="C54" s="29">
        <v>100</v>
      </c>
    </row>
    <row r="55" spans="1:3" x14ac:dyDescent="0.25">
      <c r="A55" s="12" t="s">
        <v>156</v>
      </c>
      <c r="B55" s="29">
        <v>225</v>
      </c>
      <c r="C55" s="29">
        <v>205</v>
      </c>
    </row>
    <row r="56" spans="1:3" x14ac:dyDescent="0.25">
      <c r="A56" s="12" t="s">
        <v>333</v>
      </c>
      <c r="B56" s="29">
        <v>445</v>
      </c>
      <c r="C56" s="29">
        <v>405</v>
      </c>
    </row>
    <row r="57" spans="1:3" x14ac:dyDescent="0.25">
      <c r="A57" s="12" t="s">
        <v>334</v>
      </c>
      <c r="B57" s="29">
        <v>175</v>
      </c>
      <c r="C57" s="29">
        <v>160</v>
      </c>
    </row>
    <row r="58" spans="1:3" x14ac:dyDescent="0.25">
      <c r="A58" s="12" t="s">
        <v>335</v>
      </c>
      <c r="B58" s="29">
        <v>55</v>
      </c>
      <c r="C58" s="29">
        <v>50</v>
      </c>
    </row>
    <row r="59" spans="1:3" x14ac:dyDescent="0.25">
      <c r="A59" s="12" t="s">
        <v>336</v>
      </c>
      <c r="B59" s="29">
        <v>140</v>
      </c>
      <c r="C59" s="29">
        <v>135</v>
      </c>
    </row>
    <row r="60" spans="1:3" x14ac:dyDescent="0.25">
      <c r="A60" s="12" t="s">
        <v>337</v>
      </c>
      <c r="B60" s="29">
        <v>345</v>
      </c>
      <c r="C60" s="29">
        <v>315</v>
      </c>
    </row>
    <row r="61" spans="1:3" x14ac:dyDescent="0.25">
      <c r="A61" s="12" t="s">
        <v>338</v>
      </c>
      <c r="B61" s="29">
        <v>630</v>
      </c>
      <c r="C61" s="29">
        <v>565</v>
      </c>
    </row>
    <row r="62" spans="1:3" x14ac:dyDescent="0.25">
      <c r="A62" s="12" t="s">
        <v>339</v>
      </c>
      <c r="B62" s="29">
        <v>680</v>
      </c>
      <c r="C62" s="29">
        <v>635</v>
      </c>
    </row>
    <row r="63" spans="1:3" x14ac:dyDescent="0.25">
      <c r="A63" s="12" t="s">
        <v>340</v>
      </c>
      <c r="B63" s="29">
        <v>540</v>
      </c>
      <c r="C63" s="29">
        <v>490</v>
      </c>
    </row>
    <row r="64" spans="1:3" x14ac:dyDescent="0.25">
      <c r="A64" s="12" t="s">
        <v>341</v>
      </c>
      <c r="B64" s="29">
        <v>15</v>
      </c>
      <c r="C64" s="29">
        <v>15</v>
      </c>
    </row>
    <row r="65" spans="1:3" x14ac:dyDescent="0.25">
      <c r="A65" s="12" t="s">
        <v>342</v>
      </c>
      <c r="B65" s="29">
        <v>185</v>
      </c>
      <c r="C65" s="29">
        <v>180</v>
      </c>
    </row>
    <row r="66" spans="1:3" x14ac:dyDescent="0.25">
      <c r="A66" s="12" t="s">
        <v>343</v>
      </c>
      <c r="B66" s="29">
        <v>190</v>
      </c>
      <c r="C66" s="29">
        <v>170</v>
      </c>
    </row>
    <row r="67" spans="1:3" x14ac:dyDescent="0.25">
      <c r="A67" s="12" t="s">
        <v>344</v>
      </c>
      <c r="B67" s="29">
        <v>165</v>
      </c>
      <c r="C67" s="29">
        <v>150</v>
      </c>
    </row>
    <row r="68" spans="1:3" x14ac:dyDescent="0.25">
      <c r="A68" s="12" t="s">
        <v>345</v>
      </c>
      <c r="B68" s="29">
        <v>85</v>
      </c>
      <c r="C68" s="29">
        <v>75</v>
      </c>
    </row>
    <row r="69" spans="1:3" x14ac:dyDescent="0.25">
      <c r="A69" s="12" t="s">
        <v>346</v>
      </c>
      <c r="B69" s="29">
        <v>245</v>
      </c>
      <c r="C69" s="29">
        <v>220</v>
      </c>
    </row>
    <row r="70" spans="1:3" x14ac:dyDescent="0.25">
      <c r="A70" s="12" t="s">
        <v>347</v>
      </c>
      <c r="B70" s="29">
        <v>45</v>
      </c>
      <c r="C70" s="29">
        <v>40</v>
      </c>
    </row>
    <row r="71" spans="1:3" x14ac:dyDescent="0.25">
      <c r="A71" s="12" t="s">
        <v>348</v>
      </c>
      <c r="B71" s="29">
        <v>125</v>
      </c>
      <c r="C71" s="29">
        <v>115</v>
      </c>
    </row>
    <row r="72" spans="1:3" x14ac:dyDescent="0.25">
      <c r="A72" s="12" t="s">
        <v>349</v>
      </c>
      <c r="B72" s="29">
        <v>245</v>
      </c>
      <c r="C72" s="29">
        <v>240</v>
      </c>
    </row>
    <row r="73" spans="1:3" x14ac:dyDescent="0.25">
      <c r="A73" s="12" t="s">
        <v>350</v>
      </c>
      <c r="B73" s="29">
        <v>170</v>
      </c>
      <c r="C73" s="29">
        <v>160</v>
      </c>
    </row>
    <row r="74" spans="1:3" x14ac:dyDescent="0.25">
      <c r="A74" s="12" t="s">
        <v>351</v>
      </c>
      <c r="B74" s="29">
        <v>530</v>
      </c>
      <c r="C74" s="29">
        <v>480</v>
      </c>
    </row>
    <row r="75" spans="1:3" x14ac:dyDescent="0.25">
      <c r="A75" s="12" t="s">
        <v>352</v>
      </c>
      <c r="B75" s="29">
        <v>360</v>
      </c>
      <c r="C75" s="29">
        <v>340</v>
      </c>
    </row>
    <row r="76" spans="1:3" x14ac:dyDescent="0.25">
      <c r="A76" s="12" t="s">
        <v>353</v>
      </c>
      <c r="B76" s="29">
        <v>145</v>
      </c>
      <c r="C76" s="29">
        <v>140</v>
      </c>
    </row>
    <row r="77" spans="1:3" x14ac:dyDescent="0.25">
      <c r="A77" s="12" t="s">
        <v>354</v>
      </c>
      <c r="B77" s="29">
        <v>620</v>
      </c>
      <c r="C77" s="29">
        <v>570</v>
      </c>
    </row>
    <row r="78" spans="1:3" x14ac:dyDescent="0.25">
      <c r="A78" s="12" t="s">
        <v>355</v>
      </c>
      <c r="B78" s="29">
        <v>250</v>
      </c>
      <c r="C78" s="29">
        <v>230</v>
      </c>
    </row>
    <row r="79" spans="1:3" x14ac:dyDescent="0.25">
      <c r="A79" s="12" t="s">
        <v>356</v>
      </c>
      <c r="B79" s="29">
        <v>205</v>
      </c>
      <c r="C79" s="29">
        <v>190</v>
      </c>
    </row>
    <row r="80" spans="1:3" x14ac:dyDescent="0.25">
      <c r="A80" s="12" t="s">
        <v>357</v>
      </c>
      <c r="B80" s="29">
        <v>155</v>
      </c>
      <c r="C80" s="29">
        <v>150</v>
      </c>
    </row>
    <row r="81" spans="1:3" x14ac:dyDescent="0.25">
      <c r="A81" s="12" t="s">
        <v>358</v>
      </c>
      <c r="B81" s="29">
        <v>330</v>
      </c>
      <c r="C81" s="29">
        <v>305</v>
      </c>
    </row>
    <row r="82" spans="1:3" x14ac:dyDescent="0.25">
      <c r="A82" s="12" t="s">
        <v>359</v>
      </c>
      <c r="B82" s="29">
        <v>380</v>
      </c>
      <c r="C82" s="29">
        <v>355</v>
      </c>
    </row>
    <row r="83" spans="1:3" x14ac:dyDescent="0.25">
      <c r="A83" s="12" t="s">
        <v>360</v>
      </c>
      <c r="B83" s="29">
        <v>585</v>
      </c>
      <c r="C83" s="29">
        <v>535</v>
      </c>
    </row>
    <row r="84" spans="1:3" x14ac:dyDescent="0.25">
      <c r="A84" s="12" t="s">
        <v>361</v>
      </c>
      <c r="B84" s="29">
        <v>120</v>
      </c>
      <c r="C84" s="29">
        <v>110</v>
      </c>
    </row>
    <row r="85" spans="1:3" x14ac:dyDescent="0.25">
      <c r="A85" s="12" t="s">
        <v>362</v>
      </c>
      <c r="B85" s="29">
        <v>650</v>
      </c>
      <c r="C85" s="29">
        <v>590</v>
      </c>
    </row>
    <row r="86" spans="1:3" x14ac:dyDescent="0.25">
      <c r="A86" s="12" t="s">
        <v>363</v>
      </c>
      <c r="B86" s="29">
        <v>125</v>
      </c>
      <c r="C86" s="29">
        <v>115</v>
      </c>
    </row>
    <row r="87" spans="1:3" x14ac:dyDescent="0.25">
      <c r="A87" s="12" t="s">
        <v>364</v>
      </c>
      <c r="B87" s="29">
        <v>105</v>
      </c>
      <c r="C87" s="29">
        <v>100</v>
      </c>
    </row>
    <row r="88" spans="1:3" x14ac:dyDescent="0.25">
      <c r="A88" s="12" t="s">
        <v>365</v>
      </c>
      <c r="B88" s="29">
        <v>150</v>
      </c>
      <c r="C88" s="29">
        <v>150</v>
      </c>
    </row>
    <row r="89" spans="1:3" x14ac:dyDescent="0.25">
      <c r="A89" s="12" t="s">
        <v>366</v>
      </c>
      <c r="B89" s="29">
        <v>115</v>
      </c>
      <c r="C89" s="29">
        <v>110</v>
      </c>
    </row>
    <row r="90" spans="1:3" x14ac:dyDescent="0.25">
      <c r="A90" s="12" t="s">
        <v>367</v>
      </c>
      <c r="B90" s="29">
        <v>105</v>
      </c>
      <c r="C90" s="29">
        <v>95</v>
      </c>
    </row>
    <row r="91" spans="1:3" x14ac:dyDescent="0.25">
      <c r="A91" s="12" t="s">
        <v>368</v>
      </c>
      <c r="B91" s="29">
        <v>50</v>
      </c>
      <c r="C91" s="29">
        <v>40</v>
      </c>
    </row>
    <row r="92" spans="1:3" x14ac:dyDescent="0.25">
      <c r="A92" s="12" t="s">
        <v>369</v>
      </c>
      <c r="B92" s="29">
        <v>150</v>
      </c>
      <c r="C92" s="29">
        <v>135</v>
      </c>
    </row>
    <row r="93" spans="1:3" x14ac:dyDescent="0.25">
      <c r="A93" s="12" t="s">
        <v>370</v>
      </c>
      <c r="B93" s="29">
        <v>190</v>
      </c>
      <c r="C93" s="29">
        <v>175</v>
      </c>
    </row>
    <row r="94" spans="1:3" x14ac:dyDescent="0.25">
      <c r="A94" s="12" t="s">
        <v>371</v>
      </c>
      <c r="B94" s="29">
        <v>235</v>
      </c>
      <c r="C94" s="29">
        <v>230</v>
      </c>
    </row>
    <row r="95" spans="1:3" x14ac:dyDescent="0.25">
      <c r="A95" s="12" t="s">
        <v>175</v>
      </c>
      <c r="B95" s="29">
        <v>50</v>
      </c>
      <c r="C95" s="29">
        <v>45</v>
      </c>
    </row>
    <row r="96" spans="1:3" x14ac:dyDescent="0.25">
      <c r="A96" s="18" t="s">
        <v>91</v>
      </c>
      <c r="B96" s="31">
        <v>25670</v>
      </c>
      <c r="C96" s="31">
        <v>23800</v>
      </c>
    </row>
  </sheetData>
  <mergeCells count="3">
    <mergeCell ref="A4:D4"/>
    <mergeCell ref="A5:A6"/>
    <mergeCell ref="B5:C5"/>
  </mergeCells>
  <pageMargins left="0.7" right="0.7" top="0.75" bottom="0.75" header="0.3" footer="0.3"/>
  <pageSetup paperSize="9"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C588FA-A07D-4C87-8910-D26637146B94}">
  <dimension ref="A1:D84"/>
  <sheetViews>
    <sheetView workbookViewId="0"/>
  </sheetViews>
  <sheetFormatPr defaultRowHeight="15" x14ac:dyDescent="0.25"/>
  <cols>
    <col min="1" max="1" width="40.5703125" customWidth="1"/>
    <col min="2" max="3" width="20.5703125" customWidth="1"/>
    <col min="4" max="4" width="13.7109375" bestFit="1" customWidth="1"/>
  </cols>
  <sheetData>
    <row r="1" spans="1:4" x14ac:dyDescent="0.25">
      <c r="A1" s="1" t="s">
        <v>373</v>
      </c>
    </row>
    <row r="2" spans="1:4" x14ac:dyDescent="0.25">
      <c r="A2" s="1" t="s">
        <v>377</v>
      </c>
    </row>
    <row r="3" spans="1:4" x14ac:dyDescent="0.25">
      <c r="A3" s="8" t="s">
        <v>66</v>
      </c>
    </row>
    <row r="4" spans="1:4" ht="52.5" customHeight="1" x14ac:dyDescent="0.25">
      <c r="A4" s="171" t="s">
        <v>242</v>
      </c>
      <c r="B4" s="171"/>
      <c r="C4" s="171"/>
      <c r="D4" s="171"/>
    </row>
    <row r="5" spans="1:4" x14ac:dyDescent="0.25">
      <c r="A5" s="176" t="s">
        <v>291</v>
      </c>
      <c r="B5" s="177" t="s">
        <v>92</v>
      </c>
      <c r="C5" s="177"/>
    </row>
    <row r="6" spans="1:4" x14ac:dyDescent="0.25">
      <c r="A6" s="163"/>
      <c r="B6" s="16" t="s">
        <v>94</v>
      </c>
      <c r="C6" s="15" t="s">
        <v>218</v>
      </c>
    </row>
    <row r="7" spans="1:4" x14ac:dyDescent="0.25">
      <c r="A7" s="12" t="s">
        <v>292</v>
      </c>
      <c r="B7" s="29">
        <v>1020</v>
      </c>
      <c r="C7" s="29">
        <v>805</v>
      </c>
    </row>
    <row r="8" spans="1:4" x14ac:dyDescent="0.25">
      <c r="A8" s="12" t="s">
        <v>293</v>
      </c>
      <c r="B8" s="29">
        <v>3980</v>
      </c>
      <c r="C8" s="29">
        <v>3185</v>
      </c>
    </row>
    <row r="9" spans="1:4" x14ac:dyDescent="0.25">
      <c r="A9" s="12" t="s">
        <v>294</v>
      </c>
      <c r="B9" s="29">
        <v>1620</v>
      </c>
      <c r="C9" s="29">
        <v>1300</v>
      </c>
    </row>
    <row r="10" spans="1:4" x14ac:dyDescent="0.25">
      <c r="A10" s="12" t="s">
        <v>295</v>
      </c>
      <c r="B10" s="29">
        <v>1550</v>
      </c>
      <c r="C10" s="29">
        <v>1215</v>
      </c>
    </row>
    <row r="11" spans="1:4" x14ac:dyDescent="0.25">
      <c r="A11" s="12" t="s">
        <v>296</v>
      </c>
      <c r="B11" s="29">
        <v>1575</v>
      </c>
      <c r="C11" s="29">
        <v>1250</v>
      </c>
    </row>
    <row r="12" spans="1:4" x14ac:dyDescent="0.25">
      <c r="A12" s="12" t="s">
        <v>298</v>
      </c>
      <c r="B12" s="29">
        <v>430</v>
      </c>
      <c r="C12" s="29">
        <v>415</v>
      </c>
    </row>
    <row r="13" spans="1:4" x14ac:dyDescent="0.25">
      <c r="A13" s="12" t="s">
        <v>299</v>
      </c>
      <c r="B13" s="29">
        <v>490</v>
      </c>
      <c r="C13" s="29">
        <v>470</v>
      </c>
    </row>
    <row r="14" spans="1:4" x14ac:dyDescent="0.25">
      <c r="A14" s="12" t="s">
        <v>300</v>
      </c>
      <c r="B14" s="29">
        <v>720</v>
      </c>
      <c r="C14" s="29">
        <v>680</v>
      </c>
    </row>
    <row r="15" spans="1:4" x14ac:dyDescent="0.25">
      <c r="A15" s="12" t="s">
        <v>301</v>
      </c>
      <c r="B15" s="29">
        <v>220</v>
      </c>
      <c r="C15" s="29">
        <v>200</v>
      </c>
    </row>
    <row r="16" spans="1:4" x14ac:dyDescent="0.25">
      <c r="A16" s="12" t="s">
        <v>302</v>
      </c>
      <c r="B16" s="29">
        <v>695</v>
      </c>
      <c r="C16" s="29">
        <v>665</v>
      </c>
    </row>
    <row r="17" spans="1:3" x14ac:dyDescent="0.25">
      <c r="A17" s="12" t="s">
        <v>135</v>
      </c>
      <c r="B17" s="29">
        <v>1365</v>
      </c>
      <c r="C17" s="29">
        <v>1345</v>
      </c>
    </row>
    <row r="18" spans="1:3" x14ac:dyDescent="0.25">
      <c r="A18" s="12" t="s">
        <v>136</v>
      </c>
      <c r="B18" s="29">
        <v>1285</v>
      </c>
      <c r="C18" s="29">
        <v>995</v>
      </c>
    </row>
    <row r="19" spans="1:3" x14ac:dyDescent="0.25">
      <c r="A19" s="12" t="s">
        <v>304</v>
      </c>
      <c r="B19" s="29">
        <v>2330</v>
      </c>
      <c r="C19" s="29">
        <v>1790</v>
      </c>
    </row>
    <row r="20" spans="1:3" x14ac:dyDescent="0.25">
      <c r="A20" s="12" t="s">
        <v>305</v>
      </c>
      <c r="B20" s="29">
        <v>2245</v>
      </c>
      <c r="C20" s="29">
        <v>1785</v>
      </c>
    </row>
    <row r="21" spans="1:3" x14ac:dyDescent="0.25">
      <c r="A21" s="12" t="s">
        <v>137</v>
      </c>
      <c r="B21" s="29">
        <v>1850</v>
      </c>
      <c r="C21" s="29">
        <v>1420</v>
      </c>
    </row>
    <row r="22" spans="1:3" x14ac:dyDescent="0.25">
      <c r="A22" s="12" t="s">
        <v>307</v>
      </c>
      <c r="B22" s="29">
        <v>385</v>
      </c>
      <c r="C22" s="29">
        <v>375</v>
      </c>
    </row>
    <row r="23" spans="1:3" x14ac:dyDescent="0.25">
      <c r="A23" s="12" t="s">
        <v>310</v>
      </c>
      <c r="B23" s="29">
        <v>1210</v>
      </c>
      <c r="C23" s="29">
        <v>995</v>
      </c>
    </row>
    <row r="24" spans="1:3" x14ac:dyDescent="0.25">
      <c r="A24" s="12" t="s">
        <v>143</v>
      </c>
      <c r="B24" s="29">
        <v>1365</v>
      </c>
      <c r="C24" s="29">
        <v>1320</v>
      </c>
    </row>
    <row r="25" spans="1:3" x14ac:dyDescent="0.25">
      <c r="A25" s="12" t="s">
        <v>311</v>
      </c>
      <c r="B25" s="29">
        <v>1525</v>
      </c>
      <c r="C25" s="29">
        <v>1165</v>
      </c>
    </row>
    <row r="26" spans="1:3" x14ac:dyDescent="0.25">
      <c r="A26" s="12" t="s">
        <v>312</v>
      </c>
      <c r="B26" s="29">
        <v>915</v>
      </c>
      <c r="C26" s="29">
        <v>745</v>
      </c>
    </row>
    <row r="27" spans="1:3" x14ac:dyDescent="0.25">
      <c r="A27" s="12" t="s">
        <v>314</v>
      </c>
      <c r="B27" s="29">
        <v>1945</v>
      </c>
      <c r="C27" s="29">
        <v>1530</v>
      </c>
    </row>
    <row r="28" spans="1:3" x14ac:dyDescent="0.25">
      <c r="A28" s="12" t="s">
        <v>315</v>
      </c>
      <c r="B28" s="29">
        <v>1710</v>
      </c>
      <c r="C28" s="29">
        <v>1655</v>
      </c>
    </row>
    <row r="29" spans="1:3" x14ac:dyDescent="0.25">
      <c r="A29" s="12" t="s">
        <v>316</v>
      </c>
      <c r="B29" s="29">
        <v>2165</v>
      </c>
      <c r="C29" s="29">
        <v>1685</v>
      </c>
    </row>
    <row r="30" spans="1:3" x14ac:dyDescent="0.25">
      <c r="A30" s="12" t="s">
        <v>317</v>
      </c>
      <c r="B30" s="29">
        <v>905</v>
      </c>
      <c r="C30" s="29">
        <v>740</v>
      </c>
    </row>
    <row r="31" spans="1:3" x14ac:dyDescent="0.25">
      <c r="A31" s="12" t="s">
        <v>318</v>
      </c>
      <c r="B31" s="29">
        <v>1780</v>
      </c>
      <c r="C31" s="29">
        <v>1700</v>
      </c>
    </row>
    <row r="32" spans="1:3" x14ac:dyDescent="0.25">
      <c r="A32" s="12" t="s">
        <v>319</v>
      </c>
      <c r="B32" s="29">
        <v>655</v>
      </c>
      <c r="C32" s="29">
        <v>645</v>
      </c>
    </row>
    <row r="33" spans="1:3" x14ac:dyDescent="0.25">
      <c r="A33" s="12" t="s">
        <v>320</v>
      </c>
      <c r="B33" s="29">
        <v>820</v>
      </c>
      <c r="C33" s="29">
        <v>680</v>
      </c>
    </row>
    <row r="34" spans="1:3" x14ac:dyDescent="0.25">
      <c r="A34" s="12" t="s">
        <v>321</v>
      </c>
      <c r="B34" s="29">
        <v>3345</v>
      </c>
      <c r="C34" s="29">
        <v>2565</v>
      </c>
    </row>
    <row r="35" spans="1:3" x14ac:dyDescent="0.25">
      <c r="A35" s="12" t="s">
        <v>322</v>
      </c>
      <c r="B35" s="29">
        <v>590</v>
      </c>
      <c r="C35" s="29">
        <v>480</v>
      </c>
    </row>
    <row r="36" spans="1:3" x14ac:dyDescent="0.25">
      <c r="A36" s="12" t="s">
        <v>323</v>
      </c>
      <c r="B36" s="29">
        <v>785</v>
      </c>
      <c r="C36" s="29">
        <v>630</v>
      </c>
    </row>
    <row r="37" spans="1:3" x14ac:dyDescent="0.25">
      <c r="A37" s="12" t="s">
        <v>324</v>
      </c>
      <c r="B37" s="29">
        <v>2250</v>
      </c>
      <c r="C37" s="29">
        <v>1835</v>
      </c>
    </row>
    <row r="38" spans="1:3" x14ac:dyDescent="0.25">
      <c r="A38" s="12" t="s">
        <v>325</v>
      </c>
      <c r="B38" s="29">
        <v>2135</v>
      </c>
      <c r="C38" s="29">
        <v>1695</v>
      </c>
    </row>
    <row r="39" spans="1:3" x14ac:dyDescent="0.25">
      <c r="A39" s="12" t="s">
        <v>326</v>
      </c>
      <c r="B39" s="29">
        <v>1485</v>
      </c>
      <c r="C39" s="29">
        <v>1195</v>
      </c>
    </row>
    <row r="40" spans="1:3" x14ac:dyDescent="0.25">
      <c r="A40" s="12" t="s">
        <v>327</v>
      </c>
      <c r="B40" s="29">
        <v>3750</v>
      </c>
      <c r="C40" s="29">
        <v>3090</v>
      </c>
    </row>
    <row r="41" spans="1:3" x14ac:dyDescent="0.25">
      <c r="A41" s="12" t="s">
        <v>328</v>
      </c>
      <c r="B41" s="29">
        <v>5575</v>
      </c>
      <c r="C41" s="29">
        <v>4495</v>
      </c>
    </row>
    <row r="42" spans="1:3" x14ac:dyDescent="0.25">
      <c r="A42" s="12" t="s">
        <v>329</v>
      </c>
      <c r="B42" s="29">
        <v>855</v>
      </c>
      <c r="C42" s="29">
        <v>835</v>
      </c>
    </row>
    <row r="43" spans="1:3" x14ac:dyDescent="0.25">
      <c r="A43" s="12" t="s">
        <v>330</v>
      </c>
      <c r="B43" s="29">
        <v>405</v>
      </c>
      <c r="C43" s="29">
        <v>390</v>
      </c>
    </row>
    <row r="44" spans="1:3" x14ac:dyDescent="0.25">
      <c r="A44" s="12" t="s">
        <v>331</v>
      </c>
      <c r="B44" s="29">
        <v>1355</v>
      </c>
      <c r="C44" s="29">
        <v>1135</v>
      </c>
    </row>
    <row r="45" spans="1:3" x14ac:dyDescent="0.25">
      <c r="A45" s="12" t="s">
        <v>332</v>
      </c>
      <c r="B45" s="29">
        <v>850</v>
      </c>
      <c r="C45" s="29">
        <v>680</v>
      </c>
    </row>
    <row r="46" spans="1:3" x14ac:dyDescent="0.25">
      <c r="A46" s="12" t="s">
        <v>336</v>
      </c>
      <c r="B46" s="29">
        <v>585</v>
      </c>
      <c r="C46" s="29">
        <v>490</v>
      </c>
    </row>
    <row r="47" spans="1:3" x14ac:dyDescent="0.25">
      <c r="A47" s="12" t="s">
        <v>337</v>
      </c>
      <c r="B47" s="29">
        <v>1825</v>
      </c>
      <c r="C47" s="29">
        <v>1490</v>
      </c>
    </row>
    <row r="48" spans="1:3" x14ac:dyDescent="0.25">
      <c r="A48" s="12" t="s">
        <v>338</v>
      </c>
      <c r="B48" s="29">
        <v>2520</v>
      </c>
      <c r="C48" s="29">
        <v>2080</v>
      </c>
    </row>
    <row r="49" spans="1:3" x14ac:dyDescent="0.25">
      <c r="A49" s="12" t="s">
        <v>339</v>
      </c>
      <c r="B49" s="29">
        <v>3330</v>
      </c>
      <c r="C49" s="29">
        <v>2720</v>
      </c>
    </row>
    <row r="50" spans="1:3" x14ac:dyDescent="0.25">
      <c r="A50" s="12" t="s">
        <v>340</v>
      </c>
      <c r="B50" s="29">
        <v>2225</v>
      </c>
      <c r="C50" s="29">
        <v>1810</v>
      </c>
    </row>
    <row r="51" spans="1:3" x14ac:dyDescent="0.25">
      <c r="A51" s="12" t="s">
        <v>342</v>
      </c>
      <c r="B51" s="29">
        <v>1100</v>
      </c>
      <c r="C51" s="29">
        <v>1035</v>
      </c>
    </row>
    <row r="52" spans="1:3" x14ac:dyDescent="0.25">
      <c r="A52" s="12" t="s">
        <v>344</v>
      </c>
      <c r="B52" s="29">
        <v>880</v>
      </c>
      <c r="C52" s="29">
        <v>720</v>
      </c>
    </row>
    <row r="53" spans="1:3" x14ac:dyDescent="0.25">
      <c r="A53" s="12" t="s">
        <v>346</v>
      </c>
      <c r="B53" s="29">
        <v>1310</v>
      </c>
      <c r="C53" s="29">
        <v>1020</v>
      </c>
    </row>
    <row r="54" spans="1:3" x14ac:dyDescent="0.25">
      <c r="A54" s="12" t="s">
        <v>347</v>
      </c>
      <c r="B54" s="29">
        <v>260</v>
      </c>
      <c r="C54" s="29">
        <v>200</v>
      </c>
    </row>
    <row r="55" spans="1:3" x14ac:dyDescent="0.25">
      <c r="A55" s="12" t="s">
        <v>348</v>
      </c>
      <c r="B55" s="29">
        <v>855</v>
      </c>
      <c r="C55" s="29">
        <v>665</v>
      </c>
    </row>
    <row r="56" spans="1:3" x14ac:dyDescent="0.25">
      <c r="A56" s="12" t="s">
        <v>349</v>
      </c>
      <c r="B56" s="29">
        <v>765</v>
      </c>
      <c r="C56" s="29">
        <v>740</v>
      </c>
    </row>
    <row r="57" spans="1:3" x14ac:dyDescent="0.25">
      <c r="A57" s="12" t="s">
        <v>350</v>
      </c>
      <c r="B57" s="29">
        <v>330</v>
      </c>
      <c r="C57" s="29">
        <v>270</v>
      </c>
    </row>
    <row r="58" spans="1:3" x14ac:dyDescent="0.25">
      <c r="A58" s="12" t="s">
        <v>351</v>
      </c>
      <c r="B58" s="29">
        <v>3110</v>
      </c>
      <c r="C58" s="29">
        <v>2395</v>
      </c>
    </row>
    <row r="59" spans="1:3" x14ac:dyDescent="0.25">
      <c r="A59" s="12" t="s">
        <v>352</v>
      </c>
      <c r="B59" s="29">
        <v>1810</v>
      </c>
      <c r="C59" s="29">
        <v>1415</v>
      </c>
    </row>
    <row r="60" spans="1:3" x14ac:dyDescent="0.25">
      <c r="A60" s="12" t="s">
        <v>353</v>
      </c>
      <c r="B60" s="29">
        <v>680</v>
      </c>
      <c r="C60" s="29">
        <v>525</v>
      </c>
    </row>
    <row r="61" spans="1:3" x14ac:dyDescent="0.25">
      <c r="A61" s="12" t="s">
        <v>354</v>
      </c>
      <c r="B61" s="29">
        <v>2680</v>
      </c>
      <c r="C61" s="29">
        <v>2090</v>
      </c>
    </row>
    <row r="62" spans="1:3" x14ac:dyDescent="0.25">
      <c r="A62" s="12" t="s">
        <v>355</v>
      </c>
      <c r="B62" s="29">
        <v>780</v>
      </c>
      <c r="C62" s="29">
        <v>620</v>
      </c>
    </row>
    <row r="63" spans="1:3" x14ac:dyDescent="0.25">
      <c r="A63" s="12" t="s">
        <v>356</v>
      </c>
      <c r="B63" s="29">
        <v>420</v>
      </c>
      <c r="C63" s="29">
        <v>350</v>
      </c>
    </row>
    <row r="64" spans="1:3" x14ac:dyDescent="0.25">
      <c r="A64" s="12" t="s">
        <v>357</v>
      </c>
      <c r="B64" s="29">
        <v>300</v>
      </c>
      <c r="C64" s="29">
        <v>240</v>
      </c>
    </row>
    <row r="65" spans="1:4" x14ac:dyDescent="0.25">
      <c r="A65" s="12" t="s">
        <v>358</v>
      </c>
      <c r="B65" s="29">
        <v>1815</v>
      </c>
      <c r="C65" s="29">
        <v>1380</v>
      </c>
    </row>
    <row r="66" spans="1:4" x14ac:dyDescent="0.25">
      <c r="A66" s="12" t="s">
        <v>359</v>
      </c>
      <c r="B66" s="29">
        <v>1880</v>
      </c>
      <c r="C66" s="29">
        <v>1535</v>
      </c>
    </row>
    <row r="67" spans="1:4" x14ac:dyDescent="0.25">
      <c r="A67" s="12" t="s">
        <v>360</v>
      </c>
      <c r="B67" s="29">
        <v>2620</v>
      </c>
      <c r="C67" s="29">
        <v>2075</v>
      </c>
    </row>
    <row r="68" spans="1:4" x14ac:dyDescent="0.25">
      <c r="A68" s="12" t="s">
        <v>361</v>
      </c>
      <c r="B68" s="29">
        <v>290</v>
      </c>
      <c r="C68" s="29">
        <v>230</v>
      </c>
    </row>
    <row r="69" spans="1:4" x14ac:dyDescent="0.25">
      <c r="A69" s="12" t="s">
        <v>362</v>
      </c>
      <c r="B69" s="29">
        <v>3440</v>
      </c>
      <c r="C69" s="29">
        <v>2625</v>
      </c>
    </row>
    <row r="70" spans="1:4" x14ac:dyDescent="0.25">
      <c r="A70" s="12" t="s">
        <v>363</v>
      </c>
      <c r="B70" s="29">
        <v>375</v>
      </c>
      <c r="C70" s="29">
        <v>305</v>
      </c>
    </row>
    <row r="71" spans="1:4" x14ac:dyDescent="0.25">
      <c r="A71" s="12" t="s">
        <v>364</v>
      </c>
      <c r="B71" s="29">
        <v>435</v>
      </c>
      <c r="C71" s="29">
        <v>420</v>
      </c>
    </row>
    <row r="72" spans="1:4" x14ac:dyDescent="0.25">
      <c r="A72" s="12" t="s">
        <v>367</v>
      </c>
      <c r="B72" s="29">
        <v>695</v>
      </c>
      <c r="C72" s="29">
        <v>555</v>
      </c>
    </row>
    <row r="73" spans="1:4" x14ac:dyDescent="0.25">
      <c r="A73" s="12" t="s">
        <v>369</v>
      </c>
      <c r="B73" s="29">
        <v>1050</v>
      </c>
      <c r="C73" s="29">
        <v>870</v>
      </c>
    </row>
    <row r="74" spans="1:4" x14ac:dyDescent="0.25">
      <c r="A74" s="12" t="s">
        <v>371</v>
      </c>
      <c r="B74" s="29">
        <v>1440</v>
      </c>
      <c r="C74" s="29">
        <v>1375</v>
      </c>
    </row>
    <row r="75" spans="1:4" x14ac:dyDescent="0.25">
      <c r="A75" s="12" t="s">
        <v>175</v>
      </c>
      <c r="B75" s="29">
        <v>24855</v>
      </c>
      <c r="C75" s="29">
        <v>19665</v>
      </c>
    </row>
    <row r="76" spans="1:4" x14ac:dyDescent="0.25">
      <c r="A76" s="18" t="s">
        <v>91</v>
      </c>
      <c r="B76" s="31">
        <v>124780</v>
      </c>
      <c r="C76" s="31">
        <v>100600</v>
      </c>
    </row>
    <row r="78" spans="1:4" ht="15" customHeight="1" x14ac:dyDescent="0.25">
      <c r="A78" s="180" t="s">
        <v>384</v>
      </c>
      <c r="B78" s="180"/>
      <c r="C78" s="180"/>
      <c r="D78" s="180"/>
    </row>
    <row r="79" spans="1:4" x14ac:dyDescent="0.25">
      <c r="A79" s="180"/>
      <c r="B79" s="180"/>
      <c r="C79" s="180"/>
      <c r="D79" s="180"/>
    </row>
    <row r="80" spans="1:4" x14ac:dyDescent="0.25">
      <c r="A80" s="180"/>
      <c r="B80" s="180"/>
      <c r="C80" s="180"/>
      <c r="D80" s="180"/>
    </row>
    <row r="81" spans="1:4" x14ac:dyDescent="0.25">
      <c r="A81" s="180"/>
      <c r="B81" s="180"/>
      <c r="C81" s="180"/>
      <c r="D81" s="180"/>
    </row>
    <row r="82" spans="1:4" x14ac:dyDescent="0.25">
      <c r="A82" s="180"/>
      <c r="B82" s="180"/>
      <c r="C82" s="180"/>
      <c r="D82" s="180"/>
    </row>
    <row r="83" spans="1:4" x14ac:dyDescent="0.25">
      <c r="A83" s="180"/>
      <c r="B83" s="180"/>
      <c r="C83" s="180"/>
      <c r="D83" s="180"/>
    </row>
    <row r="84" spans="1:4" x14ac:dyDescent="0.25">
      <c r="A84" s="180"/>
      <c r="B84" s="180"/>
      <c r="C84" s="180"/>
      <c r="D84" s="180"/>
    </row>
  </sheetData>
  <mergeCells count="4">
    <mergeCell ref="A4:D4"/>
    <mergeCell ref="A5:A6"/>
    <mergeCell ref="B5:C5"/>
    <mergeCell ref="A78:D84"/>
  </mergeCells>
  <pageMargins left="0.7" right="0.7" top="0.75" bottom="0.75" header="0.3" footer="0.3"/>
  <pageSetup paperSize="9" orientation="portrait"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6FF954-EA38-4873-B13A-7002E6AEEBDD}">
  <dimension ref="A1:G31"/>
  <sheetViews>
    <sheetView zoomScaleNormal="100" workbookViewId="0"/>
  </sheetViews>
  <sheetFormatPr defaultRowHeight="15" x14ac:dyDescent="0.25"/>
  <cols>
    <col min="1" max="1" width="36.5703125" customWidth="1"/>
    <col min="2" max="7" width="24.5703125" customWidth="1"/>
  </cols>
  <sheetData>
    <row r="1" spans="1:7" x14ac:dyDescent="0.25">
      <c r="A1" s="1" t="s">
        <v>272</v>
      </c>
    </row>
    <row r="2" spans="1:7" x14ac:dyDescent="0.25">
      <c r="A2" s="80" t="s">
        <v>377</v>
      </c>
    </row>
    <row r="3" spans="1:7" x14ac:dyDescent="0.25">
      <c r="A3" t="s">
        <v>66</v>
      </c>
    </row>
    <row r="4" spans="1:7" ht="33" customHeight="1" x14ac:dyDescent="0.25">
      <c r="A4" s="161" t="s">
        <v>242</v>
      </c>
      <c r="B4" s="161"/>
      <c r="C4" s="161"/>
      <c r="D4" s="161"/>
      <c r="E4" s="161"/>
    </row>
    <row r="5" spans="1:7" x14ac:dyDescent="0.25">
      <c r="A5" s="181" t="s">
        <v>68</v>
      </c>
      <c r="B5" s="177" t="s">
        <v>67</v>
      </c>
      <c r="C5" s="177"/>
      <c r="D5" s="177"/>
      <c r="E5" s="177"/>
      <c r="F5" s="177"/>
      <c r="G5" s="177"/>
    </row>
    <row r="6" spans="1:7" ht="45" customHeight="1" x14ac:dyDescent="0.25">
      <c r="A6" s="182"/>
      <c r="B6" s="60" t="s">
        <v>249</v>
      </c>
      <c r="C6" s="20" t="s">
        <v>247</v>
      </c>
      <c r="D6" s="60" t="s">
        <v>248</v>
      </c>
      <c r="E6" s="20" t="s">
        <v>246</v>
      </c>
      <c r="F6" s="20" t="s">
        <v>245</v>
      </c>
      <c r="G6" s="20" t="s">
        <v>258</v>
      </c>
    </row>
    <row r="7" spans="1:7" x14ac:dyDescent="0.25">
      <c r="A7" s="6" t="s">
        <v>49</v>
      </c>
      <c r="B7" s="29">
        <v>3200</v>
      </c>
      <c r="C7" s="29">
        <v>2055</v>
      </c>
      <c r="D7" s="29">
        <v>835</v>
      </c>
      <c r="E7" s="29">
        <v>3515</v>
      </c>
      <c r="F7" s="29">
        <v>415</v>
      </c>
      <c r="G7" s="29">
        <v>10020</v>
      </c>
    </row>
    <row r="8" spans="1:7" x14ac:dyDescent="0.25">
      <c r="A8" s="6" t="s">
        <v>108</v>
      </c>
      <c r="B8" s="29">
        <v>1050</v>
      </c>
      <c r="C8" s="29">
        <v>665</v>
      </c>
      <c r="D8" s="29">
        <v>245</v>
      </c>
      <c r="E8" s="29">
        <v>1280</v>
      </c>
      <c r="F8" s="29">
        <v>150</v>
      </c>
      <c r="G8" s="29">
        <v>3390</v>
      </c>
    </row>
    <row r="9" spans="1:7" x14ac:dyDescent="0.25">
      <c r="A9" s="6" t="s">
        <v>71</v>
      </c>
      <c r="B9" s="29">
        <v>945</v>
      </c>
      <c r="C9" s="29">
        <v>655</v>
      </c>
      <c r="D9" s="29">
        <v>270</v>
      </c>
      <c r="E9" s="29">
        <v>1140</v>
      </c>
      <c r="F9" s="29">
        <v>150</v>
      </c>
      <c r="G9" s="29">
        <v>3165</v>
      </c>
    </row>
    <row r="10" spans="1:7" x14ac:dyDescent="0.25">
      <c r="A10" s="6" t="s">
        <v>72</v>
      </c>
      <c r="B10" s="29">
        <v>600</v>
      </c>
      <c r="C10" s="29">
        <v>370</v>
      </c>
      <c r="D10" s="29">
        <v>150</v>
      </c>
      <c r="E10" s="29">
        <v>545</v>
      </c>
      <c r="F10" s="29">
        <v>50</v>
      </c>
      <c r="G10" s="29">
        <v>1720</v>
      </c>
    </row>
    <row r="11" spans="1:7" x14ac:dyDescent="0.25">
      <c r="A11" s="6" t="s">
        <v>73</v>
      </c>
      <c r="B11" s="29">
        <v>420</v>
      </c>
      <c r="C11" s="29">
        <v>260</v>
      </c>
      <c r="D11" s="29">
        <v>120</v>
      </c>
      <c r="E11" s="29">
        <v>390</v>
      </c>
      <c r="F11" s="29">
        <v>50</v>
      </c>
      <c r="G11" s="29">
        <v>1240</v>
      </c>
    </row>
    <row r="12" spans="1:7" x14ac:dyDescent="0.25">
      <c r="A12" s="6" t="s">
        <v>74</v>
      </c>
      <c r="B12" s="29">
        <v>185</v>
      </c>
      <c r="C12" s="29">
        <v>105</v>
      </c>
      <c r="D12" s="29">
        <v>50</v>
      </c>
      <c r="E12" s="29">
        <v>155</v>
      </c>
      <c r="F12" s="29">
        <v>10</v>
      </c>
      <c r="G12" s="29">
        <v>505</v>
      </c>
    </row>
    <row r="13" spans="1:7" x14ac:dyDescent="0.25">
      <c r="A13" s="6" t="s">
        <v>54</v>
      </c>
      <c r="B13" s="29">
        <v>4545</v>
      </c>
      <c r="C13" s="29">
        <v>3295</v>
      </c>
      <c r="D13" s="29">
        <v>1375</v>
      </c>
      <c r="E13" s="29">
        <v>5715</v>
      </c>
      <c r="F13" s="29">
        <v>695</v>
      </c>
      <c r="G13" s="29">
        <v>15630</v>
      </c>
    </row>
    <row r="14" spans="1:7" x14ac:dyDescent="0.25">
      <c r="A14" s="6" t="s">
        <v>109</v>
      </c>
      <c r="B14" s="29">
        <v>1240</v>
      </c>
      <c r="C14" s="29">
        <v>830</v>
      </c>
      <c r="D14" s="29">
        <v>350</v>
      </c>
      <c r="E14" s="29">
        <v>1565</v>
      </c>
      <c r="F14" s="29">
        <v>175</v>
      </c>
      <c r="G14" s="29">
        <v>4165</v>
      </c>
    </row>
    <row r="15" spans="1:7" x14ac:dyDescent="0.25">
      <c r="A15" s="6" t="s">
        <v>76</v>
      </c>
      <c r="B15" s="29">
        <v>1575</v>
      </c>
      <c r="C15" s="29">
        <v>1250</v>
      </c>
      <c r="D15" s="29">
        <v>495</v>
      </c>
      <c r="E15" s="29">
        <v>2180</v>
      </c>
      <c r="F15" s="29">
        <v>285</v>
      </c>
      <c r="G15" s="29">
        <v>5785</v>
      </c>
    </row>
    <row r="16" spans="1:7" x14ac:dyDescent="0.25">
      <c r="A16" s="6" t="s">
        <v>77</v>
      </c>
      <c r="B16" s="29">
        <v>910</v>
      </c>
      <c r="C16" s="29">
        <v>660</v>
      </c>
      <c r="D16" s="29">
        <v>330</v>
      </c>
      <c r="E16" s="29">
        <v>1095</v>
      </c>
      <c r="F16" s="29">
        <v>135</v>
      </c>
      <c r="G16" s="29">
        <v>3130</v>
      </c>
    </row>
    <row r="17" spans="1:7" x14ac:dyDescent="0.25">
      <c r="A17" s="6" t="s">
        <v>78</v>
      </c>
      <c r="B17" s="29">
        <v>545</v>
      </c>
      <c r="C17" s="29">
        <v>400</v>
      </c>
      <c r="D17" s="29">
        <v>155</v>
      </c>
      <c r="E17" s="29">
        <v>645</v>
      </c>
      <c r="F17" s="29">
        <v>75</v>
      </c>
      <c r="G17" s="29">
        <v>1815</v>
      </c>
    </row>
    <row r="18" spans="1:7" x14ac:dyDescent="0.25">
      <c r="A18" s="6" t="s">
        <v>79</v>
      </c>
      <c r="B18" s="29">
        <v>275</v>
      </c>
      <c r="C18" s="29">
        <v>155</v>
      </c>
      <c r="D18" s="29">
        <v>45</v>
      </c>
      <c r="E18" s="29">
        <v>235</v>
      </c>
      <c r="F18" s="29">
        <v>25</v>
      </c>
      <c r="G18" s="29">
        <v>735</v>
      </c>
    </row>
    <row r="19" spans="1:7" x14ac:dyDescent="0.25">
      <c r="A19" s="6" t="s">
        <v>53</v>
      </c>
      <c r="B19" s="29">
        <v>795</v>
      </c>
      <c r="C19" s="29">
        <v>590</v>
      </c>
      <c r="D19" s="29">
        <v>230</v>
      </c>
      <c r="E19" s="29">
        <v>785</v>
      </c>
      <c r="F19" s="29">
        <v>70</v>
      </c>
      <c r="G19" s="29">
        <v>2470</v>
      </c>
    </row>
    <row r="20" spans="1:7" x14ac:dyDescent="0.25">
      <c r="A20" s="6" t="s">
        <v>80</v>
      </c>
      <c r="B20" s="29">
        <v>495</v>
      </c>
      <c r="C20" s="29">
        <v>325</v>
      </c>
      <c r="D20" s="29">
        <v>120</v>
      </c>
      <c r="E20" s="29">
        <v>470</v>
      </c>
      <c r="F20" s="29">
        <v>40</v>
      </c>
      <c r="G20" s="29">
        <v>1450</v>
      </c>
    </row>
    <row r="21" spans="1:7" x14ac:dyDescent="0.25">
      <c r="A21" s="6" t="s">
        <v>81</v>
      </c>
      <c r="B21" s="29">
        <v>1510</v>
      </c>
      <c r="C21" s="29">
        <v>980</v>
      </c>
      <c r="D21" s="29">
        <v>385</v>
      </c>
      <c r="E21" s="29">
        <v>1600</v>
      </c>
      <c r="F21" s="29">
        <v>180</v>
      </c>
      <c r="G21" s="29">
        <v>4650</v>
      </c>
    </row>
    <row r="22" spans="1:7" x14ac:dyDescent="0.25">
      <c r="A22" s="6" t="s">
        <v>61</v>
      </c>
      <c r="B22" s="29">
        <v>270</v>
      </c>
      <c r="C22" s="29">
        <v>195</v>
      </c>
      <c r="D22" s="29">
        <v>80</v>
      </c>
      <c r="E22" s="29">
        <v>285</v>
      </c>
      <c r="F22" s="29">
        <v>25</v>
      </c>
      <c r="G22" s="29">
        <v>855</v>
      </c>
    </row>
    <row r="23" spans="1:7" x14ac:dyDescent="0.25">
      <c r="A23" s="6" t="s">
        <v>82</v>
      </c>
      <c r="B23" s="29">
        <v>6350</v>
      </c>
      <c r="C23" s="29">
        <v>4480</v>
      </c>
      <c r="D23" s="29">
        <v>1885</v>
      </c>
      <c r="E23" s="29">
        <v>7965</v>
      </c>
      <c r="F23" s="29">
        <v>980</v>
      </c>
      <c r="G23" s="29">
        <v>21655</v>
      </c>
    </row>
    <row r="24" spans="1:7" x14ac:dyDescent="0.25">
      <c r="A24" s="6" t="s">
        <v>83</v>
      </c>
      <c r="B24" s="29">
        <v>980</v>
      </c>
      <c r="C24" s="29">
        <v>635</v>
      </c>
      <c r="D24" s="29">
        <v>235</v>
      </c>
      <c r="E24" s="29">
        <v>1000</v>
      </c>
      <c r="F24" s="29">
        <v>105</v>
      </c>
      <c r="G24" s="29">
        <v>2950</v>
      </c>
    </row>
    <row r="25" spans="1:7" x14ac:dyDescent="0.25">
      <c r="A25" s="6" t="s">
        <v>89</v>
      </c>
      <c r="B25" s="29">
        <v>430</v>
      </c>
      <c r="C25" s="29">
        <v>240</v>
      </c>
      <c r="D25" s="29">
        <v>90</v>
      </c>
      <c r="E25" s="29">
        <v>275</v>
      </c>
      <c r="F25" s="29">
        <v>25</v>
      </c>
      <c r="G25" s="29">
        <v>1060</v>
      </c>
    </row>
    <row r="26" spans="1:7" x14ac:dyDescent="0.25">
      <c r="A26" s="6" t="s">
        <v>57</v>
      </c>
      <c r="B26" s="29">
        <v>545</v>
      </c>
      <c r="C26" s="29">
        <v>375</v>
      </c>
      <c r="D26" s="29">
        <v>145</v>
      </c>
      <c r="E26" s="29">
        <v>425</v>
      </c>
      <c r="F26" s="29">
        <v>55</v>
      </c>
      <c r="G26" s="29">
        <v>1550</v>
      </c>
    </row>
    <row r="27" spans="1:7" x14ac:dyDescent="0.25">
      <c r="A27" s="6" t="s">
        <v>56</v>
      </c>
      <c r="B27" s="29">
        <v>885</v>
      </c>
      <c r="C27" s="29">
        <v>495</v>
      </c>
      <c r="D27" s="29">
        <v>195</v>
      </c>
      <c r="E27" s="29">
        <v>685</v>
      </c>
      <c r="F27" s="29">
        <v>80</v>
      </c>
      <c r="G27" s="29">
        <v>2335</v>
      </c>
    </row>
    <row r="28" spans="1:7" x14ac:dyDescent="0.25">
      <c r="A28" s="6" t="s">
        <v>85</v>
      </c>
      <c r="B28" s="29">
        <v>1480</v>
      </c>
      <c r="C28" s="29">
        <v>1135</v>
      </c>
      <c r="D28" s="29">
        <v>435</v>
      </c>
      <c r="E28" s="29">
        <v>1595</v>
      </c>
      <c r="F28" s="29">
        <v>145</v>
      </c>
      <c r="G28" s="29">
        <v>4790</v>
      </c>
    </row>
    <row r="29" spans="1:7" x14ac:dyDescent="0.25">
      <c r="A29" s="6" t="s">
        <v>86</v>
      </c>
      <c r="B29" s="29">
        <v>1860</v>
      </c>
      <c r="C29" s="29">
        <v>1270</v>
      </c>
      <c r="D29" s="29">
        <v>530</v>
      </c>
      <c r="E29" s="29">
        <v>2270</v>
      </c>
      <c r="F29" s="29">
        <v>270</v>
      </c>
      <c r="G29" s="29">
        <v>6200</v>
      </c>
    </row>
    <row r="30" spans="1:7" x14ac:dyDescent="0.25">
      <c r="A30" s="3" t="s">
        <v>90</v>
      </c>
      <c r="B30" s="29">
        <v>4415</v>
      </c>
      <c r="C30" s="29">
        <v>2950</v>
      </c>
      <c r="D30" s="29">
        <v>1245</v>
      </c>
      <c r="E30" s="29">
        <v>5375</v>
      </c>
      <c r="F30" s="29">
        <v>690</v>
      </c>
      <c r="G30" s="29">
        <v>14675</v>
      </c>
    </row>
    <row r="31" spans="1:7" x14ac:dyDescent="0.25">
      <c r="A31" s="18" t="s">
        <v>88</v>
      </c>
      <c r="B31" s="18">
        <v>7755</v>
      </c>
      <c r="C31" s="18">
        <v>5355</v>
      </c>
      <c r="D31" s="18">
        <v>2210</v>
      </c>
      <c r="E31" s="18">
        <v>9240</v>
      </c>
      <c r="F31" s="18">
        <v>1110</v>
      </c>
      <c r="G31" s="18">
        <v>25670</v>
      </c>
    </row>
  </sheetData>
  <mergeCells count="3">
    <mergeCell ref="B5:G5"/>
    <mergeCell ref="A5:A6"/>
    <mergeCell ref="A4:E4"/>
  </mergeCells>
  <pageMargins left="0.7" right="0.7" top="0.75" bottom="0.75" header="0.3" footer="0.3"/>
  <pageSetup paperSize="9"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C71AEA-33D7-42F2-8952-EFE3011D8885}">
  <dimension ref="A1:G31"/>
  <sheetViews>
    <sheetView workbookViewId="0"/>
  </sheetViews>
  <sheetFormatPr defaultRowHeight="15" x14ac:dyDescent="0.25"/>
  <cols>
    <col min="1" max="1" width="36.7109375" customWidth="1"/>
    <col min="2" max="7" width="24.5703125" customWidth="1"/>
  </cols>
  <sheetData>
    <row r="1" spans="1:7" x14ac:dyDescent="0.25">
      <c r="A1" s="1" t="s">
        <v>273</v>
      </c>
    </row>
    <row r="2" spans="1:7" x14ac:dyDescent="0.25">
      <c r="A2" s="1" t="s">
        <v>377</v>
      </c>
    </row>
    <row r="3" spans="1:7" x14ac:dyDescent="0.25">
      <c r="A3" s="72" t="s">
        <v>66</v>
      </c>
    </row>
    <row r="4" spans="1:7" ht="33" customHeight="1" x14ac:dyDescent="0.25">
      <c r="A4" s="161" t="s">
        <v>242</v>
      </c>
      <c r="B4" s="161"/>
      <c r="C4" s="161"/>
      <c r="D4" s="161"/>
      <c r="E4" s="161"/>
    </row>
    <row r="5" spans="1:7" x14ac:dyDescent="0.25">
      <c r="A5" s="181" t="s">
        <v>68</v>
      </c>
      <c r="B5" s="177" t="s">
        <v>92</v>
      </c>
      <c r="C5" s="177"/>
      <c r="D5" s="177"/>
      <c r="E5" s="177"/>
      <c r="F5" s="177"/>
      <c r="G5" s="177"/>
    </row>
    <row r="6" spans="1:7" ht="45" customHeight="1" x14ac:dyDescent="0.25">
      <c r="A6" s="182"/>
      <c r="B6" s="60" t="s">
        <v>249</v>
      </c>
      <c r="C6" s="20" t="s">
        <v>247</v>
      </c>
      <c r="D6" s="60" t="s">
        <v>248</v>
      </c>
      <c r="E6" s="20" t="s">
        <v>246</v>
      </c>
      <c r="F6" s="20" t="s">
        <v>245</v>
      </c>
      <c r="G6" s="20" t="s">
        <v>258</v>
      </c>
    </row>
    <row r="7" spans="1:7" x14ac:dyDescent="0.25">
      <c r="A7" s="6" t="s">
        <v>49</v>
      </c>
      <c r="B7" s="29">
        <v>15270</v>
      </c>
      <c r="C7" s="29">
        <v>16030</v>
      </c>
      <c r="D7" s="29">
        <v>5570</v>
      </c>
      <c r="E7" s="29">
        <v>10810</v>
      </c>
      <c r="F7" s="29">
        <v>940</v>
      </c>
      <c r="G7" s="29">
        <v>48620</v>
      </c>
    </row>
    <row r="8" spans="1:7" x14ac:dyDescent="0.25">
      <c r="A8" s="6" t="s">
        <v>108</v>
      </c>
      <c r="B8" s="29">
        <v>3165</v>
      </c>
      <c r="C8" s="29">
        <v>3225</v>
      </c>
      <c r="D8" s="29">
        <v>1145</v>
      </c>
      <c r="E8" s="29">
        <v>2525</v>
      </c>
      <c r="F8" s="29">
        <v>235</v>
      </c>
      <c r="G8" s="29">
        <v>10305</v>
      </c>
    </row>
    <row r="9" spans="1:7" x14ac:dyDescent="0.25">
      <c r="A9" s="6" t="s">
        <v>71</v>
      </c>
      <c r="B9" s="29">
        <v>4190</v>
      </c>
      <c r="C9" s="29">
        <v>4640</v>
      </c>
      <c r="D9" s="29">
        <v>1685</v>
      </c>
      <c r="E9" s="29">
        <v>3260</v>
      </c>
      <c r="F9" s="29">
        <v>315</v>
      </c>
      <c r="G9" s="29">
        <v>14085</v>
      </c>
    </row>
    <row r="10" spans="1:7" x14ac:dyDescent="0.25">
      <c r="A10" s="6" t="s">
        <v>72</v>
      </c>
      <c r="B10" s="29">
        <v>4210</v>
      </c>
      <c r="C10" s="29">
        <v>4455</v>
      </c>
      <c r="D10" s="29">
        <v>1520</v>
      </c>
      <c r="E10" s="29">
        <v>2820</v>
      </c>
      <c r="F10" s="29">
        <v>200</v>
      </c>
      <c r="G10" s="29">
        <v>13205</v>
      </c>
    </row>
    <row r="11" spans="1:7" x14ac:dyDescent="0.25">
      <c r="A11" s="6" t="s">
        <v>73</v>
      </c>
      <c r="B11" s="29">
        <v>2605</v>
      </c>
      <c r="C11" s="29">
        <v>2765</v>
      </c>
      <c r="D11" s="29">
        <v>935</v>
      </c>
      <c r="E11" s="29">
        <v>1650</v>
      </c>
      <c r="F11" s="29">
        <v>145</v>
      </c>
      <c r="G11" s="29">
        <v>8100</v>
      </c>
    </row>
    <row r="12" spans="1:7" x14ac:dyDescent="0.25">
      <c r="A12" s="6" t="s">
        <v>74</v>
      </c>
      <c r="B12" s="29">
        <v>1100</v>
      </c>
      <c r="C12" s="29">
        <v>940</v>
      </c>
      <c r="D12" s="29">
        <v>285</v>
      </c>
      <c r="E12" s="29">
        <v>550</v>
      </c>
      <c r="F12" s="29">
        <v>45</v>
      </c>
      <c r="G12" s="29">
        <v>2920</v>
      </c>
    </row>
    <row r="13" spans="1:7" x14ac:dyDescent="0.25">
      <c r="A13" s="6" t="s">
        <v>54</v>
      </c>
      <c r="B13" s="29">
        <v>21970</v>
      </c>
      <c r="C13" s="29">
        <v>25000</v>
      </c>
      <c r="D13" s="29">
        <v>8565</v>
      </c>
      <c r="E13" s="29">
        <v>18770</v>
      </c>
      <c r="F13" s="29">
        <v>1825</v>
      </c>
      <c r="G13" s="29">
        <v>76130</v>
      </c>
    </row>
    <row r="14" spans="1:7" x14ac:dyDescent="0.25">
      <c r="A14" s="6" t="s">
        <v>109</v>
      </c>
      <c r="B14" s="29">
        <v>4280</v>
      </c>
      <c r="C14" s="29">
        <v>4770</v>
      </c>
      <c r="D14" s="29">
        <v>1715</v>
      </c>
      <c r="E14" s="29">
        <v>3920</v>
      </c>
      <c r="F14" s="29">
        <v>430</v>
      </c>
      <c r="G14" s="29">
        <v>15120</v>
      </c>
    </row>
    <row r="15" spans="1:7" x14ac:dyDescent="0.25">
      <c r="A15" s="6" t="s">
        <v>76</v>
      </c>
      <c r="B15" s="29">
        <v>7015</v>
      </c>
      <c r="C15" s="29">
        <v>8120</v>
      </c>
      <c r="D15" s="29">
        <v>2900</v>
      </c>
      <c r="E15" s="29">
        <v>6320</v>
      </c>
      <c r="F15" s="29">
        <v>665</v>
      </c>
      <c r="G15" s="29">
        <v>25020</v>
      </c>
    </row>
    <row r="16" spans="1:7" x14ac:dyDescent="0.25">
      <c r="A16" s="6" t="s">
        <v>77</v>
      </c>
      <c r="B16" s="29">
        <v>5700</v>
      </c>
      <c r="C16" s="29">
        <v>6785</v>
      </c>
      <c r="D16" s="29">
        <v>2260</v>
      </c>
      <c r="E16" s="29">
        <v>4955</v>
      </c>
      <c r="F16" s="29">
        <v>410</v>
      </c>
      <c r="G16" s="29">
        <v>20110</v>
      </c>
    </row>
    <row r="17" spans="1:7" x14ac:dyDescent="0.25">
      <c r="A17" s="6" t="s">
        <v>78</v>
      </c>
      <c r="B17" s="29">
        <v>3475</v>
      </c>
      <c r="C17" s="29">
        <v>3970</v>
      </c>
      <c r="D17" s="29">
        <v>1265</v>
      </c>
      <c r="E17" s="29">
        <v>2670</v>
      </c>
      <c r="F17" s="29">
        <v>220</v>
      </c>
      <c r="G17" s="29">
        <v>11595</v>
      </c>
    </row>
    <row r="18" spans="1:7" x14ac:dyDescent="0.25">
      <c r="A18" s="6" t="s">
        <v>79</v>
      </c>
      <c r="B18" s="29">
        <v>1505</v>
      </c>
      <c r="C18" s="29">
        <v>1355</v>
      </c>
      <c r="D18" s="29">
        <v>420</v>
      </c>
      <c r="E18" s="29">
        <v>905</v>
      </c>
      <c r="F18" s="29">
        <v>100</v>
      </c>
      <c r="G18" s="29">
        <v>4285</v>
      </c>
    </row>
    <row r="19" spans="1:7" x14ac:dyDescent="0.25">
      <c r="A19" s="6" t="s">
        <v>53</v>
      </c>
      <c r="B19" s="29">
        <v>11000</v>
      </c>
      <c r="C19" s="29">
        <v>13020</v>
      </c>
      <c r="D19" s="29">
        <v>4275</v>
      </c>
      <c r="E19" s="29">
        <v>7440</v>
      </c>
      <c r="F19" s="29">
        <v>440</v>
      </c>
      <c r="G19" s="29">
        <v>36180</v>
      </c>
    </row>
    <row r="20" spans="1:7" x14ac:dyDescent="0.25">
      <c r="A20" s="6" t="s">
        <v>80</v>
      </c>
      <c r="B20" s="29">
        <v>10695</v>
      </c>
      <c r="C20" s="29">
        <v>11570</v>
      </c>
      <c r="D20" s="29">
        <v>3960</v>
      </c>
      <c r="E20" s="29">
        <v>7185</v>
      </c>
      <c r="F20" s="29">
        <v>500</v>
      </c>
      <c r="G20" s="29">
        <v>33910</v>
      </c>
    </row>
    <row r="21" spans="1:7" x14ac:dyDescent="0.25">
      <c r="A21" s="6" t="s">
        <v>81</v>
      </c>
      <c r="B21" s="29">
        <v>4915</v>
      </c>
      <c r="C21" s="29">
        <v>4870</v>
      </c>
      <c r="D21" s="29">
        <v>1600</v>
      </c>
      <c r="E21" s="29">
        <v>4335</v>
      </c>
      <c r="F21" s="29">
        <v>485</v>
      </c>
      <c r="G21" s="29">
        <v>16205</v>
      </c>
    </row>
    <row r="22" spans="1:7" x14ac:dyDescent="0.25">
      <c r="A22" s="6" t="s">
        <v>61</v>
      </c>
      <c r="B22" s="29">
        <v>1710</v>
      </c>
      <c r="C22" s="29">
        <v>1730</v>
      </c>
      <c r="D22" s="29">
        <v>565</v>
      </c>
      <c r="E22" s="29">
        <v>1385</v>
      </c>
      <c r="F22" s="29">
        <v>135</v>
      </c>
      <c r="G22" s="29">
        <v>5530</v>
      </c>
    </row>
    <row r="23" spans="1:7" x14ac:dyDescent="0.25">
      <c r="A23" s="6" t="s">
        <v>82</v>
      </c>
      <c r="B23" s="29">
        <v>29240</v>
      </c>
      <c r="C23" s="29">
        <v>32965</v>
      </c>
      <c r="D23" s="29">
        <v>11390</v>
      </c>
      <c r="E23" s="29">
        <v>24025</v>
      </c>
      <c r="F23" s="29">
        <v>2290</v>
      </c>
      <c r="G23" s="29">
        <v>99910</v>
      </c>
    </row>
    <row r="24" spans="1:7" x14ac:dyDescent="0.25">
      <c r="A24" s="6" t="s">
        <v>83</v>
      </c>
      <c r="B24" s="29">
        <v>4045</v>
      </c>
      <c r="C24" s="29">
        <v>4295</v>
      </c>
      <c r="D24" s="29">
        <v>1480</v>
      </c>
      <c r="E24" s="29">
        <v>3465</v>
      </c>
      <c r="F24" s="29">
        <v>335</v>
      </c>
      <c r="G24" s="29">
        <v>13615</v>
      </c>
    </row>
    <row r="25" spans="1:7" x14ac:dyDescent="0.25">
      <c r="A25" s="6" t="s">
        <v>89</v>
      </c>
      <c r="B25" s="29">
        <v>3965</v>
      </c>
      <c r="C25" s="29">
        <v>3780</v>
      </c>
      <c r="D25" s="29">
        <v>1270</v>
      </c>
      <c r="E25" s="29">
        <v>2095</v>
      </c>
      <c r="F25" s="29">
        <v>135</v>
      </c>
      <c r="G25" s="29">
        <v>11245</v>
      </c>
    </row>
    <row r="26" spans="1:7" x14ac:dyDescent="0.25">
      <c r="A26" s="6" t="s">
        <v>57</v>
      </c>
      <c r="B26" s="29">
        <v>7185</v>
      </c>
      <c r="C26" s="29">
        <v>7620</v>
      </c>
      <c r="D26" s="29">
        <v>2520</v>
      </c>
      <c r="E26" s="29">
        <v>4385</v>
      </c>
      <c r="F26" s="29">
        <v>305</v>
      </c>
      <c r="G26" s="29">
        <v>22015</v>
      </c>
    </row>
    <row r="27" spans="1:7" x14ac:dyDescent="0.25">
      <c r="A27" s="6" t="s">
        <v>56</v>
      </c>
      <c r="B27" s="29">
        <v>5290</v>
      </c>
      <c r="C27" s="29">
        <v>5180</v>
      </c>
      <c r="D27" s="29">
        <v>1745</v>
      </c>
      <c r="E27" s="29">
        <v>3045</v>
      </c>
      <c r="F27" s="29">
        <v>235</v>
      </c>
      <c r="G27" s="29">
        <v>15490</v>
      </c>
    </row>
    <row r="28" spans="1:7" x14ac:dyDescent="0.25">
      <c r="A28" s="6" t="s">
        <v>85</v>
      </c>
      <c r="B28" s="29">
        <v>17835</v>
      </c>
      <c r="C28" s="29">
        <v>20265</v>
      </c>
      <c r="D28" s="29">
        <v>6885</v>
      </c>
      <c r="E28" s="29">
        <v>13215</v>
      </c>
      <c r="F28" s="29">
        <v>1080</v>
      </c>
      <c r="G28" s="29">
        <v>59280</v>
      </c>
    </row>
    <row r="29" spans="1:7" x14ac:dyDescent="0.25">
      <c r="A29" s="6" t="s">
        <v>86</v>
      </c>
      <c r="B29" s="29">
        <v>4755</v>
      </c>
      <c r="C29" s="29">
        <v>4985</v>
      </c>
      <c r="D29" s="29">
        <v>1785</v>
      </c>
      <c r="E29" s="29">
        <v>4310</v>
      </c>
      <c r="F29" s="29">
        <v>495</v>
      </c>
      <c r="G29" s="29">
        <v>16325</v>
      </c>
    </row>
    <row r="30" spans="1:7" x14ac:dyDescent="0.25">
      <c r="A30" s="3" t="s">
        <v>90</v>
      </c>
      <c r="B30" s="29">
        <v>14645</v>
      </c>
      <c r="C30" s="29">
        <v>15770</v>
      </c>
      <c r="D30" s="29">
        <v>5465</v>
      </c>
      <c r="E30" s="29">
        <v>12050</v>
      </c>
      <c r="F30" s="29">
        <v>1185</v>
      </c>
      <c r="G30" s="29">
        <v>49110</v>
      </c>
    </row>
    <row r="31" spans="1:7" x14ac:dyDescent="0.25">
      <c r="A31" s="18" t="s">
        <v>88</v>
      </c>
      <c r="B31" s="18">
        <v>37250</v>
      </c>
      <c r="C31" s="18">
        <v>41040</v>
      </c>
      <c r="D31" s="18">
        <v>14135</v>
      </c>
      <c r="E31" s="18">
        <v>29585</v>
      </c>
      <c r="F31" s="18">
        <v>2760</v>
      </c>
      <c r="G31" s="18">
        <v>124770</v>
      </c>
    </row>
  </sheetData>
  <mergeCells count="3">
    <mergeCell ref="A5:A6"/>
    <mergeCell ref="B5:G5"/>
    <mergeCell ref="A4:E4"/>
  </mergeCells>
  <pageMargins left="0.7" right="0.7" top="0.75" bottom="0.75" header="0.3" footer="0.3"/>
  <pageSetup paperSize="9" orientation="portrait"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9526C5-B2AE-4756-82BB-BC82816154CE}">
  <dimension ref="A1:G14"/>
  <sheetViews>
    <sheetView workbookViewId="0"/>
  </sheetViews>
  <sheetFormatPr defaultRowHeight="15" x14ac:dyDescent="0.25"/>
  <cols>
    <col min="1" max="7" width="24.5703125" customWidth="1"/>
  </cols>
  <sheetData>
    <row r="1" spans="1:7" x14ac:dyDescent="0.25">
      <c r="A1" s="1" t="s">
        <v>274</v>
      </c>
    </row>
    <row r="2" spans="1:7" x14ac:dyDescent="0.25">
      <c r="A2" s="1" t="s">
        <v>377</v>
      </c>
    </row>
    <row r="3" spans="1:7" x14ac:dyDescent="0.25">
      <c r="A3" s="8" t="s">
        <v>66</v>
      </c>
    </row>
    <row r="4" spans="1:7" ht="33" customHeight="1" x14ac:dyDescent="0.25">
      <c r="A4" s="161" t="s">
        <v>242</v>
      </c>
      <c r="B4" s="161"/>
      <c r="C4" s="161"/>
      <c r="D4" s="161"/>
      <c r="E4" s="161"/>
    </row>
    <row r="5" spans="1:7" x14ac:dyDescent="0.25">
      <c r="A5" s="164" t="s">
        <v>67</v>
      </c>
      <c r="B5" s="170"/>
      <c r="C5" s="170"/>
      <c r="D5" s="170"/>
      <c r="E5" s="170"/>
      <c r="F5" s="170"/>
      <c r="G5" s="170"/>
    </row>
    <row r="6" spans="1:7" ht="45" customHeight="1" x14ac:dyDescent="0.25">
      <c r="A6" s="62" t="s">
        <v>230</v>
      </c>
      <c r="B6" s="60" t="s">
        <v>249</v>
      </c>
      <c r="C6" s="20" t="s">
        <v>247</v>
      </c>
      <c r="D6" s="60" t="s">
        <v>248</v>
      </c>
      <c r="E6" s="20" t="s">
        <v>246</v>
      </c>
      <c r="F6" s="20" t="s">
        <v>245</v>
      </c>
      <c r="G6" s="20" t="s">
        <v>258</v>
      </c>
    </row>
    <row r="7" spans="1:7" x14ac:dyDescent="0.25">
      <c r="A7" s="6" t="s">
        <v>98</v>
      </c>
      <c r="B7" s="29">
        <v>320</v>
      </c>
      <c r="C7" s="29">
        <v>315</v>
      </c>
      <c r="D7" s="29">
        <v>150</v>
      </c>
      <c r="E7" s="29">
        <v>565</v>
      </c>
      <c r="F7" s="29">
        <v>45</v>
      </c>
      <c r="G7" s="29">
        <v>1390</v>
      </c>
    </row>
    <row r="8" spans="1:7" x14ac:dyDescent="0.25">
      <c r="A8" s="3" t="s">
        <v>99</v>
      </c>
      <c r="B8" s="29">
        <v>4280</v>
      </c>
      <c r="C8" s="29">
        <v>2605</v>
      </c>
      <c r="D8" s="29">
        <v>1110</v>
      </c>
      <c r="E8" s="29">
        <v>4770</v>
      </c>
      <c r="F8" s="29">
        <v>790</v>
      </c>
      <c r="G8" s="29">
        <v>13555</v>
      </c>
    </row>
    <row r="9" spans="1:7" x14ac:dyDescent="0.25">
      <c r="A9" s="3" t="s">
        <v>103</v>
      </c>
      <c r="B9" s="29">
        <v>2670</v>
      </c>
      <c r="C9" s="29">
        <v>1990</v>
      </c>
      <c r="D9" s="29">
        <v>785</v>
      </c>
      <c r="E9" s="29">
        <v>3140</v>
      </c>
      <c r="F9" s="29">
        <v>255</v>
      </c>
      <c r="G9" s="29">
        <v>8840</v>
      </c>
    </row>
    <row r="10" spans="1:7" x14ac:dyDescent="0.25">
      <c r="A10" s="3" t="s">
        <v>100</v>
      </c>
      <c r="B10" s="29">
        <v>0</v>
      </c>
      <c r="C10" s="29">
        <v>0</v>
      </c>
      <c r="D10" s="29">
        <v>0</v>
      </c>
      <c r="E10" s="29">
        <v>0</v>
      </c>
      <c r="F10" s="29">
        <v>0</v>
      </c>
      <c r="G10" s="29">
        <v>0</v>
      </c>
    </row>
    <row r="11" spans="1:7" x14ac:dyDescent="0.25">
      <c r="A11" s="3" t="s">
        <v>101</v>
      </c>
      <c r="B11" s="29">
        <v>0</v>
      </c>
      <c r="C11" s="29">
        <v>0</v>
      </c>
      <c r="D11" s="29">
        <v>0</v>
      </c>
      <c r="E11" s="29">
        <v>0</v>
      </c>
      <c r="F11" s="29">
        <v>0</v>
      </c>
      <c r="G11" s="29">
        <v>0</v>
      </c>
    </row>
    <row r="12" spans="1:7" x14ac:dyDescent="0.25">
      <c r="A12" s="3" t="s">
        <v>102</v>
      </c>
      <c r="B12" s="29">
        <v>490</v>
      </c>
      <c r="C12" s="29">
        <v>445</v>
      </c>
      <c r="D12" s="29">
        <v>170</v>
      </c>
      <c r="E12" s="29">
        <v>765</v>
      </c>
      <c r="F12" s="29">
        <v>20</v>
      </c>
      <c r="G12" s="29">
        <v>1885</v>
      </c>
    </row>
    <row r="13" spans="1:7" x14ac:dyDescent="0.25">
      <c r="A13" t="s">
        <v>223</v>
      </c>
      <c r="B13" s="29">
        <v>0</v>
      </c>
      <c r="C13" s="29">
        <v>0</v>
      </c>
      <c r="D13" s="29">
        <v>0</v>
      </c>
      <c r="E13" s="29">
        <v>0</v>
      </c>
      <c r="F13" s="29">
        <v>0</v>
      </c>
      <c r="G13" s="29">
        <v>0</v>
      </c>
    </row>
    <row r="14" spans="1:7" x14ac:dyDescent="0.25">
      <c r="A14" s="17" t="s">
        <v>69</v>
      </c>
      <c r="B14" s="31">
        <v>7755</v>
      </c>
      <c r="C14" s="31">
        <v>5355</v>
      </c>
      <c r="D14" s="31">
        <v>2210</v>
      </c>
      <c r="E14" s="31">
        <v>9240</v>
      </c>
      <c r="F14" s="31">
        <v>1110</v>
      </c>
      <c r="G14" s="31">
        <v>25670</v>
      </c>
    </row>
  </sheetData>
  <mergeCells count="2">
    <mergeCell ref="A5:G5"/>
    <mergeCell ref="A4:E4"/>
  </mergeCells>
  <pageMargins left="0.7" right="0.7" top="0.75" bottom="0.75" header="0.3" footer="0.3"/>
  <pageSetup paperSize="9" orientation="portrait"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B7BDE0-E26D-44CA-9001-5CDC2DDB4474}">
  <dimension ref="A1:G14"/>
  <sheetViews>
    <sheetView workbookViewId="0"/>
  </sheetViews>
  <sheetFormatPr defaultRowHeight="15" x14ac:dyDescent="0.25"/>
  <cols>
    <col min="1" max="7" width="24.5703125" customWidth="1"/>
  </cols>
  <sheetData>
    <row r="1" spans="1:7" x14ac:dyDescent="0.25">
      <c r="A1" s="1" t="s">
        <v>275</v>
      </c>
    </row>
    <row r="2" spans="1:7" x14ac:dyDescent="0.25">
      <c r="A2" s="1" t="s">
        <v>377</v>
      </c>
    </row>
    <row r="3" spans="1:7" x14ac:dyDescent="0.25">
      <c r="A3" s="8" t="s">
        <v>66</v>
      </c>
    </row>
    <row r="4" spans="1:7" ht="33" customHeight="1" x14ac:dyDescent="0.25">
      <c r="A4" s="161" t="s">
        <v>242</v>
      </c>
      <c r="B4" s="161"/>
      <c r="C4" s="161"/>
      <c r="D4" s="161"/>
      <c r="E4" s="161"/>
    </row>
    <row r="5" spans="1:7" x14ac:dyDescent="0.25">
      <c r="A5" s="164" t="s">
        <v>92</v>
      </c>
      <c r="B5" s="170"/>
      <c r="C5" s="170"/>
      <c r="D5" s="170"/>
      <c r="E5" s="170"/>
      <c r="F5" s="170"/>
      <c r="G5" s="170"/>
    </row>
    <row r="6" spans="1:7" ht="45" customHeight="1" x14ac:dyDescent="0.25">
      <c r="A6" s="62" t="s">
        <v>230</v>
      </c>
      <c r="B6" s="60" t="s">
        <v>249</v>
      </c>
      <c r="C6" s="20" t="s">
        <v>247</v>
      </c>
      <c r="D6" s="60" t="s">
        <v>248</v>
      </c>
      <c r="E6" s="20" t="s">
        <v>246</v>
      </c>
      <c r="F6" s="20" t="s">
        <v>245</v>
      </c>
      <c r="G6" s="20" t="s">
        <v>258</v>
      </c>
    </row>
    <row r="7" spans="1:7" x14ac:dyDescent="0.25">
      <c r="A7" s="6" t="s">
        <v>98</v>
      </c>
      <c r="B7" s="29">
        <v>27295</v>
      </c>
      <c r="C7" s="29">
        <v>33195</v>
      </c>
      <c r="D7" s="29">
        <v>11225</v>
      </c>
      <c r="E7" s="29">
        <v>24240</v>
      </c>
      <c r="F7" s="29">
        <v>2420</v>
      </c>
      <c r="G7" s="29">
        <v>98375</v>
      </c>
    </row>
    <row r="8" spans="1:7" x14ac:dyDescent="0.25">
      <c r="A8" s="3" t="s">
        <v>99</v>
      </c>
      <c r="B8" s="29">
        <v>9405</v>
      </c>
      <c r="C8" s="29">
        <v>7455</v>
      </c>
      <c r="D8" s="29">
        <v>2765</v>
      </c>
      <c r="E8" s="29">
        <v>5015</v>
      </c>
      <c r="F8" s="29">
        <v>325</v>
      </c>
      <c r="G8" s="29">
        <v>24960</v>
      </c>
    </row>
    <row r="9" spans="1:7" x14ac:dyDescent="0.25">
      <c r="A9" s="3" t="s">
        <v>103</v>
      </c>
      <c r="B9" s="29">
        <v>100</v>
      </c>
      <c r="C9" s="29">
        <v>90</v>
      </c>
      <c r="D9" s="29">
        <v>20</v>
      </c>
      <c r="E9" s="29">
        <v>65</v>
      </c>
      <c r="F9" s="29">
        <v>10</v>
      </c>
      <c r="G9" s="29">
        <v>280</v>
      </c>
    </row>
    <row r="10" spans="1:7" x14ac:dyDescent="0.25">
      <c r="A10" s="3" t="s">
        <v>100</v>
      </c>
      <c r="B10" s="29">
        <v>30</v>
      </c>
      <c r="C10" s="29">
        <v>25</v>
      </c>
      <c r="D10" s="29">
        <v>5</v>
      </c>
      <c r="E10" s="29">
        <v>15</v>
      </c>
      <c r="F10" s="29">
        <v>5</v>
      </c>
      <c r="G10" s="29">
        <v>75</v>
      </c>
    </row>
    <row r="11" spans="1:7" x14ac:dyDescent="0.25">
      <c r="A11" s="3" t="s">
        <v>101</v>
      </c>
      <c r="B11" s="29">
        <v>75</v>
      </c>
      <c r="C11" s="29">
        <v>35</v>
      </c>
      <c r="D11" s="29">
        <v>20</v>
      </c>
      <c r="E11" s="29">
        <v>30</v>
      </c>
      <c r="F11" s="29">
        <v>5</v>
      </c>
      <c r="G11" s="29">
        <v>160</v>
      </c>
    </row>
    <row r="12" spans="1:7" x14ac:dyDescent="0.25">
      <c r="A12" s="3" t="s">
        <v>102</v>
      </c>
      <c r="B12" s="29">
        <v>350</v>
      </c>
      <c r="C12" s="29">
        <v>240</v>
      </c>
      <c r="D12" s="29">
        <v>95</v>
      </c>
      <c r="E12" s="29">
        <v>225</v>
      </c>
      <c r="F12" s="29">
        <v>5</v>
      </c>
      <c r="G12" s="29">
        <v>915</v>
      </c>
    </row>
    <row r="13" spans="1:7" x14ac:dyDescent="0.25">
      <c r="A13" t="s">
        <v>223</v>
      </c>
      <c r="B13" s="29">
        <v>0</v>
      </c>
      <c r="C13" s="29">
        <v>0</v>
      </c>
      <c r="D13" s="29">
        <v>0</v>
      </c>
      <c r="E13" s="29">
        <v>0</v>
      </c>
      <c r="F13" s="29">
        <v>0</v>
      </c>
      <c r="G13" s="29">
        <v>0</v>
      </c>
    </row>
    <row r="14" spans="1:7" x14ac:dyDescent="0.25">
      <c r="A14" s="17" t="s">
        <v>69</v>
      </c>
      <c r="B14" s="31">
        <v>37250</v>
      </c>
      <c r="C14" s="31">
        <v>41040</v>
      </c>
      <c r="D14" s="31">
        <v>14135</v>
      </c>
      <c r="E14" s="31">
        <v>29585</v>
      </c>
      <c r="F14" s="31">
        <v>2760</v>
      </c>
      <c r="G14" s="31">
        <v>124770</v>
      </c>
    </row>
  </sheetData>
  <mergeCells count="2">
    <mergeCell ref="A5:G5"/>
    <mergeCell ref="A4:E4"/>
  </mergeCells>
  <pageMargins left="0.7" right="0.7" top="0.75" bottom="0.75" header="0.3" footer="0.3"/>
  <pageSetup paperSize="9"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DCB59F-7EE3-4DAD-A016-36A0684E0845}">
  <dimension ref="A1:E32"/>
  <sheetViews>
    <sheetView zoomScaleNormal="100" workbookViewId="0"/>
  </sheetViews>
  <sheetFormatPr defaultRowHeight="15" x14ac:dyDescent="0.25"/>
  <cols>
    <col min="1" max="1" width="35.5703125" customWidth="1"/>
    <col min="2" max="4" width="25.5703125" customWidth="1"/>
    <col min="5" max="5" width="15.5703125" bestFit="1" customWidth="1"/>
  </cols>
  <sheetData>
    <row r="1" spans="1:5" x14ac:dyDescent="0.25">
      <c r="A1" s="1" t="s">
        <v>276</v>
      </c>
    </row>
    <row r="2" spans="1:5" x14ac:dyDescent="0.25">
      <c r="A2" s="1" t="s">
        <v>377</v>
      </c>
    </row>
    <row r="3" spans="1:5" x14ac:dyDescent="0.25">
      <c r="A3" s="8" t="s">
        <v>66</v>
      </c>
    </row>
    <row r="4" spans="1:5" ht="33" customHeight="1" x14ac:dyDescent="0.25">
      <c r="A4" s="171" t="s">
        <v>242</v>
      </c>
      <c r="B4" s="171"/>
      <c r="C4" s="171"/>
      <c r="D4" s="171"/>
      <c r="E4" s="171"/>
    </row>
    <row r="5" spans="1:5" ht="77.25" customHeight="1" x14ac:dyDescent="0.25">
      <c r="A5" s="171" t="s">
        <v>256</v>
      </c>
      <c r="B5" s="171"/>
      <c r="C5" s="171"/>
      <c r="D5" s="171"/>
      <c r="E5" s="171"/>
    </row>
    <row r="6" spans="1:5" x14ac:dyDescent="0.25">
      <c r="A6" s="183" t="s">
        <v>68</v>
      </c>
      <c r="B6" s="164" t="s">
        <v>67</v>
      </c>
      <c r="C6" s="170"/>
      <c r="D6" s="165"/>
    </row>
    <row r="7" spans="1:5" ht="45" customHeight="1" x14ac:dyDescent="0.25">
      <c r="A7" s="184"/>
      <c r="B7" s="20" t="s">
        <v>257</v>
      </c>
      <c r="C7" s="20" t="s">
        <v>255</v>
      </c>
      <c r="D7" s="20" t="s">
        <v>114</v>
      </c>
    </row>
    <row r="8" spans="1:5" x14ac:dyDescent="0.25">
      <c r="A8" s="6" t="s">
        <v>49</v>
      </c>
      <c r="B8" s="29">
        <v>10020</v>
      </c>
      <c r="C8" s="29">
        <v>0</v>
      </c>
      <c r="D8" s="29">
        <v>10020</v>
      </c>
    </row>
    <row r="9" spans="1:5" x14ac:dyDescent="0.25">
      <c r="A9" s="6" t="s">
        <v>70</v>
      </c>
      <c r="B9" s="29">
        <v>3390</v>
      </c>
      <c r="C9" s="29">
        <v>0</v>
      </c>
      <c r="D9" s="29">
        <v>3390</v>
      </c>
    </row>
    <row r="10" spans="1:5" x14ac:dyDescent="0.25">
      <c r="A10" s="6" t="s">
        <v>71</v>
      </c>
      <c r="B10" s="29">
        <v>3165</v>
      </c>
      <c r="C10" s="29">
        <v>0</v>
      </c>
      <c r="D10" s="29">
        <v>3165</v>
      </c>
    </row>
    <row r="11" spans="1:5" x14ac:dyDescent="0.25">
      <c r="A11" s="6" t="s">
        <v>72</v>
      </c>
      <c r="B11" s="29">
        <v>1720</v>
      </c>
      <c r="C11" s="29">
        <v>0</v>
      </c>
      <c r="D11" s="29">
        <v>1720</v>
      </c>
    </row>
    <row r="12" spans="1:5" x14ac:dyDescent="0.25">
      <c r="A12" s="6" t="s">
        <v>73</v>
      </c>
      <c r="B12" s="29">
        <v>1240</v>
      </c>
      <c r="C12" s="29">
        <v>0</v>
      </c>
      <c r="D12" s="29">
        <v>1240</v>
      </c>
    </row>
    <row r="13" spans="1:5" x14ac:dyDescent="0.25">
      <c r="A13" s="6" t="s">
        <v>74</v>
      </c>
      <c r="B13" s="29">
        <v>505</v>
      </c>
      <c r="C13" s="29">
        <v>0</v>
      </c>
      <c r="D13" s="29">
        <v>505</v>
      </c>
    </row>
    <row r="14" spans="1:5" x14ac:dyDescent="0.25">
      <c r="A14" s="6" t="s">
        <v>54</v>
      </c>
      <c r="B14" s="29">
        <v>15630</v>
      </c>
      <c r="C14" s="29">
        <v>0</v>
      </c>
      <c r="D14" s="29">
        <v>15630</v>
      </c>
    </row>
    <row r="15" spans="1:5" x14ac:dyDescent="0.25">
      <c r="A15" s="6" t="s">
        <v>75</v>
      </c>
      <c r="B15" s="29">
        <v>4165</v>
      </c>
      <c r="C15" s="29">
        <v>0</v>
      </c>
      <c r="D15" s="29">
        <v>4165</v>
      </c>
    </row>
    <row r="16" spans="1:5" x14ac:dyDescent="0.25">
      <c r="A16" s="6" t="s">
        <v>76</v>
      </c>
      <c r="B16" s="29">
        <v>5785</v>
      </c>
      <c r="C16" s="29">
        <v>0</v>
      </c>
      <c r="D16" s="29">
        <v>5785</v>
      </c>
    </row>
    <row r="17" spans="1:4" x14ac:dyDescent="0.25">
      <c r="A17" s="6" t="s">
        <v>77</v>
      </c>
      <c r="B17" s="29">
        <v>3130</v>
      </c>
      <c r="C17" s="29">
        <v>0</v>
      </c>
      <c r="D17" s="29">
        <v>3130</v>
      </c>
    </row>
    <row r="18" spans="1:4" x14ac:dyDescent="0.25">
      <c r="A18" s="6" t="s">
        <v>78</v>
      </c>
      <c r="B18" s="29">
        <v>1815</v>
      </c>
      <c r="C18" s="29">
        <v>0</v>
      </c>
      <c r="D18" s="29">
        <v>1815</v>
      </c>
    </row>
    <row r="19" spans="1:4" x14ac:dyDescent="0.25">
      <c r="A19" s="6" t="s">
        <v>79</v>
      </c>
      <c r="B19" s="29">
        <v>735</v>
      </c>
      <c r="C19" s="29">
        <v>0</v>
      </c>
      <c r="D19" s="29">
        <v>735</v>
      </c>
    </row>
    <row r="20" spans="1:4" x14ac:dyDescent="0.25">
      <c r="A20" s="6" t="s">
        <v>53</v>
      </c>
      <c r="B20" s="29">
        <v>2470</v>
      </c>
      <c r="C20" s="29">
        <v>0</v>
      </c>
      <c r="D20" s="29">
        <v>2470</v>
      </c>
    </row>
    <row r="21" spans="1:4" x14ac:dyDescent="0.25">
      <c r="A21" s="6" t="s">
        <v>80</v>
      </c>
      <c r="B21" s="29">
        <v>1450</v>
      </c>
      <c r="C21" s="29">
        <v>0</v>
      </c>
      <c r="D21" s="29">
        <v>1450</v>
      </c>
    </row>
    <row r="22" spans="1:4" x14ac:dyDescent="0.25">
      <c r="A22" s="6" t="s">
        <v>81</v>
      </c>
      <c r="B22" s="29">
        <v>4650</v>
      </c>
      <c r="C22" s="29">
        <v>0</v>
      </c>
      <c r="D22" s="29">
        <v>4650</v>
      </c>
    </row>
    <row r="23" spans="1:4" x14ac:dyDescent="0.25">
      <c r="A23" s="6" t="s">
        <v>61</v>
      </c>
      <c r="B23" s="29">
        <v>855</v>
      </c>
      <c r="C23" s="29">
        <v>0</v>
      </c>
      <c r="D23" s="29">
        <v>855</v>
      </c>
    </row>
    <row r="24" spans="1:4" x14ac:dyDescent="0.25">
      <c r="A24" s="6" t="s">
        <v>82</v>
      </c>
      <c r="B24" s="29">
        <v>21655</v>
      </c>
      <c r="C24" s="29">
        <v>0</v>
      </c>
      <c r="D24" s="29">
        <v>21655</v>
      </c>
    </row>
    <row r="25" spans="1:4" x14ac:dyDescent="0.25">
      <c r="A25" s="6" t="s">
        <v>83</v>
      </c>
      <c r="B25" s="29">
        <v>2950</v>
      </c>
      <c r="C25" s="29">
        <v>0</v>
      </c>
      <c r="D25" s="29">
        <v>2950</v>
      </c>
    </row>
    <row r="26" spans="1:4" x14ac:dyDescent="0.25">
      <c r="A26" s="6" t="s">
        <v>84</v>
      </c>
      <c r="B26" s="29">
        <v>1060</v>
      </c>
      <c r="C26" s="29">
        <v>0</v>
      </c>
      <c r="D26" s="29">
        <v>1060</v>
      </c>
    </row>
    <row r="27" spans="1:4" x14ac:dyDescent="0.25">
      <c r="A27" s="6" t="s">
        <v>57</v>
      </c>
      <c r="B27" s="29">
        <v>1550</v>
      </c>
      <c r="C27" s="29">
        <v>0</v>
      </c>
      <c r="D27" s="29">
        <v>1550</v>
      </c>
    </row>
    <row r="28" spans="1:4" x14ac:dyDescent="0.25">
      <c r="A28" s="6" t="s">
        <v>56</v>
      </c>
      <c r="B28" s="29">
        <v>2335</v>
      </c>
      <c r="C28" s="29">
        <v>0</v>
      </c>
      <c r="D28" s="29">
        <v>2335</v>
      </c>
    </row>
    <row r="29" spans="1:4" x14ac:dyDescent="0.25">
      <c r="A29" s="6" t="s">
        <v>85</v>
      </c>
      <c r="B29" s="29">
        <v>4790</v>
      </c>
      <c r="C29" s="29">
        <v>0</v>
      </c>
      <c r="D29" s="29">
        <v>4790</v>
      </c>
    </row>
    <row r="30" spans="1:4" x14ac:dyDescent="0.25">
      <c r="A30" s="6" t="s">
        <v>86</v>
      </c>
      <c r="B30" s="29">
        <v>6200</v>
      </c>
      <c r="C30" s="29">
        <v>0</v>
      </c>
      <c r="D30" s="29">
        <v>6200</v>
      </c>
    </row>
    <row r="31" spans="1:4" x14ac:dyDescent="0.25">
      <c r="A31" s="6" t="s">
        <v>87</v>
      </c>
      <c r="B31" s="29">
        <v>14675</v>
      </c>
      <c r="C31" s="29">
        <v>0</v>
      </c>
      <c r="D31" s="29">
        <v>14675</v>
      </c>
    </row>
    <row r="32" spans="1:4" x14ac:dyDescent="0.25">
      <c r="A32" s="18" t="s">
        <v>88</v>
      </c>
      <c r="B32" s="18">
        <v>25670</v>
      </c>
      <c r="C32" s="18">
        <v>0</v>
      </c>
      <c r="D32" s="31">
        <v>25670</v>
      </c>
    </row>
  </sheetData>
  <mergeCells count="4">
    <mergeCell ref="B6:D6"/>
    <mergeCell ref="A4:E4"/>
    <mergeCell ref="A5:E5"/>
    <mergeCell ref="A6:A7"/>
  </mergeCells>
  <phoneticPr fontId="16" type="noConversion"/>
  <pageMargins left="0.7" right="0.7" top="0.75" bottom="0.75" header="0.3" footer="0.3"/>
  <pageSetup paperSize="9" orientation="portrait" r:id="rId1"/>
  <extLst>
    <ext xmlns:x14="http://schemas.microsoft.com/office/spreadsheetml/2009/9/main" uri="{78C0D931-6437-407d-A8EE-F0AAD7539E65}">
      <x14:conditionalFormattings>
        <x14:conditionalFormatting xmlns:xm="http://schemas.microsoft.com/office/excel/2006/main">
          <x14:cfRule type="expression" priority="150" id="{AAE282FE-AB7C-4A9B-945F-5B5E9191C81C}">
            <xm:f>#REF!&lt;&gt;'Table 7a'!#REF!</xm:f>
            <x14:dxf>
              <fill>
                <patternFill>
                  <bgColor rgb="FFFF0000"/>
                </patternFill>
              </fill>
            </x14:dxf>
          </x14:cfRule>
          <xm:sqref>D8:D31</xm:sqref>
        </x14:conditionalFormatting>
      </x14:conditionalFormattings>
    </ext>
  </extLs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856166-EC77-4B27-8C88-E7FBCCF0EE93}">
  <dimension ref="A1:E32"/>
  <sheetViews>
    <sheetView zoomScaleNormal="100" workbookViewId="0"/>
  </sheetViews>
  <sheetFormatPr defaultRowHeight="15" x14ac:dyDescent="0.25"/>
  <cols>
    <col min="1" max="1" width="35.5703125" customWidth="1"/>
    <col min="2" max="4" width="25.5703125" customWidth="1"/>
    <col min="5" max="5" width="15.5703125" bestFit="1" customWidth="1"/>
  </cols>
  <sheetData>
    <row r="1" spans="1:5" x14ac:dyDescent="0.25">
      <c r="A1" s="1" t="s">
        <v>277</v>
      </c>
    </row>
    <row r="2" spans="1:5" x14ac:dyDescent="0.25">
      <c r="A2" s="1" t="s">
        <v>377</v>
      </c>
    </row>
    <row r="3" spans="1:5" x14ac:dyDescent="0.25">
      <c r="A3" s="8" t="s">
        <v>66</v>
      </c>
    </row>
    <row r="4" spans="1:5" ht="33" customHeight="1" x14ac:dyDescent="0.25">
      <c r="A4" s="171" t="s">
        <v>242</v>
      </c>
      <c r="B4" s="171"/>
      <c r="C4" s="171"/>
      <c r="D4" s="171"/>
      <c r="E4" s="171"/>
    </row>
    <row r="5" spans="1:5" ht="78" customHeight="1" x14ac:dyDescent="0.25">
      <c r="A5" s="171" t="s">
        <v>256</v>
      </c>
      <c r="B5" s="171"/>
      <c r="C5" s="171"/>
      <c r="D5" s="171"/>
      <c r="E5" s="171"/>
    </row>
    <row r="6" spans="1:5" x14ac:dyDescent="0.25">
      <c r="A6" s="183" t="s">
        <v>68</v>
      </c>
      <c r="B6" s="164" t="s">
        <v>92</v>
      </c>
      <c r="C6" s="170"/>
      <c r="D6" s="165"/>
    </row>
    <row r="7" spans="1:5" ht="45" customHeight="1" x14ac:dyDescent="0.25">
      <c r="A7" s="184"/>
      <c r="B7" s="20" t="s">
        <v>257</v>
      </c>
      <c r="C7" s="20" t="s">
        <v>255</v>
      </c>
      <c r="D7" s="20" t="s">
        <v>114</v>
      </c>
    </row>
    <row r="8" spans="1:5" x14ac:dyDescent="0.25">
      <c r="A8" s="6" t="s">
        <v>49</v>
      </c>
      <c r="B8" s="32">
        <v>48620</v>
      </c>
      <c r="C8" s="32">
        <v>5</v>
      </c>
      <c r="D8" s="32">
        <v>48620</v>
      </c>
    </row>
    <row r="9" spans="1:5" x14ac:dyDescent="0.25">
      <c r="A9" s="6" t="s">
        <v>70</v>
      </c>
      <c r="B9" s="32">
        <v>10305</v>
      </c>
      <c r="C9" s="32">
        <v>5</v>
      </c>
      <c r="D9" s="32">
        <v>10305</v>
      </c>
    </row>
    <row r="10" spans="1:5" x14ac:dyDescent="0.25">
      <c r="A10" s="6" t="s">
        <v>71</v>
      </c>
      <c r="B10" s="32">
        <v>14085</v>
      </c>
      <c r="C10" s="32">
        <v>5</v>
      </c>
      <c r="D10" s="32">
        <v>14085</v>
      </c>
    </row>
    <row r="11" spans="1:5" x14ac:dyDescent="0.25">
      <c r="A11" s="6" t="s">
        <v>72</v>
      </c>
      <c r="B11" s="32">
        <v>13205</v>
      </c>
      <c r="C11" s="32">
        <v>0</v>
      </c>
      <c r="D11" s="32">
        <v>13205</v>
      </c>
    </row>
    <row r="12" spans="1:5" x14ac:dyDescent="0.25">
      <c r="A12" s="6" t="s">
        <v>73</v>
      </c>
      <c r="B12" s="32">
        <v>8100</v>
      </c>
      <c r="C12" s="32">
        <v>0</v>
      </c>
      <c r="D12" s="32">
        <v>8100</v>
      </c>
    </row>
    <row r="13" spans="1:5" x14ac:dyDescent="0.25">
      <c r="A13" s="6" t="s">
        <v>74</v>
      </c>
      <c r="B13" s="32">
        <v>2920</v>
      </c>
      <c r="C13" s="32">
        <v>0</v>
      </c>
      <c r="D13" s="32">
        <v>2920</v>
      </c>
    </row>
    <row r="14" spans="1:5" x14ac:dyDescent="0.25">
      <c r="A14" s="6" t="s">
        <v>54</v>
      </c>
      <c r="B14" s="32">
        <v>76130</v>
      </c>
      <c r="C14" s="32">
        <v>10</v>
      </c>
      <c r="D14" s="32">
        <v>76135</v>
      </c>
    </row>
    <row r="15" spans="1:5" x14ac:dyDescent="0.25">
      <c r="A15" s="6" t="s">
        <v>75</v>
      </c>
      <c r="B15" s="32">
        <v>15120</v>
      </c>
      <c r="C15" s="32">
        <v>5</v>
      </c>
      <c r="D15" s="32">
        <v>15120</v>
      </c>
    </row>
    <row r="16" spans="1:5" x14ac:dyDescent="0.25">
      <c r="A16" s="6" t="s">
        <v>76</v>
      </c>
      <c r="B16" s="32">
        <v>25020</v>
      </c>
      <c r="C16" s="32">
        <v>5</v>
      </c>
      <c r="D16" s="32">
        <v>25025</v>
      </c>
    </row>
    <row r="17" spans="1:5" x14ac:dyDescent="0.25">
      <c r="A17" s="6" t="s">
        <v>77</v>
      </c>
      <c r="B17" s="32">
        <v>20110</v>
      </c>
      <c r="C17" s="32">
        <v>5</v>
      </c>
      <c r="D17" s="32">
        <v>20110</v>
      </c>
    </row>
    <row r="18" spans="1:5" x14ac:dyDescent="0.25">
      <c r="A18" s="6" t="s">
        <v>78</v>
      </c>
      <c r="B18" s="32">
        <v>11595</v>
      </c>
      <c r="C18" s="32">
        <v>5</v>
      </c>
      <c r="D18" s="32">
        <v>11600</v>
      </c>
    </row>
    <row r="19" spans="1:5" x14ac:dyDescent="0.25">
      <c r="A19" s="6" t="s">
        <v>79</v>
      </c>
      <c r="B19" s="32">
        <v>4285</v>
      </c>
      <c r="C19" s="32">
        <v>0</v>
      </c>
      <c r="D19" s="32">
        <v>4285</v>
      </c>
    </row>
    <row r="20" spans="1:5" x14ac:dyDescent="0.25">
      <c r="A20" s="6" t="s">
        <v>53</v>
      </c>
      <c r="B20" s="32">
        <v>36180</v>
      </c>
      <c r="C20" s="32">
        <v>0</v>
      </c>
      <c r="D20" s="32">
        <v>36180</v>
      </c>
    </row>
    <row r="21" spans="1:5" x14ac:dyDescent="0.25">
      <c r="A21" s="6" t="s">
        <v>80</v>
      </c>
      <c r="B21" s="32">
        <v>33910</v>
      </c>
      <c r="C21" s="32">
        <v>5</v>
      </c>
      <c r="D21" s="32">
        <v>33910</v>
      </c>
    </row>
    <row r="22" spans="1:5" x14ac:dyDescent="0.25">
      <c r="A22" s="6" t="s">
        <v>81</v>
      </c>
      <c r="B22" s="32">
        <v>16205</v>
      </c>
      <c r="C22" s="32">
        <v>5</v>
      </c>
      <c r="D22" s="32">
        <v>16205</v>
      </c>
    </row>
    <row r="23" spans="1:5" x14ac:dyDescent="0.25">
      <c r="A23" s="6" t="s">
        <v>61</v>
      </c>
      <c r="B23" s="32">
        <v>5530</v>
      </c>
      <c r="C23" s="32">
        <v>0</v>
      </c>
      <c r="D23" s="32">
        <v>5530</v>
      </c>
    </row>
    <row r="24" spans="1:5" x14ac:dyDescent="0.25">
      <c r="A24" s="6" t="s">
        <v>82</v>
      </c>
      <c r="B24" s="32">
        <v>99910</v>
      </c>
      <c r="C24" s="32">
        <v>10</v>
      </c>
      <c r="D24" s="32">
        <v>99920</v>
      </c>
    </row>
    <row r="25" spans="1:5" x14ac:dyDescent="0.25">
      <c r="A25" s="6" t="s">
        <v>83</v>
      </c>
      <c r="B25" s="32">
        <v>13615</v>
      </c>
      <c r="C25" s="32">
        <v>0</v>
      </c>
      <c r="D25" s="32">
        <v>13615</v>
      </c>
    </row>
    <row r="26" spans="1:5" x14ac:dyDescent="0.25">
      <c r="A26" s="6" t="s">
        <v>84</v>
      </c>
      <c r="B26" s="32">
        <v>11245</v>
      </c>
      <c r="C26" s="32">
        <v>0</v>
      </c>
      <c r="D26" s="32">
        <v>11245</v>
      </c>
    </row>
    <row r="27" spans="1:5" x14ac:dyDescent="0.25">
      <c r="A27" s="6" t="s">
        <v>57</v>
      </c>
      <c r="B27" s="32">
        <v>22015</v>
      </c>
      <c r="C27" s="32">
        <v>0</v>
      </c>
      <c r="D27" s="32">
        <v>22015</v>
      </c>
    </row>
    <row r="28" spans="1:5" x14ac:dyDescent="0.25">
      <c r="A28" s="6" t="s">
        <v>56</v>
      </c>
      <c r="B28" s="32">
        <v>15490</v>
      </c>
      <c r="C28" s="32">
        <v>0</v>
      </c>
      <c r="D28" s="32">
        <v>15490</v>
      </c>
    </row>
    <row r="29" spans="1:5" x14ac:dyDescent="0.25">
      <c r="A29" s="6" t="s">
        <v>85</v>
      </c>
      <c r="B29" s="32">
        <v>59280</v>
      </c>
      <c r="C29" s="32">
        <v>5</v>
      </c>
      <c r="D29" s="32">
        <v>59285</v>
      </c>
    </row>
    <row r="30" spans="1:5" x14ac:dyDescent="0.25">
      <c r="A30" s="6" t="s">
        <v>86</v>
      </c>
      <c r="B30" s="32">
        <v>16325</v>
      </c>
      <c r="C30" s="32">
        <v>5</v>
      </c>
      <c r="D30" s="32">
        <v>16325</v>
      </c>
    </row>
    <row r="31" spans="1:5" x14ac:dyDescent="0.25">
      <c r="A31" s="6" t="s">
        <v>87</v>
      </c>
      <c r="B31" s="32">
        <v>49110</v>
      </c>
      <c r="C31" s="32">
        <v>5</v>
      </c>
      <c r="D31" s="32">
        <v>49115</v>
      </c>
    </row>
    <row r="32" spans="1:5" x14ac:dyDescent="0.25">
      <c r="A32" s="18" t="s">
        <v>88</v>
      </c>
      <c r="B32" s="18">
        <v>124770</v>
      </c>
      <c r="C32" s="18">
        <v>10</v>
      </c>
      <c r="D32" s="33">
        <v>124780</v>
      </c>
      <c r="E32" s="21"/>
    </row>
  </sheetData>
  <mergeCells count="4">
    <mergeCell ref="B6:D6"/>
    <mergeCell ref="A4:E4"/>
    <mergeCell ref="A5:E5"/>
    <mergeCell ref="A6:A7"/>
  </mergeCells>
  <phoneticPr fontId="16" type="noConversion"/>
  <pageMargins left="0.7" right="0.7" top="0.75" bottom="0.75" header="0.3" footer="0.3"/>
  <pageSetup paperSize="9" orientation="portrait"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C03ED2-E520-4300-AD65-C3A74A18EFFE}">
  <dimension ref="A1:E13"/>
  <sheetViews>
    <sheetView zoomScaleNormal="100" workbookViewId="0"/>
  </sheetViews>
  <sheetFormatPr defaultRowHeight="15" x14ac:dyDescent="0.25"/>
  <cols>
    <col min="1" max="1" width="27.140625" customWidth="1"/>
    <col min="2" max="2" width="18.5703125" customWidth="1"/>
    <col min="3" max="3" width="18.42578125" customWidth="1"/>
    <col min="4" max="5" width="18.5703125" customWidth="1"/>
  </cols>
  <sheetData>
    <row r="1" spans="1:5" x14ac:dyDescent="0.25">
      <c r="A1" s="1" t="s">
        <v>278</v>
      </c>
    </row>
    <row r="2" spans="1:5" x14ac:dyDescent="0.25">
      <c r="A2" s="1" t="s">
        <v>377</v>
      </c>
    </row>
    <row r="3" spans="1:5" x14ac:dyDescent="0.25">
      <c r="A3" s="8" t="s">
        <v>66</v>
      </c>
    </row>
    <row r="4" spans="1:5" x14ac:dyDescent="0.25">
      <c r="A4" s="174"/>
      <c r="B4" s="170" t="s">
        <v>67</v>
      </c>
      <c r="C4" s="165"/>
      <c r="D4" s="164" t="s">
        <v>92</v>
      </c>
      <c r="E4" s="165"/>
    </row>
    <row r="5" spans="1:5" x14ac:dyDescent="0.25">
      <c r="A5" s="175"/>
      <c r="B5" s="16" t="s">
        <v>94</v>
      </c>
      <c r="C5" s="15" t="s">
        <v>218</v>
      </c>
      <c r="D5" s="15" t="s">
        <v>94</v>
      </c>
      <c r="E5" s="15" t="s">
        <v>218</v>
      </c>
    </row>
    <row r="6" spans="1:5" x14ac:dyDescent="0.25">
      <c r="A6" s="6" t="s">
        <v>98</v>
      </c>
      <c r="B6" s="29">
        <v>70</v>
      </c>
      <c r="C6" s="29">
        <v>70</v>
      </c>
      <c r="D6" s="29">
        <v>42625</v>
      </c>
      <c r="E6" s="29">
        <v>36055</v>
      </c>
    </row>
    <row r="7" spans="1:5" x14ac:dyDescent="0.25">
      <c r="A7" s="3" t="s">
        <v>99</v>
      </c>
      <c r="B7" s="29">
        <v>44555</v>
      </c>
      <c r="C7" s="29">
        <v>38380</v>
      </c>
      <c r="D7" s="29">
        <v>155405</v>
      </c>
      <c r="E7" s="29">
        <v>129390</v>
      </c>
    </row>
    <row r="8" spans="1:5" x14ac:dyDescent="0.25">
      <c r="A8" s="3" t="s">
        <v>103</v>
      </c>
      <c r="B8" s="29">
        <v>10965</v>
      </c>
      <c r="C8" s="29">
        <v>10750</v>
      </c>
      <c r="D8" s="29">
        <v>220</v>
      </c>
      <c r="E8" s="29">
        <v>220</v>
      </c>
    </row>
    <row r="9" spans="1:5" x14ac:dyDescent="0.25">
      <c r="A9" s="3" t="s">
        <v>100</v>
      </c>
      <c r="B9" s="29">
        <v>0</v>
      </c>
      <c r="C9" s="29">
        <v>0</v>
      </c>
      <c r="D9" s="29">
        <v>115</v>
      </c>
      <c r="E9" s="29">
        <v>105</v>
      </c>
    </row>
    <row r="10" spans="1:5" x14ac:dyDescent="0.25">
      <c r="A10" s="3" t="s">
        <v>101</v>
      </c>
      <c r="B10" s="29">
        <v>0</v>
      </c>
      <c r="C10" s="29">
        <v>0</v>
      </c>
      <c r="D10" s="29">
        <v>65</v>
      </c>
      <c r="E10" s="29">
        <v>65</v>
      </c>
    </row>
    <row r="11" spans="1:5" x14ac:dyDescent="0.25">
      <c r="A11" s="3" t="s">
        <v>102</v>
      </c>
      <c r="B11" s="29">
        <v>225</v>
      </c>
      <c r="C11" s="29">
        <v>195</v>
      </c>
      <c r="D11" s="29">
        <v>740</v>
      </c>
      <c r="E11" s="29">
        <v>395</v>
      </c>
    </row>
    <row r="12" spans="1:5" x14ac:dyDescent="0.25">
      <c r="A12" s="54" t="s">
        <v>223</v>
      </c>
      <c r="B12" s="29">
        <v>0</v>
      </c>
      <c r="C12" s="29">
        <v>0</v>
      </c>
      <c r="D12" s="29">
        <v>0</v>
      </c>
      <c r="E12" s="29">
        <v>0</v>
      </c>
    </row>
    <row r="13" spans="1:5" x14ac:dyDescent="0.25">
      <c r="A13" s="34" t="s">
        <v>69</v>
      </c>
      <c r="B13" s="33">
        <v>55815</v>
      </c>
      <c r="C13" s="33">
        <v>44815</v>
      </c>
      <c r="D13" s="33">
        <v>199170</v>
      </c>
      <c r="E13" s="33">
        <v>146990</v>
      </c>
    </row>
  </sheetData>
  <mergeCells count="3">
    <mergeCell ref="A4:A5"/>
    <mergeCell ref="B4:C4"/>
    <mergeCell ref="D4:E4"/>
  </mergeCells>
  <phoneticPr fontId="16" type="noConversion"/>
  <pageMargins left="0.7" right="0.7" top="0.75" bottom="0.75" header="0.3" footer="0.3"/>
  <pageSetup paperSize="9"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B473E6-B6CC-43FB-88DF-AD6673DF371B}">
  <dimension ref="A1:C30"/>
  <sheetViews>
    <sheetView zoomScaleNormal="100" workbookViewId="0"/>
  </sheetViews>
  <sheetFormatPr defaultRowHeight="15" x14ac:dyDescent="0.25"/>
  <cols>
    <col min="1" max="1" width="40" customWidth="1"/>
    <col min="2" max="3" width="18.5703125" customWidth="1"/>
  </cols>
  <sheetData>
    <row r="1" spans="1:3" x14ac:dyDescent="0.25">
      <c r="A1" s="1" t="s">
        <v>279</v>
      </c>
    </row>
    <row r="2" spans="1:3" x14ac:dyDescent="0.25">
      <c r="A2" s="1" t="s">
        <v>377</v>
      </c>
    </row>
    <row r="3" spans="1:3" x14ac:dyDescent="0.25">
      <c r="A3" s="8" t="s">
        <v>66</v>
      </c>
    </row>
    <row r="4" spans="1:3" x14ac:dyDescent="0.25">
      <c r="A4" s="176" t="s">
        <v>68</v>
      </c>
      <c r="B4" s="170" t="s">
        <v>67</v>
      </c>
      <c r="C4" s="165"/>
    </row>
    <row r="5" spans="1:3" x14ac:dyDescent="0.25">
      <c r="A5" s="163"/>
      <c r="B5" s="16" t="s">
        <v>94</v>
      </c>
      <c r="C5" s="15" t="s">
        <v>218</v>
      </c>
    </row>
    <row r="6" spans="1:3" x14ac:dyDescent="0.25">
      <c r="A6" s="6" t="s">
        <v>49</v>
      </c>
      <c r="B6" s="29">
        <v>23365</v>
      </c>
      <c r="C6" s="29">
        <v>18920</v>
      </c>
    </row>
    <row r="7" spans="1:3" x14ac:dyDescent="0.25">
      <c r="A7" s="6" t="s">
        <v>70</v>
      </c>
      <c r="B7" s="29">
        <v>6815</v>
      </c>
      <c r="C7" s="29">
        <v>5555</v>
      </c>
    </row>
    <row r="8" spans="1:3" x14ac:dyDescent="0.25">
      <c r="A8" s="6" t="s">
        <v>71</v>
      </c>
      <c r="B8" s="29">
        <v>7835</v>
      </c>
      <c r="C8" s="29">
        <v>6390</v>
      </c>
    </row>
    <row r="9" spans="1:3" x14ac:dyDescent="0.25">
      <c r="A9" s="6" t="s">
        <v>72</v>
      </c>
      <c r="B9" s="29">
        <v>4350</v>
      </c>
      <c r="C9" s="29">
        <v>3495</v>
      </c>
    </row>
    <row r="10" spans="1:3" x14ac:dyDescent="0.25">
      <c r="A10" s="6" t="s">
        <v>73</v>
      </c>
      <c r="B10" s="29">
        <v>3215</v>
      </c>
      <c r="C10" s="29">
        <v>2570</v>
      </c>
    </row>
    <row r="11" spans="1:3" x14ac:dyDescent="0.25">
      <c r="A11" s="6" t="s">
        <v>74</v>
      </c>
      <c r="B11" s="29">
        <v>1150</v>
      </c>
      <c r="C11" s="29">
        <v>940</v>
      </c>
    </row>
    <row r="12" spans="1:3" x14ac:dyDescent="0.25">
      <c r="A12" s="6" t="s">
        <v>54</v>
      </c>
      <c r="B12" s="29">
        <v>32405</v>
      </c>
      <c r="C12" s="29">
        <v>25855</v>
      </c>
    </row>
    <row r="13" spans="1:3" x14ac:dyDescent="0.25">
      <c r="A13" s="6" t="s">
        <v>75</v>
      </c>
      <c r="B13" s="29">
        <v>7360</v>
      </c>
      <c r="C13" s="29">
        <v>5900</v>
      </c>
    </row>
    <row r="14" spans="1:3" x14ac:dyDescent="0.25">
      <c r="A14" s="6" t="s">
        <v>76</v>
      </c>
      <c r="B14" s="29">
        <v>13105</v>
      </c>
      <c r="C14" s="29">
        <v>10450</v>
      </c>
    </row>
    <row r="15" spans="1:3" x14ac:dyDescent="0.25">
      <c r="A15" s="6" t="s">
        <v>77</v>
      </c>
      <c r="B15" s="29">
        <v>6885</v>
      </c>
      <c r="C15" s="29">
        <v>5470</v>
      </c>
    </row>
    <row r="16" spans="1:3" x14ac:dyDescent="0.25">
      <c r="A16" s="6" t="s">
        <v>78</v>
      </c>
      <c r="B16" s="29">
        <v>3820</v>
      </c>
      <c r="C16" s="29">
        <v>3055</v>
      </c>
    </row>
    <row r="17" spans="1:3" x14ac:dyDescent="0.25">
      <c r="A17" s="6" t="s">
        <v>79</v>
      </c>
      <c r="B17" s="29">
        <v>1230</v>
      </c>
      <c r="C17" s="29">
        <v>1020</v>
      </c>
    </row>
    <row r="18" spans="1:3" x14ac:dyDescent="0.25">
      <c r="A18" s="6" t="s">
        <v>53</v>
      </c>
      <c r="B18" s="29">
        <v>5200</v>
      </c>
      <c r="C18" s="29">
        <v>4140</v>
      </c>
    </row>
    <row r="19" spans="1:3" x14ac:dyDescent="0.25">
      <c r="A19" s="6" t="s">
        <v>80</v>
      </c>
      <c r="B19" s="29">
        <v>2725</v>
      </c>
      <c r="C19" s="29">
        <v>2210</v>
      </c>
    </row>
    <row r="20" spans="1:3" x14ac:dyDescent="0.25">
      <c r="A20" s="6" t="s">
        <v>81</v>
      </c>
      <c r="B20" s="29">
        <v>8620</v>
      </c>
      <c r="C20" s="29">
        <v>6930</v>
      </c>
    </row>
    <row r="21" spans="1:3" x14ac:dyDescent="0.25">
      <c r="A21" s="6" t="s">
        <v>61</v>
      </c>
      <c r="B21" s="29">
        <v>1400</v>
      </c>
      <c r="C21" s="29">
        <v>1095</v>
      </c>
    </row>
    <row r="22" spans="1:3" x14ac:dyDescent="0.25">
      <c r="A22" s="6" t="s">
        <v>82</v>
      </c>
      <c r="B22" s="29">
        <v>48370</v>
      </c>
      <c r="C22" s="29">
        <v>38825</v>
      </c>
    </row>
    <row r="23" spans="1:3" x14ac:dyDescent="0.25">
      <c r="A23" s="6" t="s">
        <v>83</v>
      </c>
      <c r="B23" s="29">
        <v>4560</v>
      </c>
      <c r="C23" s="29">
        <v>3705</v>
      </c>
    </row>
    <row r="24" spans="1:3" x14ac:dyDescent="0.25">
      <c r="A24" s="6" t="s">
        <v>84</v>
      </c>
      <c r="B24" s="29">
        <v>2885</v>
      </c>
      <c r="C24" s="29">
        <v>2310</v>
      </c>
    </row>
    <row r="25" spans="1:3" x14ac:dyDescent="0.25">
      <c r="A25" s="6" t="s">
        <v>56</v>
      </c>
      <c r="B25" s="29">
        <v>5515</v>
      </c>
      <c r="C25" s="29">
        <v>4420</v>
      </c>
    </row>
    <row r="26" spans="1:3" x14ac:dyDescent="0.25">
      <c r="A26" s="6" t="s">
        <v>57</v>
      </c>
      <c r="B26" s="29">
        <v>3600</v>
      </c>
      <c r="C26" s="29">
        <v>2930</v>
      </c>
    </row>
    <row r="27" spans="1:3" x14ac:dyDescent="0.25">
      <c r="A27" s="6" t="s">
        <v>85</v>
      </c>
      <c r="B27" s="29">
        <v>10150</v>
      </c>
      <c r="C27" s="29">
        <v>7975</v>
      </c>
    </row>
    <row r="28" spans="1:3" x14ac:dyDescent="0.25">
      <c r="A28" s="6" t="s">
        <v>86</v>
      </c>
      <c r="B28" s="29">
        <v>12315</v>
      </c>
      <c r="C28" s="29">
        <v>9915</v>
      </c>
    </row>
    <row r="29" spans="1:3" x14ac:dyDescent="0.25">
      <c r="A29" s="6" t="s">
        <v>87</v>
      </c>
      <c r="B29" s="29">
        <v>33355</v>
      </c>
      <c r="C29" s="29">
        <v>26925</v>
      </c>
    </row>
    <row r="30" spans="1:3" x14ac:dyDescent="0.25">
      <c r="A30" s="18" t="s">
        <v>88</v>
      </c>
      <c r="B30" s="18">
        <v>55815</v>
      </c>
      <c r="C30" s="18">
        <v>44815</v>
      </c>
    </row>
  </sheetData>
  <mergeCells count="2">
    <mergeCell ref="A4:A5"/>
    <mergeCell ref="B4:C4"/>
  </mergeCells>
  <phoneticPr fontId="16" type="noConversion"/>
  <pageMargins left="0.7" right="0.7" top="0.75" bottom="0.75" header="0.3" footer="0.3"/>
  <pageSetup paperSize="9" orientation="portrait"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6A4D28-1C8B-40DE-B73F-028754530B83}">
  <dimension ref="A1:C30"/>
  <sheetViews>
    <sheetView zoomScaleNormal="100" workbookViewId="0"/>
  </sheetViews>
  <sheetFormatPr defaultRowHeight="15" x14ac:dyDescent="0.25"/>
  <cols>
    <col min="1" max="1" width="40" customWidth="1"/>
    <col min="2" max="3" width="18.5703125" customWidth="1"/>
  </cols>
  <sheetData>
    <row r="1" spans="1:3" x14ac:dyDescent="0.25">
      <c r="A1" s="1" t="s">
        <v>280</v>
      </c>
    </row>
    <row r="2" spans="1:3" x14ac:dyDescent="0.25">
      <c r="A2" s="1" t="s">
        <v>377</v>
      </c>
    </row>
    <row r="3" spans="1:3" x14ac:dyDescent="0.25">
      <c r="A3" s="8" t="s">
        <v>66</v>
      </c>
    </row>
    <row r="4" spans="1:3" x14ac:dyDescent="0.25">
      <c r="A4" s="176" t="s">
        <v>68</v>
      </c>
      <c r="B4" s="164" t="s">
        <v>92</v>
      </c>
      <c r="C4" s="165"/>
    </row>
    <row r="5" spans="1:3" x14ac:dyDescent="0.25">
      <c r="A5" s="163"/>
      <c r="B5" s="15" t="s">
        <v>94</v>
      </c>
      <c r="C5" s="15" t="s">
        <v>218</v>
      </c>
    </row>
    <row r="6" spans="1:3" x14ac:dyDescent="0.25">
      <c r="A6" s="6" t="s">
        <v>49</v>
      </c>
      <c r="B6" s="29">
        <v>81990</v>
      </c>
      <c r="C6" s="29">
        <v>61695</v>
      </c>
    </row>
    <row r="7" spans="1:3" x14ac:dyDescent="0.25">
      <c r="A7" s="6" t="s">
        <v>70</v>
      </c>
      <c r="B7" s="29">
        <v>15115</v>
      </c>
      <c r="C7" s="29">
        <v>11180</v>
      </c>
    </row>
    <row r="8" spans="1:3" x14ac:dyDescent="0.25">
      <c r="A8" s="6" t="s">
        <v>71</v>
      </c>
      <c r="B8" s="29">
        <v>21750</v>
      </c>
      <c r="C8" s="29">
        <v>16150</v>
      </c>
    </row>
    <row r="9" spans="1:3" x14ac:dyDescent="0.25">
      <c r="A9" s="6" t="s">
        <v>72</v>
      </c>
      <c r="B9" s="29">
        <v>21485</v>
      </c>
      <c r="C9" s="29">
        <v>16075</v>
      </c>
    </row>
    <row r="10" spans="1:3" x14ac:dyDescent="0.25">
      <c r="A10" s="6" t="s">
        <v>73</v>
      </c>
      <c r="B10" s="29">
        <v>16225</v>
      </c>
      <c r="C10" s="29">
        <v>12410</v>
      </c>
    </row>
    <row r="11" spans="1:3" x14ac:dyDescent="0.25">
      <c r="A11" s="6" t="s">
        <v>74</v>
      </c>
      <c r="B11" s="29">
        <v>7410</v>
      </c>
      <c r="C11" s="29">
        <v>5990</v>
      </c>
    </row>
    <row r="12" spans="1:3" x14ac:dyDescent="0.25">
      <c r="A12" s="6" t="s">
        <v>54</v>
      </c>
      <c r="B12" s="29">
        <v>117125</v>
      </c>
      <c r="C12" s="29">
        <v>85255</v>
      </c>
    </row>
    <row r="13" spans="1:3" x14ac:dyDescent="0.25">
      <c r="A13" s="6" t="s">
        <v>75</v>
      </c>
      <c r="B13" s="29">
        <v>20760</v>
      </c>
      <c r="C13" s="29">
        <v>14740</v>
      </c>
    </row>
    <row r="14" spans="1:3" x14ac:dyDescent="0.25">
      <c r="A14" s="6" t="s">
        <v>76</v>
      </c>
      <c r="B14" s="29">
        <v>37035</v>
      </c>
      <c r="C14" s="29">
        <v>26725</v>
      </c>
    </row>
    <row r="15" spans="1:3" x14ac:dyDescent="0.25">
      <c r="A15" s="6" t="s">
        <v>77</v>
      </c>
      <c r="B15" s="29">
        <v>29510</v>
      </c>
      <c r="C15" s="29">
        <v>21380</v>
      </c>
    </row>
    <row r="16" spans="1:3" x14ac:dyDescent="0.25">
      <c r="A16" s="6" t="s">
        <v>78</v>
      </c>
      <c r="B16" s="29">
        <v>19995</v>
      </c>
      <c r="C16" s="29">
        <v>14805</v>
      </c>
    </row>
    <row r="17" spans="1:3" x14ac:dyDescent="0.25">
      <c r="A17" s="6" t="s">
        <v>79</v>
      </c>
      <c r="B17" s="29">
        <v>9825</v>
      </c>
      <c r="C17" s="29">
        <v>7765</v>
      </c>
    </row>
    <row r="18" spans="1:3" x14ac:dyDescent="0.25">
      <c r="A18" s="6" t="s">
        <v>53</v>
      </c>
      <c r="B18" s="29">
        <v>47355</v>
      </c>
      <c r="C18" s="29">
        <v>34155</v>
      </c>
    </row>
    <row r="19" spans="1:3" x14ac:dyDescent="0.25">
      <c r="A19" s="6" t="s">
        <v>80</v>
      </c>
      <c r="B19" s="29">
        <v>55560</v>
      </c>
      <c r="C19" s="29">
        <v>41415</v>
      </c>
    </row>
    <row r="20" spans="1:3" x14ac:dyDescent="0.25">
      <c r="A20" s="6" t="s">
        <v>81</v>
      </c>
      <c r="B20" s="29">
        <v>31170</v>
      </c>
      <c r="C20" s="29">
        <v>23260</v>
      </c>
    </row>
    <row r="21" spans="1:3" x14ac:dyDescent="0.25">
      <c r="A21" s="6" t="s">
        <v>61</v>
      </c>
      <c r="B21" s="29">
        <v>11315</v>
      </c>
      <c r="C21" s="29">
        <v>8365</v>
      </c>
    </row>
    <row r="22" spans="1:3" x14ac:dyDescent="0.25">
      <c r="A22" s="6" t="s">
        <v>82</v>
      </c>
      <c r="B22" s="29">
        <v>160380</v>
      </c>
      <c r="C22" s="29">
        <v>118230</v>
      </c>
    </row>
    <row r="23" spans="1:3" x14ac:dyDescent="0.25">
      <c r="A23" s="6" t="s">
        <v>83</v>
      </c>
      <c r="B23" s="29">
        <v>17935</v>
      </c>
      <c r="C23" s="29">
        <v>12965</v>
      </c>
    </row>
    <row r="24" spans="1:3" x14ac:dyDescent="0.25">
      <c r="A24" s="6" t="s">
        <v>84</v>
      </c>
      <c r="B24" s="29">
        <v>20855</v>
      </c>
      <c r="C24" s="29">
        <v>15895</v>
      </c>
    </row>
    <row r="25" spans="1:3" x14ac:dyDescent="0.25">
      <c r="A25" s="6" t="s">
        <v>56</v>
      </c>
      <c r="B25" s="29">
        <v>28640</v>
      </c>
      <c r="C25" s="29">
        <v>21900</v>
      </c>
    </row>
    <row r="26" spans="1:3" x14ac:dyDescent="0.25">
      <c r="A26" s="6" t="s">
        <v>57</v>
      </c>
      <c r="B26" s="29">
        <v>34645</v>
      </c>
      <c r="C26" s="29">
        <v>26045</v>
      </c>
    </row>
    <row r="27" spans="1:3" x14ac:dyDescent="0.25">
      <c r="A27" s="6" t="s">
        <v>85</v>
      </c>
      <c r="B27" s="29">
        <v>86845</v>
      </c>
      <c r="C27" s="29">
        <v>62690</v>
      </c>
    </row>
    <row r="28" spans="1:3" x14ac:dyDescent="0.25">
      <c r="A28" s="6" t="s">
        <v>86</v>
      </c>
      <c r="B28" s="29">
        <v>26985</v>
      </c>
      <c r="C28" s="29">
        <v>20140</v>
      </c>
    </row>
    <row r="29" spans="1:3" x14ac:dyDescent="0.25">
      <c r="A29" s="6" t="s">
        <v>87</v>
      </c>
      <c r="B29" s="29">
        <v>85280</v>
      </c>
      <c r="C29" s="29">
        <v>64220</v>
      </c>
    </row>
    <row r="30" spans="1:3" x14ac:dyDescent="0.25">
      <c r="A30" s="18" t="s">
        <v>88</v>
      </c>
      <c r="B30" s="31">
        <v>199170</v>
      </c>
      <c r="C30" s="31">
        <v>146990</v>
      </c>
    </row>
  </sheetData>
  <mergeCells count="2">
    <mergeCell ref="A4:A5"/>
    <mergeCell ref="B4:C4"/>
  </mergeCells>
  <phoneticPr fontId="16" type="noConversion"/>
  <pageMargins left="0.7" right="0.7" top="0.75" bottom="0.75" header="0.3" footer="0.3"/>
  <pageSetup paperSize="9" orientation="portrait"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48BCF-9E4E-45E2-9231-0ACBD27DAF78}">
  <dimension ref="A1:C58"/>
  <sheetViews>
    <sheetView zoomScaleNormal="100" workbookViewId="0"/>
  </sheetViews>
  <sheetFormatPr defaultRowHeight="15" x14ac:dyDescent="0.25"/>
  <cols>
    <col min="1" max="1" width="40" customWidth="1"/>
    <col min="2" max="3" width="18.5703125" customWidth="1"/>
  </cols>
  <sheetData>
    <row r="1" spans="1:3" x14ac:dyDescent="0.25">
      <c r="A1" s="1" t="s">
        <v>281</v>
      </c>
    </row>
    <row r="2" spans="1:3" x14ac:dyDescent="0.25">
      <c r="A2" s="1" t="s">
        <v>377</v>
      </c>
    </row>
    <row r="3" spans="1:3" x14ac:dyDescent="0.25">
      <c r="A3" s="8" t="s">
        <v>66</v>
      </c>
    </row>
    <row r="4" spans="1:3" x14ac:dyDescent="0.25">
      <c r="A4" s="176" t="s">
        <v>46</v>
      </c>
      <c r="B4" s="177" t="s">
        <v>67</v>
      </c>
      <c r="C4" s="177"/>
    </row>
    <row r="5" spans="1:3" x14ac:dyDescent="0.25">
      <c r="A5" s="163"/>
      <c r="B5" s="16" t="s">
        <v>94</v>
      </c>
      <c r="C5" s="15" t="s">
        <v>218</v>
      </c>
    </row>
    <row r="6" spans="1:3" x14ac:dyDescent="0.25">
      <c r="A6" s="12" t="s">
        <v>128</v>
      </c>
      <c r="B6" s="29">
        <v>2080</v>
      </c>
      <c r="C6" s="29">
        <v>1600</v>
      </c>
    </row>
    <row r="7" spans="1:3" x14ac:dyDescent="0.25">
      <c r="A7" s="12" t="s">
        <v>129</v>
      </c>
      <c r="B7" s="29">
        <v>1510</v>
      </c>
      <c r="C7" s="29">
        <v>1185</v>
      </c>
    </row>
    <row r="8" spans="1:3" x14ac:dyDescent="0.25">
      <c r="A8" s="12" t="s">
        <v>130</v>
      </c>
      <c r="B8" s="29">
        <v>535</v>
      </c>
      <c r="C8" s="29">
        <v>405</v>
      </c>
    </row>
    <row r="9" spans="1:3" x14ac:dyDescent="0.25">
      <c r="A9" s="12" t="s">
        <v>131</v>
      </c>
      <c r="B9" s="29">
        <v>815</v>
      </c>
      <c r="C9" s="29">
        <v>640</v>
      </c>
    </row>
    <row r="10" spans="1:3" x14ac:dyDescent="0.25">
      <c r="A10" s="12" t="s">
        <v>132</v>
      </c>
      <c r="B10" s="29">
        <v>410</v>
      </c>
      <c r="C10" s="29">
        <v>315</v>
      </c>
    </row>
    <row r="11" spans="1:3" x14ac:dyDescent="0.25">
      <c r="A11" s="12" t="s">
        <v>133</v>
      </c>
      <c r="B11" s="29">
        <v>1530</v>
      </c>
      <c r="C11" s="29">
        <v>1375</v>
      </c>
    </row>
    <row r="12" spans="1:3" x14ac:dyDescent="0.25">
      <c r="A12" s="12" t="s">
        <v>134</v>
      </c>
      <c r="B12" s="29">
        <v>85</v>
      </c>
      <c r="C12" s="29">
        <v>60</v>
      </c>
    </row>
    <row r="13" spans="1:3" x14ac:dyDescent="0.25">
      <c r="A13" s="12" t="s">
        <v>135</v>
      </c>
      <c r="B13" s="29">
        <v>315</v>
      </c>
      <c r="C13" s="29">
        <v>305</v>
      </c>
    </row>
    <row r="14" spans="1:3" x14ac:dyDescent="0.25">
      <c r="A14" s="12" t="s">
        <v>136</v>
      </c>
      <c r="B14" s="29">
        <v>1070</v>
      </c>
      <c r="C14" s="29">
        <v>825</v>
      </c>
    </row>
    <row r="15" spans="1:3" x14ac:dyDescent="0.25">
      <c r="A15" s="12" t="s">
        <v>137</v>
      </c>
      <c r="B15" s="29">
        <v>515</v>
      </c>
      <c r="C15" s="29">
        <v>390</v>
      </c>
    </row>
    <row r="16" spans="1:3" x14ac:dyDescent="0.25">
      <c r="A16" s="12" t="s">
        <v>138</v>
      </c>
      <c r="B16" s="29">
        <v>470</v>
      </c>
      <c r="C16" s="29">
        <v>415</v>
      </c>
    </row>
    <row r="17" spans="1:3" x14ac:dyDescent="0.25">
      <c r="A17" s="12" t="s">
        <v>176</v>
      </c>
      <c r="B17" s="29">
        <v>480</v>
      </c>
      <c r="C17" s="29">
        <v>360</v>
      </c>
    </row>
    <row r="18" spans="1:3" x14ac:dyDescent="0.25">
      <c r="A18" s="12" t="s">
        <v>139</v>
      </c>
      <c r="B18" s="29">
        <v>45</v>
      </c>
      <c r="C18" s="29">
        <v>35</v>
      </c>
    </row>
    <row r="19" spans="1:3" x14ac:dyDescent="0.25">
      <c r="A19" s="12" t="s">
        <v>180</v>
      </c>
      <c r="B19" s="29">
        <v>315</v>
      </c>
      <c r="C19" s="29">
        <v>240</v>
      </c>
    </row>
    <row r="20" spans="1:3" x14ac:dyDescent="0.25">
      <c r="A20" s="12" t="s">
        <v>140</v>
      </c>
      <c r="B20" s="29">
        <v>645</v>
      </c>
      <c r="C20" s="29">
        <v>510</v>
      </c>
    </row>
    <row r="21" spans="1:3" x14ac:dyDescent="0.25">
      <c r="A21" s="12" t="s">
        <v>141</v>
      </c>
      <c r="B21" s="29">
        <v>120</v>
      </c>
      <c r="C21" s="29">
        <v>100</v>
      </c>
    </row>
    <row r="22" spans="1:3" x14ac:dyDescent="0.25">
      <c r="A22" s="12" t="s">
        <v>142</v>
      </c>
      <c r="B22" s="29">
        <v>725</v>
      </c>
      <c r="C22" s="29">
        <v>560</v>
      </c>
    </row>
    <row r="23" spans="1:3" x14ac:dyDescent="0.25">
      <c r="A23" s="12" t="s">
        <v>143</v>
      </c>
      <c r="B23" s="29">
        <v>1055</v>
      </c>
      <c r="C23" s="29">
        <v>955</v>
      </c>
    </row>
    <row r="24" spans="1:3" x14ac:dyDescent="0.25">
      <c r="A24" s="12" t="s">
        <v>144</v>
      </c>
      <c r="B24" s="29">
        <v>935</v>
      </c>
      <c r="C24" s="29">
        <v>725</v>
      </c>
    </row>
    <row r="25" spans="1:3" x14ac:dyDescent="0.25">
      <c r="A25" s="12" t="s">
        <v>145</v>
      </c>
      <c r="B25" s="29">
        <v>400</v>
      </c>
      <c r="C25" s="29">
        <v>320</v>
      </c>
    </row>
    <row r="26" spans="1:3" x14ac:dyDescent="0.25">
      <c r="A26" s="12" t="s">
        <v>146</v>
      </c>
      <c r="B26" s="29">
        <v>695</v>
      </c>
      <c r="C26" s="29">
        <v>545</v>
      </c>
    </row>
    <row r="27" spans="1:3" x14ac:dyDescent="0.25">
      <c r="A27" s="12" t="s">
        <v>147</v>
      </c>
      <c r="B27" s="29">
        <v>1760</v>
      </c>
      <c r="C27" s="29">
        <v>1355</v>
      </c>
    </row>
    <row r="28" spans="1:3" x14ac:dyDescent="0.25">
      <c r="A28" s="12" t="s">
        <v>148</v>
      </c>
      <c r="B28" s="29">
        <v>1395</v>
      </c>
      <c r="C28" s="29">
        <v>1080</v>
      </c>
    </row>
    <row r="29" spans="1:3" x14ac:dyDescent="0.25">
      <c r="A29" s="12" t="s">
        <v>149</v>
      </c>
      <c r="B29" s="29">
        <v>3395</v>
      </c>
      <c r="C29" s="29">
        <v>2760</v>
      </c>
    </row>
    <row r="30" spans="1:3" x14ac:dyDescent="0.25">
      <c r="A30" s="12" t="s">
        <v>150</v>
      </c>
      <c r="B30" s="29">
        <v>105</v>
      </c>
      <c r="C30" s="29">
        <v>85</v>
      </c>
    </row>
    <row r="31" spans="1:3" x14ac:dyDescent="0.25">
      <c r="A31" s="12" t="s">
        <v>151</v>
      </c>
      <c r="B31" s="29">
        <v>180</v>
      </c>
      <c r="C31" s="29">
        <v>170</v>
      </c>
    </row>
    <row r="32" spans="1:3" x14ac:dyDescent="0.25">
      <c r="A32" s="12" t="s">
        <v>152</v>
      </c>
      <c r="B32" s="29">
        <v>925</v>
      </c>
      <c r="C32" s="29">
        <v>740</v>
      </c>
    </row>
    <row r="33" spans="1:3" x14ac:dyDescent="0.25">
      <c r="A33" s="12" t="s">
        <v>153</v>
      </c>
      <c r="B33" s="29">
        <v>260</v>
      </c>
      <c r="C33" s="29">
        <v>205</v>
      </c>
    </row>
    <row r="34" spans="1:3" x14ac:dyDescent="0.25">
      <c r="A34" s="12" t="s">
        <v>154</v>
      </c>
      <c r="B34" s="29">
        <v>355</v>
      </c>
      <c r="C34" s="29">
        <v>285</v>
      </c>
    </row>
    <row r="35" spans="1:3" x14ac:dyDescent="0.25">
      <c r="A35" s="12" t="s">
        <v>155</v>
      </c>
      <c r="B35" s="29">
        <v>510</v>
      </c>
      <c r="C35" s="29">
        <v>385</v>
      </c>
    </row>
    <row r="36" spans="1:3" x14ac:dyDescent="0.25">
      <c r="A36" s="12" t="s">
        <v>156</v>
      </c>
      <c r="B36" s="29">
        <v>505</v>
      </c>
      <c r="C36" s="29">
        <v>390</v>
      </c>
    </row>
    <row r="37" spans="1:3" x14ac:dyDescent="0.25">
      <c r="A37" s="12" t="s">
        <v>157</v>
      </c>
      <c r="B37" s="29">
        <v>645</v>
      </c>
      <c r="C37" s="29">
        <v>515</v>
      </c>
    </row>
    <row r="38" spans="1:3" x14ac:dyDescent="0.25">
      <c r="A38" s="12" t="s">
        <v>158</v>
      </c>
      <c r="B38" s="29">
        <v>500</v>
      </c>
      <c r="C38" s="29">
        <v>450</v>
      </c>
    </row>
    <row r="39" spans="1:3" x14ac:dyDescent="0.25">
      <c r="A39" s="12" t="s">
        <v>159</v>
      </c>
      <c r="B39" s="29">
        <v>2440</v>
      </c>
      <c r="C39" s="29">
        <v>1975</v>
      </c>
    </row>
    <row r="40" spans="1:3" x14ac:dyDescent="0.25">
      <c r="A40" s="12" t="s">
        <v>160</v>
      </c>
      <c r="B40" s="29">
        <v>160</v>
      </c>
      <c r="C40" s="29">
        <v>125</v>
      </c>
    </row>
    <row r="41" spans="1:3" x14ac:dyDescent="0.25">
      <c r="A41" s="12" t="s">
        <v>161</v>
      </c>
      <c r="B41" s="29">
        <v>1285</v>
      </c>
      <c r="C41" s="29">
        <v>1005</v>
      </c>
    </row>
    <row r="42" spans="1:3" x14ac:dyDescent="0.25">
      <c r="A42" s="12" t="s">
        <v>177</v>
      </c>
      <c r="B42" s="29">
        <v>2430</v>
      </c>
      <c r="C42" s="29">
        <v>1910</v>
      </c>
    </row>
    <row r="43" spans="1:3" x14ac:dyDescent="0.25">
      <c r="A43" s="12" t="s">
        <v>178</v>
      </c>
      <c r="B43" s="29">
        <v>3015</v>
      </c>
      <c r="C43" s="29">
        <v>2360</v>
      </c>
    </row>
    <row r="44" spans="1:3" x14ac:dyDescent="0.25">
      <c r="A44" s="12" t="s">
        <v>162</v>
      </c>
      <c r="B44" s="29">
        <v>1590</v>
      </c>
      <c r="C44" s="29">
        <v>1425</v>
      </c>
    </row>
    <row r="45" spans="1:3" x14ac:dyDescent="0.25">
      <c r="A45" s="12" t="s">
        <v>163</v>
      </c>
      <c r="B45" s="29">
        <v>275</v>
      </c>
      <c r="C45" s="29">
        <v>210</v>
      </c>
    </row>
    <row r="46" spans="1:3" x14ac:dyDescent="0.25">
      <c r="A46" s="12" t="s">
        <v>164</v>
      </c>
      <c r="B46" s="29">
        <v>2925</v>
      </c>
      <c r="C46" s="29">
        <v>2290</v>
      </c>
    </row>
    <row r="47" spans="1:3" x14ac:dyDescent="0.25">
      <c r="A47" s="12" t="s">
        <v>165</v>
      </c>
      <c r="B47" s="29">
        <v>535</v>
      </c>
      <c r="C47" s="29">
        <v>410</v>
      </c>
    </row>
    <row r="48" spans="1:3" x14ac:dyDescent="0.25">
      <c r="A48" s="12" t="s">
        <v>166</v>
      </c>
      <c r="B48" s="29">
        <v>2750</v>
      </c>
      <c r="C48" s="29">
        <v>2215</v>
      </c>
    </row>
    <row r="49" spans="1:3" x14ac:dyDescent="0.25">
      <c r="A49" s="12" t="s">
        <v>167</v>
      </c>
      <c r="B49" s="29">
        <v>3020</v>
      </c>
      <c r="C49" s="29">
        <v>2380</v>
      </c>
    </row>
    <row r="50" spans="1:3" x14ac:dyDescent="0.25">
      <c r="A50" s="12" t="s">
        <v>168</v>
      </c>
      <c r="B50" s="29">
        <v>2215</v>
      </c>
      <c r="C50" s="29">
        <v>1775</v>
      </c>
    </row>
    <row r="51" spans="1:3" x14ac:dyDescent="0.25">
      <c r="A51" s="12" t="s">
        <v>169</v>
      </c>
      <c r="B51" s="29">
        <v>2440</v>
      </c>
      <c r="C51" s="29">
        <v>1955</v>
      </c>
    </row>
    <row r="52" spans="1:3" x14ac:dyDescent="0.25">
      <c r="A52" s="12" t="s">
        <v>179</v>
      </c>
      <c r="B52" s="29">
        <v>310</v>
      </c>
      <c r="C52" s="29">
        <v>295</v>
      </c>
    </row>
    <row r="53" spans="1:3" x14ac:dyDescent="0.25">
      <c r="A53" s="12" t="s">
        <v>170</v>
      </c>
      <c r="B53" s="29">
        <v>2805</v>
      </c>
      <c r="C53" s="29">
        <v>2255</v>
      </c>
    </row>
    <row r="54" spans="1:3" x14ac:dyDescent="0.25">
      <c r="A54" s="12" t="s">
        <v>171</v>
      </c>
      <c r="B54" s="29">
        <v>1120</v>
      </c>
      <c r="C54" s="29">
        <v>985</v>
      </c>
    </row>
    <row r="55" spans="1:3" x14ac:dyDescent="0.25">
      <c r="A55" s="12" t="s">
        <v>172</v>
      </c>
      <c r="B55" s="29">
        <v>415</v>
      </c>
      <c r="C55" s="29">
        <v>310</v>
      </c>
    </row>
    <row r="56" spans="1:3" x14ac:dyDescent="0.25">
      <c r="A56" s="12" t="s">
        <v>173</v>
      </c>
      <c r="B56" s="29">
        <v>795</v>
      </c>
      <c r="C56" s="29">
        <v>720</v>
      </c>
    </row>
    <row r="57" spans="1:3" x14ac:dyDescent="0.25">
      <c r="A57" s="12" t="s">
        <v>175</v>
      </c>
      <c r="B57" s="29">
        <v>5</v>
      </c>
      <c r="C57" s="29">
        <v>5</v>
      </c>
    </row>
    <row r="58" spans="1:3" x14ac:dyDescent="0.25">
      <c r="A58" s="52" t="s">
        <v>174</v>
      </c>
      <c r="B58" s="31">
        <v>55815</v>
      </c>
      <c r="C58" s="31">
        <v>44815</v>
      </c>
    </row>
  </sheetData>
  <mergeCells count="2">
    <mergeCell ref="A4:A5"/>
    <mergeCell ref="B4:C4"/>
  </mergeCells>
  <pageMargins left="0.7" right="0.7" top="0.75" bottom="0.75" header="0.3" footer="0.3"/>
  <pageSetup paperSize="9" orientation="portrait"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2CB726-362B-4579-82E6-D07F9E0ED73E}">
  <dimension ref="A1:K42"/>
  <sheetViews>
    <sheetView zoomScaleNormal="100" workbookViewId="0"/>
  </sheetViews>
  <sheetFormatPr defaultRowHeight="15" x14ac:dyDescent="0.25"/>
  <cols>
    <col min="1" max="1" width="40" customWidth="1"/>
    <col min="2" max="3" width="18.5703125" customWidth="1"/>
    <col min="4" max="4" width="13.7109375" bestFit="1" customWidth="1"/>
  </cols>
  <sheetData>
    <row r="1" spans="1:11" x14ac:dyDescent="0.25">
      <c r="A1" s="1" t="s">
        <v>282</v>
      </c>
    </row>
    <row r="2" spans="1:11" x14ac:dyDescent="0.25">
      <c r="A2" s="1" t="s">
        <v>377</v>
      </c>
    </row>
    <row r="3" spans="1:11" x14ac:dyDescent="0.25">
      <c r="A3" s="8" t="s">
        <v>66</v>
      </c>
    </row>
    <row r="4" spans="1:11" x14ac:dyDescent="0.25">
      <c r="A4" s="176" t="s">
        <v>46</v>
      </c>
      <c r="B4" s="177" t="s">
        <v>92</v>
      </c>
      <c r="C4" s="177"/>
    </row>
    <row r="5" spans="1:11" x14ac:dyDescent="0.25">
      <c r="A5" s="163"/>
      <c r="B5" s="16" t="s">
        <v>94</v>
      </c>
      <c r="C5" s="15" t="s">
        <v>218</v>
      </c>
    </row>
    <row r="6" spans="1:11" x14ac:dyDescent="0.25">
      <c r="A6" s="6" t="s">
        <v>128</v>
      </c>
      <c r="B6" s="29">
        <v>9000</v>
      </c>
      <c r="C6" s="29">
        <v>6380</v>
      </c>
      <c r="J6" s="77"/>
      <c r="K6" s="77"/>
    </row>
    <row r="7" spans="1:11" x14ac:dyDescent="0.25">
      <c r="A7" s="6" t="s">
        <v>129</v>
      </c>
      <c r="B7" s="29">
        <v>4840</v>
      </c>
      <c r="C7" s="29">
        <v>3395</v>
      </c>
      <c r="J7" s="77"/>
      <c r="K7" s="77"/>
    </row>
    <row r="8" spans="1:11" x14ac:dyDescent="0.25">
      <c r="A8" s="6" t="s">
        <v>131</v>
      </c>
      <c r="B8" s="29">
        <v>2620</v>
      </c>
      <c r="C8" s="29">
        <v>1850</v>
      </c>
      <c r="J8" s="77"/>
      <c r="K8" s="77"/>
    </row>
    <row r="9" spans="1:11" x14ac:dyDescent="0.25">
      <c r="A9" s="6" t="s">
        <v>133</v>
      </c>
      <c r="B9" s="29">
        <v>5595</v>
      </c>
      <c r="C9" s="29">
        <v>4945</v>
      </c>
      <c r="J9" s="77"/>
      <c r="K9" s="77"/>
    </row>
    <row r="10" spans="1:11" x14ac:dyDescent="0.25">
      <c r="A10" s="6" t="s">
        <v>135</v>
      </c>
      <c r="B10" s="29">
        <v>1055</v>
      </c>
      <c r="C10" s="29">
        <v>965</v>
      </c>
      <c r="J10" s="77"/>
      <c r="K10" s="77"/>
    </row>
    <row r="11" spans="1:11" x14ac:dyDescent="0.25">
      <c r="A11" s="6" t="s">
        <v>136</v>
      </c>
      <c r="B11" s="29">
        <v>3515</v>
      </c>
      <c r="C11" s="29">
        <v>2485</v>
      </c>
      <c r="J11" s="77"/>
      <c r="K11" s="77"/>
    </row>
    <row r="12" spans="1:11" x14ac:dyDescent="0.25">
      <c r="A12" s="6" t="s">
        <v>137</v>
      </c>
      <c r="B12" s="29">
        <v>2790</v>
      </c>
      <c r="C12" s="29">
        <v>2095</v>
      </c>
      <c r="J12" s="77"/>
      <c r="K12" s="77"/>
    </row>
    <row r="13" spans="1:11" x14ac:dyDescent="0.25">
      <c r="A13" s="6" t="s">
        <v>138</v>
      </c>
      <c r="B13" s="29">
        <v>1890</v>
      </c>
      <c r="C13" s="29">
        <v>1715</v>
      </c>
      <c r="J13" s="77"/>
      <c r="K13" s="77"/>
    </row>
    <row r="14" spans="1:11" x14ac:dyDescent="0.25">
      <c r="A14" s="6" t="s">
        <v>176</v>
      </c>
      <c r="B14" s="29">
        <v>2930</v>
      </c>
      <c r="C14" s="29">
        <v>2120</v>
      </c>
      <c r="J14" s="77"/>
      <c r="K14" s="77"/>
    </row>
    <row r="15" spans="1:11" x14ac:dyDescent="0.25">
      <c r="A15" s="6" t="s">
        <v>140</v>
      </c>
      <c r="B15" s="29">
        <v>3410</v>
      </c>
      <c r="C15" s="29">
        <v>2395</v>
      </c>
      <c r="J15" s="77"/>
      <c r="K15" s="77"/>
    </row>
    <row r="16" spans="1:11" x14ac:dyDescent="0.25">
      <c r="A16" s="6" t="s">
        <v>142</v>
      </c>
      <c r="B16" s="29">
        <v>3470</v>
      </c>
      <c r="C16" s="29">
        <v>2405</v>
      </c>
      <c r="J16" s="77"/>
      <c r="K16" s="77"/>
    </row>
    <row r="17" spans="1:11" x14ac:dyDescent="0.25">
      <c r="A17" s="6" t="s">
        <v>143</v>
      </c>
      <c r="B17" s="29">
        <v>2630</v>
      </c>
      <c r="C17" s="29">
        <v>2285</v>
      </c>
      <c r="J17" s="77"/>
      <c r="K17" s="77"/>
    </row>
    <row r="18" spans="1:11" x14ac:dyDescent="0.25">
      <c r="A18" s="6" t="s">
        <v>144</v>
      </c>
      <c r="B18" s="29">
        <v>4330</v>
      </c>
      <c r="C18" s="29">
        <v>2940</v>
      </c>
      <c r="J18" s="77"/>
      <c r="K18" s="77"/>
    </row>
    <row r="19" spans="1:11" x14ac:dyDescent="0.25">
      <c r="A19" s="6" t="s">
        <v>146</v>
      </c>
      <c r="B19" s="29">
        <v>3140</v>
      </c>
      <c r="C19" s="29">
        <v>2250</v>
      </c>
      <c r="J19" s="77"/>
      <c r="K19" s="77"/>
    </row>
    <row r="20" spans="1:11" x14ac:dyDescent="0.25">
      <c r="A20" s="6" t="s">
        <v>147</v>
      </c>
      <c r="B20" s="29">
        <v>7820</v>
      </c>
      <c r="C20" s="29">
        <v>5655</v>
      </c>
      <c r="J20" s="77"/>
      <c r="K20" s="77"/>
    </row>
    <row r="21" spans="1:11" x14ac:dyDescent="0.25">
      <c r="A21" s="6" t="s">
        <v>148</v>
      </c>
      <c r="B21" s="29">
        <v>5380</v>
      </c>
      <c r="C21" s="29">
        <v>3885</v>
      </c>
      <c r="J21" s="77"/>
      <c r="K21" s="77"/>
    </row>
    <row r="22" spans="1:11" x14ac:dyDescent="0.25">
      <c r="A22" s="6" t="s">
        <v>149</v>
      </c>
      <c r="B22" s="29">
        <v>6930</v>
      </c>
      <c r="C22" s="29">
        <v>4895</v>
      </c>
      <c r="J22" s="77"/>
      <c r="K22" s="77"/>
    </row>
    <row r="23" spans="1:11" x14ac:dyDescent="0.25">
      <c r="A23" s="6" t="s">
        <v>151</v>
      </c>
      <c r="B23" s="29">
        <v>415</v>
      </c>
      <c r="C23" s="29">
        <v>380</v>
      </c>
      <c r="J23" s="77"/>
      <c r="K23" s="77"/>
    </row>
    <row r="24" spans="1:11" x14ac:dyDescent="0.25">
      <c r="A24" s="6" t="s">
        <v>157</v>
      </c>
      <c r="B24" s="29">
        <v>3235</v>
      </c>
      <c r="C24" s="29">
        <v>2340</v>
      </c>
      <c r="J24" s="77"/>
      <c r="K24" s="77"/>
    </row>
    <row r="25" spans="1:11" x14ac:dyDescent="0.25">
      <c r="A25" s="6" t="s">
        <v>159</v>
      </c>
      <c r="B25" s="29">
        <v>5885</v>
      </c>
      <c r="C25" s="29">
        <v>4235</v>
      </c>
      <c r="J25" s="77"/>
      <c r="K25" s="77"/>
    </row>
    <row r="26" spans="1:11" x14ac:dyDescent="0.25">
      <c r="A26" s="6" t="s">
        <v>161</v>
      </c>
      <c r="B26" s="29">
        <v>3675</v>
      </c>
      <c r="C26" s="29">
        <v>2650</v>
      </c>
      <c r="J26" s="77"/>
      <c r="K26" s="77"/>
    </row>
    <row r="27" spans="1:11" x14ac:dyDescent="0.25">
      <c r="A27" s="6" t="s">
        <v>177</v>
      </c>
      <c r="B27" s="29">
        <v>9035</v>
      </c>
      <c r="C27" s="29">
        <v>6575</v>
      </c>
      <c r="J27" s="77"/>
      <c r="K27" s="77"/>
    </row>
    <row r="28" spans="1:11" x14ac:dyDescent="0.25">
      <c r="A28" s="6" t="s">
        <v>178</v>
      </c>
      <c r="B28" s="29">
        <v>12270</v>
      </c>
      <c r="C28" s="29">
        <v>8920</v>
      </c>
      <c r="J28" s="77"/>
      <c r="K28" s="77"/>
    </row>
    <row r="29" spans="1:11" x14ac:dyDescent="0.25">
      <c r="A29" s="6" t="s">
        <v>162</v>
      </c>
      <c r="B29" s="29">
        <v>4430</v>
      </c>
      <c r="C29" s="29">
        <v>3925</v>
      </c>
      <c r="J29" s="77"/>
      <c r="K29" s="77"/>
    </row>
    <row r="30" spans="1:11" x14ac:dyDescent="0.25">
      <c r="A30" s="6" t="s">
        <v>164</v>
      </c>
      <c r="B30" s="29">
        <v>6250</v>
      </c>
      <c r="C30" s="29">
        <v>4750</v>
      </c>
      <c r="J30" s="77"/>
      <c r="K30" s="77"/>
    </row>
    <row r="31" spans="1:11" x14ac:dyDescent="0.25">
      <c r="A31" s="6" t="s">
        <v>166</v>
      </c>
      <c r="B31" s="29">
        <v>7195</v>
      </c>
      <c r="C31" s="29">
        <v>5250</v>
      </c>
      <c r="J31" s="77"/>
      <c r="K31" s="77"/>
    </row>
    <row r="32" spans="1:11" x14ac:dyDescent="0.25">
      <c r="A32" s="6" t="s">
        <v>167</v>
      </c>
      <c r="B32" s="29">
        <v>12335</v>
      </c>
      <c r="C32" s="29">
        <v>8540</v>
      </c>
      <c r="J32" s="77"/>
      <c r="K32" s="77"/>
    </row>
    <row r="33" spans="1:11" x14ac:dyDescent="0.25">
      <c r="A33" s="6" t="s">
        <v>168</v>
      </c>
      <c r="B33" s="29">
        <v>5780</v>
      </c>
      <c r="C33" s="29">
        <v>4215</v>
      </c>
      <c r="J33" s="77"/>
      <c r="K33" s="77"/>
    </row>
    <row r="34" spans="1:11" x14ac:dyDescent="0.25">
      <c r="A34" s="6" t="s">
        <v>169</v>
      </c>
      <c r="B34" s="29">
        <v>9095</v>
      </c>
      <c r="C34" s="29">
        <v>6285</v>
      </c>
      <c r="J34" s="77"/>
      <c r="K34" s="77"/>
    </row>
    <row r="35" spans="1:11" x14ac:dyDescent="0.25">
      <c r="A35" s="6" t="s">
        <v>179</v>
      </c>
      <c r="B35" s="29">
        <v>795</v>
      </c>
      <c r="C35" s="29">
        <v>725</v>
      </c>
      <c r="J35" s="77"/>
      <c r="K35" s="77"/>
    </row>
    <row r="36" spans="1:11" x14ac:dyDescent="0.25">
      <c r="A36" s="6" t="s">
        <v>170</v>
      </c>
      <c r="B36" s="29">
        <v>8915</v>
      </c>
      <c r="C36" s="29">
        <v>6420</v>
      </c>
      <c r="J36" s="77"/>
      <c r="K36" s="77"/>
    </row>
    <row r="37" spans="1:11" x14ac:dyDescent="0.25">
      <c r="A37" s="6" t="s">
        <v>171</v>
      </c>
      <c r="B37" s="29">
        <v>3985</v>
      </c>
      <c r="C37" s="29">
        <v>3495</v>
      </c>
      <c r="J37" s="77"/>
      <c r="K37" s="77"/>
    </row>
    <row r="38" spans="1:11" x14ac:dyDescent="0.25">
      <c r="A38" s="6" t="s">
        <v>173</v>
      </c>
      <c r="B38" s="29">
        <v>3190</v>
      </c>
      <c r="C38" s="29">
        <v>2725</v>
      </c>
      <c r="J38" s="77"/>
      <c r="K38" s="77"/>
    </row>
    <row r="39" spans="1:11" x14ac:dyDescent="0.25">
      <c r="A39" s="6" t="s">
        <v>175</v>
      </c>
      <c r="B39" s="29">
        <v>31340</v>
      </c>
      <c r="C39" s="29">
        <v>23525</v>
      </c>
      <c r="J39" s="77"/>
      <c r="K39" s="77"/>
    </row>
    <row r="40" spans="1:11" x14ac:dyDescent="0.25">
      <c r="A40" s="18" t="s">
        <v>174</v>
      </c>
      <c r="B40" s="18">
        <v>199170</v>
      </c>
      <c r="C40" s="18">
        <v>146990</v>
      </c>
    </row>
    <row r="42" spans="1:11" ht="92.25" customHeight="1" x14ac:dyDescent="0.25">
      <c r="A42" s="179" t="s">
        <v>231</v>
      </c>
      <c r="B42" s="179"/>
      <c r="C42" s="179"/>
      <c r="D42" s="179"/>
    </row>
  </sheetData>
  <mergeCells count="3">
    <mergeCell ref="A42:D42"/>
    <mergeCell ref="A4:A5"/>
    <mergeCell ref="B4:C4"/>
  </mergeCells>
  <pageMargins left="0.7" right="0.7" top="0.75" bottom="0.75" header="0.3" footer="0.3"/>
  <pageSetup paperSize="9" orientation="portrait"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44F6E6-BCA1-40C5-A5C7-111D24CB1EA4}">
  <dimension ref="A1:C95"/>
  <sheetViews>
    <sheetView workbookViewId="0"/>
  </sheetViews>
  <sheetFormatPr defaultRowHeight="15" x14ac:dyDescent="0.25"/>
  <cols>
    <col min="1" max="1" width="40.5703125" customWidth="1"/>
    <col min="2" max="3" width="20.5703125" customWidth="1"/>
    <col min="4" max="4" width="13.7109375" bestFit="1" customWidth="1"/>
  </cols>
  <sheetData>
    <row r="1" spans="1:3" x14ac:dyDescent="0.25">
      <c r="A1" s="1" t="s">
        <v>374</v>
      </c>
    </row>
    <row r="2" spans="1:3" x14ac:dyDescent="0.25">
      <c r="A2" s="1" t="s">
        <v>377</v>
      </c>
    </row>
    <row r="3" spans="1:3" x14ac:dyDescent="0.25">
      <c r="A3" s="8" t="s">
        <v>66</v>
      </c>
    </row>
    <row r="4" spans="1:3" x14ac:dyDescent="0.25">
      <c r="A4" s="176" t="s">
        <v>291</v>
      </c>
      <c r="B4" s="177" t="s">
        <v>67</v>
      </c>
      <c r="C4" s="177"/>
    </row>
    <row r="5" spans="1:3" x14ac:dyDescent="0.25">
      <c r="A5" s="163"/>
      <c r="B5" s="16" t="s">
        <v>94</v>
      </c>
      <c r="C5" s="15" t="s">
        <v>218</v>
      </c>
    </row>
    <row r="6" spans="1:3" x14ac:dyDescent="0.25">
      <c r="A6" s="12" t="s">
        <v>292</v>
      </c>
      <c r="B6" s="29">
        <v>540</v>
      </c>
      <c r="C6" s="29">
        <v>420</v>
      </c>
    </row>
    <row r="7" spans="1:3" x14ac:dyDescent="0.25">
      <c r="A7" s="12" t="s">
        <v>293</v>
      </c>
      <c r="B7" s="29">
        <v>1490</v>
      </c>
      <c r="C7" s="29">
        <v>1140</v>
      </c>
    </row>
    <row r="8" spans="1:3" x14ac:dyDescent="0.25">
      <c r="A8" s="12" t="s">
        <v>294</v>
      </c>
      <c r="B8" s="29">
        <v>855</v>
      </c>
      <c r="C8" s="29">
        <v>675</v>
      </c>
    </row>
    <row r="9" spans="1:3" x14ac:dyDescent="0.25">
      <c r="A9" s="12" t="s">
        <v>295</v>
      </c>
      <c r="B9" s="29">
        <v>590</v>
      </c>
      <c r="C9" s="29">
        <v>460</v>
      </c>
    </row>
    <row r="10" spans="1:3" x14ac:dyDescent="0.25">
      <c r="A10" s="12" t="s">
        <v>296</v>
      </c>
      <c r="B10" s="29">
        <v>775</v>
      </c>
      <c r="C10" s="29">
        <v>590</v>
      </c>
    </row>
    <row r="11" spans="1:3" x14ac:dyDescent="0.25">
      <c r="A11" s="12" t="s">
        <v>130</v>
      </c>
      <c r="B11" s="29">
        <v>530</v>
      </c>
      <c r="C11" s="29">
        <v>405</v>
      </c>
    </row>
    <row r="12" spans="1:3" x14ac:dyDescent="0.25">
      <c r="A12" s="12" t="s">
        <v>297</v>
      </c>
      <c r="B12" s="29">
        <v>260</v>
      </c>
      <c r="C12" s="29">
        <v>205</v>
      </c>
    </row>
    <row r="13" spans="1:3" x14ac:dyDescent="0.25">
      <c r="A13" s="12" t="s">
        <v>132</v>
      </c>
      <c r="B13" s="29">
        <v>410</v>
      </c>
      <c r="C13" s="29">
        <v>315</v>
      </c>
    </row>
    <row r="14" spans="1:3" x14ac:dyDescent="0.25">
      <c r="A14" s="12" t="s">
        <v>298</v>
      </c>
      <c r="B14" s="29">
        <v>240</v>
      </c>
      <c r="C14" s="29">
        <v>215</v>
      </c>
    </row>
    <row r="15" spans="1:3" x14ac:dyDescent="0.25">
      <c r="A15" s="12" t="s">
        <v>299</v>
      </c>
      <c r="B15" s="29">
        <v>285</v>
      </c>
      <c r="C15" s="29">
        <v>260</v>
      </c>
    </row>
    <row r="16" spans="1:3" x14ac:dyDescent="0.25">
      <c r="A16" s="12" t="s">
        <v>300</v>
      </c>
      <c r="B16" s="29">
        <v>500</v>
      </c>
      <c r="C16" s="29">
        <v>435</v>
      </c>
    </row>
    <row r="17" spans="1:3" x14ac:dyDescent="0.25">
      <c r="A17" s="12" t="s">
        <v>301</v>
      </c>
      <c r="B17" s="29">
        <v>140</v>
      </c>
      <c r="C17" s="29">
        <v>125</v>
      </c>
    </row>
    <row r="18" spans="1:3" x14ac:dyDescent="0.25">
      <c r="A18" s="12" t="s">
        <v>302</v>
      </c>
      <c r="B18" s="29">
        <v>445</v>
      </c>
      <c r="C18" s="29">
        <v>400</v>
      </c>
    </row>
    <row r="19" spans="1:3" x14ac:dyDescent="0.25">
      <c r="A19" s="12" t="s">
        <v>303</v>
      </c>
      <c r="B19" s="29">
        <v>540</v>
      </c>
      <c r="C19" s="29">
        <v>415</v>
      </c>
    </row>
    <row r="20" spans="1:3" x14ac:dyDescent="0.25">
      <c r="A20" s="12" t="s">
        <v>135</v>
      </c>
      <c r="B20" s="29">
        <v>310</v>
      </c>
      <c r="C20" s="29">
        <v>305</v>
      </c>
    </row>
    <row r="21" spans="1:3" x14ac:dyDescent="0.25">
      <c r="A21" s="12" t="s">
        <v>136</v>
      </c>
      <c r="B21" s="29">
        <v>500</v>
      </c>
      <c r="C21" s="29">
        <v>390</v>
      </c>
    </row>
    <row r="22" spans="1:3" x14ac:dyDescent="0.25">
      <c r="A22" s="12" t="s">
        <v>304</v>
      </c>
      <c r="B22" s="29">
        <v>910</v>
      </c>
      <c r="C22" s="29">
        <v>715</v>
      </c>
    </row>
    <row r="23" spans="1:3" x14ac:dyDescent="0.25">
      <c r="A23" s="12" t="s">
        <v>305</v>
      </c>
      <c r="B23" s="29">
        <v>645</v>
      </c>
      <c r="C23" s="29">
        <v>510</v>
      </c>
    </row>
    <row r="24" spans="1:3" x14ac:dyDescent="0.25">
      <c r="A24" s="12" t="s">
        <v>137</v>
      </c>
      <c r="B24" s="29">
        <v>515</v>
      </c>
      <c r="C24" s="29">
        <v>390</v>
      </c>
    </row>
    <row r="25" spans="1:3" x14ac:dyDescent="0.25">
      <c r="A25" s="12" t="s">
        <v>306</v>
      </c>
      <c r="B25" s="29">
        <v>360</v>
      </c>
      <c r="C25" s="29">
        <v>295</v>
      </c>
    </row>
    <row r="26" spans="1:3" x14ac:dyDescent="0.25">
      <c r="A26" s="12" t="s">
        <v>307</v>
      </c>
      <c r="B26" s="29">
        <v>210</v>
      </c>
      <c r="C26" s="29">
        <v>185</v>
      </c>
    </row>
    <row r="27" spans="1:3" x14ac:dyDescent="0.25">
      <c r="A27" s="12" t="s">
        <v>308</v>
      </c>
      <c r="B27" s="29">
        <v>380</v>
      </c>
      <c r="C27" s="29">
        <v>285</v>
      </c>
    </row>
    <row r="28" spans="1:3" x14ac:dyDescent="0.25">
      <c r="A28" s="12" t="s">
        <v>309</v>
      </c>
      <c r="B28" s="29">
        <v>315</v>
      </c>
      <c r="C28" s="29">
        <v>240</v>
      </c>
    </row>
    <row r="29" spans="1:3" x14ac:dyDescent="0.25">
      <c r="A29" s="12" t="s">
        <v>310</v>
      </c>
      <c r="B29" s="29">
        <v>810</v>
      </c>
      <c r="C29" s="29">
        <v>640</v>
      </c>
    </row>
    <row r="30" spans="1:3" x14ac:dyDescent="0.25">
      <c r="A30" s="12" t="s">
        <v>143</v>
      </c>
      <c r="B30" s="29">
        <v>960</v>
      </c>
      <c r="C30" s="29">
        <v>870</v>
      </c>
    </row>
    <row r="31" spans="1:3" x14ac:dyDescent="0.25">
      <c r="A31" s="12" t="s">
        <v>311</v>
      </c>
      <c r="B31" s="29">
        <v>595</v>
      </c>
      <c r="C31" s="29">
        <v>465</v>
      </c>
    </row>
    <row r="32" spans="1:3" x14ac:dyDescent="0.25">
      <c r="A32" s="12" t="s">
        <v>312</v>
      </c>
      <c r="B32" s="29">
        <v>425</v>
      </c>
      <c r="C32" s="29">
        <v>330</v>
      </c>
    </row>
    <row r="33" spans="1:3" x14ac:dyDescent="0.25">
      <c r="A33" s="12" t="s">
        <v>313</v>
      </c>
      <c r="B33" s="29">
        <v>760</v>
      </c>
      <c r="C33" s="29">
        <v>575</v>
      </c>
    </row>
    <row r="34" spans="1:3" x14ac:dyDescent="0.25">
      <c r="A34" s="12" t="s">
        <v>314</v>
      </c>
      <c r="B34" s="29">
        <v>830</v>
      </c>
      <c r="C34" s="29">
        <v>640</v>
      </c>
    </row>
    <row r="35" spans="1:3" x14ac:dyDescent="0.25">
      <c r="A35" s="12" t="s">
        <v>315</v>
      </c>
      <c r="B35" s="29">
        <v>695</v>
      </c>
      <c r="C35" s="29">
        <v>625</v>
      </c>
    </row>
    <row r="36" spans="1:3" x14ac:dyDescent="0.25">
      <c r="A36" s="12" t="s">
        <v>316</v>
      </c>
      <c r="B36" s="29">
        <v>720</v>
      </c>
      <c r="C36" s="29">
        <v>560</v>
      </c>
    </row>
    <row r="37" spans="1:3" x14ac:dyDescent="0.25">
      <c r="A37" s="12" t="s">
        <v>317</v>
      </c>
      <c r="B37" s="29">
        <v>385</v>
      </c>
      <c r="C37" s="29">
        <v>305</v>
      </c>
    </row>
    <row r="38" spans="1:3" x14ac:dyDescent="0.25">
      <c r="A38" s="12" t="s">
        <v>318</v>
      </c>
      <c r="B38" s="29">
        <v>790</v>
      </c>
      <c r="C38" s="29">
        <v>725</v>
      </c>
    </row>
    <row r="39" spans="1:3" x14ac:dyDescent="0.25">
      <c r="A39" s="12" t="s">
        <v>319</v>
      </c>
      <c r="B39" s="29">
        <v>180</v>
      </c>
      <c r="C39" s="29">
        <v>170</v>
      </c>
    </row>
    <row r="40" spans="1:3" x14ac:dyDescent="0.25">
      <c r="A40" s="12" t="s">
        <v>320</v>
      </c>
      <c r="B40" s="29">
        <v>425</v>
      </c>
      <c r="C40" s="29">
        <v>335</v>
      </c>
    </row>
    <row r="41" spans="1:3" x14ac:dyDescent="0.25">
      <c r="A41" s="12" t="s">
        <v>321</v>
      </c>
      <c r="B41" s="29">
        <v>2150</v>
      </c>
      <c r="C41" s="29">
        <v>1745</v>
      </c>
    </row>
    <row r="42" spans="1:3" x14ac:dyDescent="0.25">
      <c r="A42" s="12" t="s">
        <v>322</v>
      </c>
      <c r="B42" s="29">
        <v>575</v>
      </c>
      <c r="C42" s="29">
        <v>465</v>
      </c>
    </row>
    <row r="43" spans="1:3" x14ac:dyDescent="0.25">
      <c r="A43" s="12" t="s">
        <v>323</v>
      </c>
      <c r="B43" s="29">
        <v>660</v>
      </c>
      <c r="C43" s="29">
        <v>540</v>
      </c>
    </row>
    <row r="44" spans="1:3" x14ac:dyDescent="0.25">
      <c r="A44" s="12" t="s">
        <v>324</v>
      </c>
      <c r="B44" s="29">
        <v>1455</v>
      </c>
      <c r="C44" s="29">
        <v>1185</v>
      </c>
    </row>
    <row r="45" spans="1:3" x14ac:dyDescent="0.25">
      <c r="A45" s="12" t="s">
        <v>325</v>
      </c>
      <c r="B45" s="29">
        <v>1285</v>
      </c>
      <c r="C45" s="29">
        <v>1005</v>
      </c>
    </row>
    <row r="46" spans="1:3" x14ac:dyDescent="0.25">
      <c r="A46" s="12" t="s">
        <v>326</v>
      </c>
      <c r="B46" s="29">
        <v>980</v>
      </c>
      <c r="C46" s="29">
        <v>785</v>
      </c>
    </row>
    <row r="47" spans="1:3" x14ac:dyDescent="0.25">
      <c r="A47" s="12" t="s">
        <v>327</v>
      </c>
      <c r="B47" s="29">
        <v>2210</v>
      </c>
      <c r="C47" s="29">
        <v>1745</v>
      </c>
    </row>
    <row r="48" spans="1:3" x14ac:dyDescent="0.25">
      <c r="A48" s="12" t="s">
        <v>328</v>
      </c>
      <c r="B48" s="29">
        <v>2800</v>
      </c>
      <c r="C48" s="29">
        <v>2255</v>
      </c>
    </row>
    <row r="49" spans="1:3" x14ac:dyDescent="0.25">
      <c r="A49" s="12" t="s">
        <v>152</v>
      </c>
      <c r="B49" s="29">
        <v>660</v>
      </c>
      <c r="C49" s="29">
        <v>535</v>
      </c>
    </row>
    <row r="50" spans="1:3" x14ac:dyDescent="0.25">
      <c r="A50" s="12" t="s">
        <v>329</v>
      </c>
      <c r="B50" s="29">
        <v>500</v>
      </c>
      <c r="C50" s="29">
        <v>445</v>
      </c>
    </row>
    <row r="51" spans="1:3" x14ac:dyDescent="0.25">
      <c r="A51" s="12" t="s">
        <v>330</v>
      </c>
      <c r="B51" s="29">
        <v>315</v>
      </c>
      <c r="C51" s="29">
        <v>280</v>
      </c>
    </row>
    <row r="52" spans="1:3" x14ac:dyDescent="0.25">
      <c r="A52" s="12" t="s">
        <v>331</v>
      </c>
      <c r="B52" s="29">
        <v>705</v>
      </c>
      <c r="C52" s="29">
        <v>540</v>
      </c>
    </row>
    <row r="53" spans="1:3" x14ac:dyDescent="0.25">
      <c r="A53" s="12" t="s">
        <v>332</v>
      </c>
      <c r="B53" s="29">
        <v>285</v>
      </c>
      <c r="C53" s="29">
        <v>225</v>
      </c>
    </row>
    <row r="54" spans="1:3" x14ac:dyDescent="0.25">
      <c r="A54" s="12" t="s">
        <v>156</v>
      </c>
      <c r="B54" s="29">
        <v>505</v>
      </c>
      <c r="C54" s="29">
        <v>390</v>
      </c>
    </row>
    <row r="55" spans="1:3" x14ac:dyDescent="0.25">
      <c r="A55" s="12" t="s">
        <v>333</v>
      </c>
      <c r="B55" s="29">
        <v>1000</v>
      </c>
      <c r="C55" s="29">
        <v>775</v>
      </c>
    </row>
    <row r="56" spans="1:3" x14ac:dyDescent="0.25">
      <c r="A56" s="12" t="s">
        <v>334</v>
      </c>
      <c r="B56" s="29">
        <v>395</v>
      </c>
      <c r="C56" s="29">
        <v>295</v>
      </c>
    </row>
    <row r="57" spans="1:3" x14ac:dyDescent="0.25">
      <c r="A57" s="12" t="s">
        <v>335</v>
      </c>
      <c r="B57" s="29">
        <v>100</v>
      </c>
      <c r="C57" s="29">
        <v>75</v>
      </c>
    </row>
    <row r="58" spans="1:3" x14ac:dyDescent="0.25">
      <c r="A58" s="12" t="s">
        <v>336</v>
      </c>
      <c r="B58" s="29">
        <v>320</v>
      </c>
      <c r="C58" s="29">
        <v>260</v>
      </c>
    </row>
    <row r="59" spans="1:3" x14ac:dyDescent="0.25">
      <c r="A59" s="12" t="s">
        <v>337</v>
      </c>
      <c r="B59" s="29">
        <v>765</v>
      </c>
      <c r="C59" s="29">
        <v>605</v>
      </c>
    </row>
    <row r="60" spans="1:3" x14ac:dyDescent="0.25">
      <c r="A60" s="12" t="s">
        <v>338</v>
      </c>
      <c r="B60" s="29">
        <v>1290</v>
      </c>
      <c r="C60" s="29">
        <v>1005</v>
      </c>
    </row>
    <row r="61" spans="1:3" x14ac:dyDescent="0.25">
      <c r="A61" s="12" t="s">
        <v>339</v>
      </c>
      <c r="B61" s="29">
        <v>1435</v>
      </c>
      <c r="C61" s="29">
        <v>1120</v>
      </c>
    </row>
    <row r="62" spans="1:3" x14ac:dyDescent="0.25">
      <c r="A62" s="12" t="s">
        <v>340</v>
      </c>
      <c r="B62" s="29">
        <v>1185</v>
      </c>
      <c r="C62" s="29">
        <v>930</v>
      </c>
    </row>
    <row r="63" spans="1:3" x14ac:dyDescent="0.25">
      <c r="A63" s="12" t="s">
        <v>341</v>
      </c>
      <c r="B63" s="29">
        <v>35</v>
      </c>
      <c r="C63" s="29">
        <v>35</v>
      </c>
    </row>
    <row r="64" spans="1:3" x14ac:dyDescent="0.25">
      <c r="A64" s="12" t="s">
        <v>342</v>
      </c>
      <c r="B64" s="29">
        <v>500</v>
      </c>
      <c r="C64" s="29">
        <v>450</v>
      </c>
    </row>
    <row r="65" spans="1:3" x14ac:dyDescent="0.25">
      <c r="A65" s="12" t="s">
        <v>343</v>
      </c>
      <c r="B65" s="29">
        <v>375</v>
      </c>
      <c r="C65" s="29">
        <v>285</v>
      </c>
    </row>
    <row r="66" spans="1:3" x14ac:dyDescent="0.25">
      <c r="A66" s="12" t="s">
        <v>344</v>
      </c>
      <c r="B66" s="29">
        <v>375</v>
      </c>
      <c r="C66" s="29">
        <v>285</v>
      </c>
    </row>
    <row r="67" spans="1:3" x14ac:dyDescent="0.25">
      <c r="A67" s="12" t="s">
        <v>345</v>
      </c>
      <c r="B67" s="29">
        <v>160</v>
      </c>
      <c r="C67" s="29">
        <v>125</v>
      </c>
    </row>
    <row r="68" spans="1:3" x14ac:dyDescent="0.25">
      <c r="A68" s="12" t="s">
        <v>346</v>
      </c>
      <c r="B68" s="29">
        <v>470</v>
      </c>
      <c r="C68" s="29">
        <v>370</v>
      </c>
    </row>
    <row r="69" spans="1:3" x14ac:dyDescent="0.25">
      <c r="A69" s="12" t="s">
        <v>347</v>
      </c>
      <c r="B69" s="29">
        <v>100</v>
      </c>
      <c r="C69" s="29">
        <v>80</v>
      </c>
    </row>
    <row r="70" spans="1:3" x14ac:dyDescent="0.25">
      <c r="A70" s="12" t="s">
        <v>348</v>
      </c>
      <c r="B70" s="29">
        <v>355</v>
      </c>
      <c r="C70" s="29">
        <v>285</v>
      </c>
    </row>
    <row r="71" spans="1:3" x14ac:dyDescent="0.25">
      <c r="A71" s="12" t="s">
        <v>349</v>
      </c>
      <c r="B71" s="29">
        <v>525</v>
      </c>
      <c r="C71" s="29">
        <v>460</v>
      </c>
    </row>
    <row r="72" spans="1:3" x14ac:dyDescent="0.25">
      <c r="A72" s="12" t="s">
        <v>350</v>
      </c>
      <c r="B72" s="29">
        <v>300</v>
      </c>
      <c r="C72" s="29">
        <v>250</v>
      </c>
    </row>
    <row r="73" spans="1:3" x14ac:dyDescent="0.25">
      <c r="A73" s="12" t="s">
        <v>351</v>
      </c>
      <c r="B73" s="29">
        <v>1005</v>
      </c>
      <c r="C73" s="29">
        <v>790</v>
      </c>
    </row>
    <row r="74" spans="1:3" x14ac:dyDescent="0.25">
      <c r="A74" s="12" t="s">
        <v>352</v>
      </c>
      <c r="B74" s="29">
        <v>765</v>
      </c>
      <c r="C74" s="29">
        <v>625</v>
      </c>
    </row>
    <row r="75" spans="1:3" x14ac:dyDescent="0.25">
      <c r="A75" s="12" t="s">
        <v>353</v>
      </c>
      <c r="B75" s="29">
        <v>385</v>
      </c>
      <c r="C75" s="29">
        <v>305</v>
      </c>
    </row>
    <row r="76" spans="1:3" x14ac:dyDescent="0.25">
      <c r="A76" s="12" t="s">
        <v>354</v>
      </c>
      <c r="B76" s="29">
        <v>1330</v>
      </c>
      <c r="C76" s="29">
        <v>1070</v>
      </c>
    </row>
    <row r="77" spans="1:3" x14ac:dyDescent="0.25">
      <c r="A77" s="12" t="s">
        <v>355</v>
      </c>
      <c r="B77" s="29">
        <v>515</v>
      </c>
      <c r="C77" s="29">
        <v>410</v>
      </c>
    </row>
    <row r="78" spans="1:3" x14ac:dyDescent="0.25">
      <c r="A78" s="12" t="s">
        <v>356</v>
      </c>
      <c r="B78" s="29">
        <v>435</v>
      </c>
      <c r="C78" s="29">
        <v>350</v>
      </c>
    </row>
    <row r="79" spans="1:3" x14ac:dyDescent="0.25">
      <c r="A79" s="12" t="s">
        <v>357</v>
      </c>
      <c r="B79" s="29">
        <v>305</v>
      </c>
      <c r="C79" s="29">
        <v>245</v>
      </c>
    </row>
    <row r="80" spans="1:3" x14ac:dyDescent="0.25">
      <c r="A80" s="12" t="s">
        <v>358</v>
      </c>
      <c r="B80" s="29">
        <v>660</v>
      </c>
      <c r="C80" s="29">
        <v>535</v>
      </c>
    </row>
    <row r="81" spans="1:3" x14ac:dyDescent="0.25">
      <c r="A81" s="12" t="s">
        <v>359</v>
      </c>
      <c r="B81" s="29">
        <v>775</v>
      </c>
      <c r="C81" s="29">
        <v>620</v>
      </c>
    </row>
    <row r="82" spans="1:3" x14ac:dyDescent="0.25">
      <c r="A82" s="12" t="s">
        <v>360</v>
      </c>
      <c r="B82" s="29">
        <v>1230</v>
      </c>
      <c r="C82" s="29">
        <v>975</v>
      </c>
    </row>
    <row r="83" spans="1:3" x14ac:dyDescent="0.25">
      <c r="A83" s="12" t="s">
        <v>361</v>
      </c>
      <c r="B83" s="29">
        <v>265</v>
      </c>
      <c r="C83" s="29">
        <v>210</v>
      </c>
    </row>
    <row r="84" spans="1:3" x14ac:dyDescent="0.25">
      <c r="A84" s="12" t="s">
        <v>362</v>
      </c>
      <c r="B84" s="29">
        <v>1245</v>
      </c>
      <c r="C84" s="29">
        <v>1000</v>
      </c>
    </row>
    <row r="85" spans="1:3" x14ac:dyDescent="0.25">
      <c r="A85" s="12" t="s">
        <v>363</v>
      </c>
      <c r="B85" s="29">
        <v>280</v>
      </c>
      <c r="C85" s="29">
        <v>225</v>
      </c>
    </row>
    <row r="86" spans="1:3" x14ac:dyDescent="0.25">
      <c r="A86" s="12" t="s">
        <v>364</v>
      </c>
      <c r="B86" s="29">
        <v>260</v>
      </c>
      <c r="C86" s="29">
        <v>230</v>
      </c>
    </row>
    <row r="87" spans="1:3" x14ac:dyDescent="0.25">
      <c r="A87" s="12" t="s">
        <v>365</v>
      </c>
      <c r="B87" s="29">
        <v>275</v>
      </c>
      <c r="C87" s="29">
        <v>265</v>
      </c>
    </row>
    <row r="88" spans="1:3" x14ac:dyDescent="0.25">
      <c r="A88" s="12" t="s">
        <v>366</v>
      </c>
      <c r="B88" s="29">
        <v>275</v>
      </c>
      <c r="C88" s="29">
        <v>210</v>
      </c>
    </row>
    <row r="89" spans="1:3" x14ac:dyDescent="0.25">
      <c r="A89" s="12" t="s">
        <v>367</v>
      </c>
      <c r="B89" s="29">
        <v>260</v>
      </c>
      <c r="C89" s="29">
        <v>215</v>
      </c>
    </row>
    <row r="90" spans="1:3" x14ac:dyDescent="0.25">
      <c r="A90" s="12" t="s">
        <v>368</v>
      </c>
      <c r="B90" s="29">
        <v>85</v>
      </c>
      <c r="C90" s="29">
        <v>65</v>
      </c>
    </row>
    <row r="91" spans="1:3" x14ac:dyDescent="0.25">
      <c r="A91" s="12" t="s">
        <v>369</v>
      </c>
      <c r="B91" s="29">
        <v>275</v>
      </c>
      <c r="C91" s="29">
        <v>220</v>
      </c>
    </row>
    <row r="92" spans="1:3" x14ac:dyDescent="0.25">
      <c r="A92" s="12" t="s">
        <v>370</v>
      </c>
      <c r="B92" s="29">
        <v>410</v>
      </c>
      <c r="C92" s="29">
        <v>330</v>
      </c>
    </row>
    <row r="93" spans="1:3" x14ac:dyDescent="0.25">
      <c r="A93" s="12" t="s">
        <v>371</v>
      </c>
      <c r="B93" s="29">
        <v>595</v>
      </c>
      <c r="C93" s="29">
        <v>525</v>
      </c>
    </row>
    <row r="94" spans="1:3" x14ac:dyDescent="0.25">
      <c r="A94" s="12" t="s">
        <v>175</v>
      </c>
      <c r="B94" s="29">
        <v>80</v>
      </c>
      <c r="C94" s="29">
        <v>70</v>
      </c>
    </row>
    <row r="95" spans="1:3" x14ac:dyDescent="0.25">
      <c r="A95" s="18" t="s">
        <v>91</v>
      </c>
      <c r="B95" s="31">
        <v>55815</v>
      </c>
      <c r="C95" s="31">
        <v>44815</v>
      </c>
    </row>
  </sheetData>
  <mergeCells count="2">
    <mergeCell ref="A4:A5"/>
    <mergeCell ref="B4:C4"/>
  </mergeCells>
  <pageMargins left="0.7" right="0.7" top="0.75" bottom="0.75" header="0.3" footer="0.3"/>
  <pageSetup paperSize="9" orientation="portrait"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30508C-2427-45F4-BE26-B19ACD7C0E38}">
  <dimension ref="A1:K83"/>
  <sheetViews>
    <sheetView workbookViewId="0"/>
  </sheetViews>
  <sheetFormatPr defaultRowHeight="15" x14ac:dyDescent="0.25"/>
  <cols>
    <col min="1" max="1" width="40.5703125" customWidth="1"/>
    <col min="2" max="3" width="20.5703125" customWidth="1"/>
    <col min="4" max="4" width="13.7109375" bestFit="1" customWidth="1"/>
  </cols>
  <sheetData>
    <row r="1" spans="1:11" x14ac:dyDescent="0.25">
      <c r="A1" s="1" t="s">
        <v>375</v>
      </c>
    </row>
    <row r="2" spans="1:11" x14ac:dyDescent="0.25">
      <c r="A2" s="1" t="s">
        <v>377</v>
      </c>
    </row>
    <row r="3" spans="1:11" x14ac:dyDescent="0.25">
      <c r="A3" s="8" t="s">
        <v>66</v>
      </c>
    </row>
    <row r="4" spans="1:11" x14ac:dyDescent="0.25">
      <c r="A4" s="176" t="s">
        <v>291</v>
      </c>
      <c r="B4" s="177" t="s">
        <v>92</v>
      </c>
      <c r="C4" s="177"/>
    </row>
    <row r="5" spans="1:11" x14ac:dyDescent="0.25">
      <c r="A5" s="163"/>
      <c r="B5" s="16" t="s">
        <v>94</v>
      </c>
      <c r="C5" s="15" t="s">
        <v>218</v>
      </c>
    </row>
    <row r="6" spans="1:11" x14ac:dyDescent="0.25">
      <c r="A6" s="12" t="s">
        <v>292</v>
      </c>
      <c r="B6" s="29">
        <v>1645</v>
      </c>
      <c r="C6" s="29">
        <v>1215</v>
      </c>
      <c r="J6" s="77"/>
      <c r="K6" s="77"/>
    </row>
    <row r="7" spans="1:11" x14ac:dyDescent="0.25">
      <c r="A7" s="12" t="s">
        <v>293</v>
      </c>
      <c r="B7" s="29">
        <v>6655</v>
      </c>
      <c r="C7" s="29">
        <v>4735</v>
      </c>
      <c r="J7" s="77"/>
      <c r="K7" s="77"/>
    </row>
    <row r="8" spans="1:11" x14ac:dyDescent="0.25">
      <c r="A8" s="12" t="s">
        <v>294</v>
      </c>
      <c r="B8" s="29">
        <v>2880</v>
      </c>
      <c r="C8" s="29">
        <v>1960</v>
      </c>
      <c r="J8" s="77"/>
      <c r="K8" s="77"/>
    </row>
    <row r="9" spans="1:11" x14ac:dyDescent="0.25">
      <c r="A9" s="12" t="s">
        <v>295</v>
      </c>
      <c r="B9" s="29">
        <v>2335</v>
      </c>
      <c r="C9" s="29">
        <v>1645</v>
      </c>
      <c r="J9" s="77"/>
      <c r="K9" s="77"/>
    </row>
    <row r="10" spans="1:11" x14ac:dyDescent="0.25">
      <c r="A10" s="12" t="s">
        <v>296</v>
      </c>
      <c r="B10" s="29">
        <v>2300</v>
      </c>
      <c r="C10" s="29">
        <v>1650</v>
      </c>
      <c r="J10" s="77"/>
      <c r="K10" s="77"/>
    </row>
    <row r="11" spans="1:11" x14ac:dyDescent="0.25">
      <c r="A11" s="12" t="s">
        <v>298</v>
      </c>
      <c r="B11" s="29">
        <v>885</v>
      </c>
      <c r="C11" s="29">
        <v>785</v>
      </c>
      <c r="J11" s="77"/>
      <c r="K11" s="77"/>
    </row>
    <row r="12" spans="1:11" x14ac:dyDescent="0.25">
      <c r="A12" s="12" t="s">
        <v>299</v>
      </c>
      <c r="B12" s="29">
        <v>825</v>
      </c>
      <c r="C12" s="29">
        <v>735</v>
      </c>
      <c r="J12" s="77"/>
      <c r="K12" s="77"/>
    </row>
    <row r="13" spans="1:11" x14ac:dyDescent="0.25">
      <c r="A13" s="12" t="s">
        <v>300</v>
      </c>
      <c r="B13" s="29">
        <v>1415</v>
      </c>
      <c r="C13" s="29">
        <v>1240</v>
      </c>
      <c r="J13" s="77"/>
      <c r="K13" s="77"/>
    </row>
    <row r="14" spans="1:11" x14ac:dyDescent="0.25">
      <c r="A14" s="12" t="s">
        <v>301</v>
      </c>
      <c r="B14" s="29">
        <v>350</v>
      </c>
      <c r="C14" s="29">
        <v>305</v>
      </c>
      <c r="J14" s="77"/>
      <c r="K14" s="77"/>
    </row>
    <row r="15" spans="1:11" x14ac:dyDescent="0.25">
      <c r="A15" s="12" t="s">
        <v>302</v>
      </c>
      <c r="B15" s="29">
        <v>1130</v>
      </c>
      <c r="C15" s="29">
        <v>990</v>
      </c>
      <c r="J15" s="77"/>
      <c r="K15" s="77"/>
    </row>
    <row r="16" spans="1:11" x14ac:dyDescent="0.25">
      <c r="A16" s="12" t="s">
        <v>135</v>
      </c>
      <c r="B16" s="29">
        <v>1050</v>
      </c>
      <c r="C16" s="29">
        <v>965</v>
      </c>
      <c r="J16" s="77"/>
      <c r="K16" s="77"/>
    </row>
    <row r="17" spans="1:11" x14ac:dyDescent="0.25">
      <c r="A17" s="12" t="s">
        <v>136</v>
      </c>
      <c r="B17" s="29">
        <v>2020</v>
      </c>
      <c r="C17" s="29">
        <v>1435</v>
      </c>
      <c r="J17" s="77"/>
      <c r="K17" s="77"/>
    </row>
    <row r="18" spans="1:11" x14ac:dyDescent="0.25">
      <c r="A18" s="12" t="s">
        <v>304</v>
      </c>
      <c r="B18" s="29">
        <v>3585</v>
      </c>
      <c r="C18" s="29">
        <v>2575</v>
      </c>
      <c r="J18" s="77"/>
      <c r="K18" s="77"/>
    </row>
    <row r="19" spans="1:11" x14ac:dyDescent="0.25">
      <c r="A19" s="12" t="s">
        <v>305</v>
      </c>
      <c r="B19" s="29">
        <v>3405</v>
      </c>
      <c r="C19" s="29">
        <v>2395</v>
      </c>
      <c r="J19" s="77"/>
      <c r="K19" s="77"/>
    </row>
    <row r="20" spans="1:11" x14ac:dyDescent="0.25">
      <c r="A20" s="12" t="s">
        <v>137</v>
      </c>
      <c r="B20" s="29">
        <v>2785</v>
      </c>
      <c r="C20" s="29">
        <v>2095</v>
      </c>
      <c r="J20" s="77"/>
      <c r="K20" s="77"/>
    </row>
    <row r="21" spans="1:11" x14ac:dyDescent="0.25">
      <c r="A21" s="12" t="s">
        <v>307</v>
      </c>
      <c r="B21" s="29">
        <v>815</v>
      </c>
      <c r="C21" s="29">
        <v>750</v>
      </c>
      <c r="J21" s="77"/>
      <c r="K21" s="77"/>
    </row>
    <row r="22" spans="1:11" x14ac:dyDescent="0.25">
      <c r="A22" s="12" t="s">
        <v>310</v>
      </c>
      <c r="B22" s="29">
        <v>2595</v>
      </c>
      <c r="C22" s="29">
        <v>1830</v>
      </c>
      <c r="J22" s="77"/>
      <c r="K22" s="77"/>
    </row>
    <row r="23" spans="1:11" x14ac:dyDescent="0.25">
      <c r="A23" s="12" t="s">
        <v>143</v>
      </c>
      <c r="B23" s="29">
        <v>2275</v>
      </c>
      <c r="C23" s="29">
        <v>1965</v>
      </c>
      <c r="J23" s="77"/>
      <c r="K23" s="77"/>
    </row>
    <row r="24" spans="1:11" x14ac:dyDescent="0.25">
      <c r="A24" s="12" t="s">
        <v>311</v>
      </c>
      <c r="B24" s="29">
        <v>2705</v>
      </c>
      <c r="C24" s="29">
        <v>1935</v>
      </c>
      <c r="J24" s="77"/>
      <c r="K24" s="77"/>
    </row>
    <row r="25" spans="1:11" x14ac:dyDescent="0.25">
      <c r="A25" s="12" t="s">
        <v>312</v>
      </c>
      <c r="B25" s="29">
        <v>1860</v>
      </c>
      <c r="C25" s="29">
        <v>1245</v>
      </c>
      <c r="J25" s="77"/>
      <c r="K25" s="77"/>
    </row>
    <row r="26" spans="1:11" x14ac:dyDescent="0.25">
      <c r="A26" s="12" t="s">
        <v>314</v>
      </c>
      <c r="B26" s="29">
        <v>3180</v>
      </c>
      <c r="C26" s="29">
        <v>2230</v>
      </c>
      <c r="J26" s="77"/>
      <c r="K26" s="77"/>
    </row>
    <row r="27" spans="1:11" x14ac:dyDescent="0.25">
      <c r="A27" s="12" t="s">
        <v>315</v>
      </c>
      <c r="B27" s="29">
        <v>2960</v>
      </c>
      <c r="C27" s="29">
        <v>2520</v>
      </c>
      <c r="J27" s="77"/>
      <c r="K27" s="77"/>
    </row>
    <row r="28" spans="1:11" x14ac:dyDescent="0.25">
      <c r="A28" s="12" t="s">
        <v>316</v>
      </c>
      <c r="B28" s="29">
        <v>3440</v>
      </c>
      <c r="C28" s="29">
        <v>2380</v>
      </c>
      <c r="J28" s="77"/>
      <c r="K28" s="77"/>
    </row>
    <row r="29" spans="1:11" x14ac:dyDescent="0.25">
      <c r="A29" s="12" t="s">
        <v>317</v>
      </c>
      <c r="B29" s="29">
        <v>1995</v>
      </c>
      <c r="C29" s="29">
        <v>1425</v>
      </c>
      <c r="J29" s="77"/>
      <c r="K29" s="77"/>
    </row>
    <row r="30" spans="1:11" x14ac:dyDescent="0.25">
      <c r="A30" s="12" t="s">
        <v>318</v>
      </c>
      <c r="B30" s="29">
        <v>3275</v>
      </c>
      <c r="C30" s="29">
        <v>2910</v>
      </c>
      <c r="J30" s="77"/>
      <c r="K30" s="77"/>
    </row>
    <row r="31" spans="1:11" x14ac:dyDescent="0.25">
      <c r="A31" s="12" t="s">
        <v>319</v>
      </c>
      <c r="B31" s="29">
        <v>415</v>
      </c>
      <c r="C31" s="29">
        <v>380</v>
      </c>
      <c r="J31" s="77"/>
      <c r="K31" s="77"/>
    </row>
    <row r="32" spans="1:11" x14ac:dyDescent="0.25">
      <c r="A32" s="12" t="s">
        <v>320</v>
      </c>
      <c r="B32" s="29">
        <v>1830</v>
      </c>
      <c r="C32" s="29">
        <v>1305</v>
      </c>
      <c r="J32" s="77"/>
      <c r="K32" s="77"/>
    </row>
    <row r="33" spans="1:11" x14ac:dyDescent="0.25">
      <c r="A33" s="12" t="s">
        <v>321</v>
      </c>
      <c r="B33" s="29">
        <v>4815</v>
      </c>
      <c r="C33" s="29">
        <v>3345</v>
      </c>
      <c r="J33" s="77"/>
      <c r="K33" s="77"/>
    </row>
    <row r="34" spans="1:11" x14ac:dyDescent="0.25">
      <c r="A34" s="12" t="s">
        <v>322</v>
      </c>
      <c r="B34" s="29">
        <v>835</v>
      </c>
      <c r="C34" s="29">
        <v>635</v>
      </c>
      <c r="J34" s="77"/>
      <c r="K34" s="77"/>
    </row>
    <row r="35" spans="1:11" x14ac:dyDescent="0.25">
      <c r="A35" s="12" t="s">
        <v>323</v>
      </c>
      <c r="B35" s="29">
        <v>1190</v>
      </c>
      <c r="C35" s="29">
        <v>855</v>
      </c>
      <c r="J35" s="77"/>
      <c r="K35" s="77"/>
    </row>
    <row r="36" spans="1:11" x14ac:dyDescent="0.25">
      <c r="A36" s="12" t="s">
        <v>324</v>
      </c>
      <c r="B36" s="29">
        <v>3490</v>
      </c>
      <c r="C36" s="29">
        <v>2530</v>
      </c>
      <c r="J36" s="77"/>
      <c r="K36" s="77"/>
    </row>
    <row r="37" spans="1:11" x14ac:dyDescent="0.25">
      <c r="A37" s="12" t="s">
        <v>325</v>
      </c>
      <c r="B37" s="29">
        <v>3640</v>
      </c>
      <c r="C37" s="29">
        <v>2630</v>
      </c>
      <c r="J37" s="77"/>
      <c r="K37" s="77"/>
    </row>
    <row r="38" spans="1:11" x14ac:dyDescent="0.25">
      <c r="A38" s="12" t="s">
        <v>326</v>
      </c>
      <c r="B38" s="29">
        <v>2340</v>
      </c>
      <c r="C38" s="29">
        <v>1665</v>
      </c>
      <c r="J38" s="77"/>
      <c r="K38" s="77"/>
    </row>
    <row r="39" spans="1:11" x14ac:dyDescent="0.25">
      <c r="A39" s="12" t="s">
        <v>327</v>
      </c>
      <c r="B39" s="29">
        <v>4710</v>
      </c>
      <c r="C39" s="29">
        <v>3570</v>
      </c>
      <c r="J39" s="77"/>
      <c r="K39" s="77"/>
    </row>
    <row r="40" spans="1:11" x14ac:dyDescent="0.25">
      <c r="A40" s="12" t="s">
        <v>328</v>
      </c>
      <c r="B40" s="29">
        <v>8865</v>
      </c>
      <c r="C40" s="29">
        <v>6380</v>
      </c>
      <c r="J40" s="77"/>
      <c r="K40" s="77"/>
    </row>
    <row r="41" spans="1:11" x14ac:dyDescent="0.25">
      <c r="A41" s="12" t="s">
        <v>329</v>
      </c>
      <c r="B41" s="29">
        <v>1570</v>
      </c>
      <c r="C41" s="29">
        <v>1385</v>
      </c>
      <c r="J41" s="77"/>
      <c r="K41" s="77"/>
    </row>
    <row r="42" spans="1:11" x14ac:dyDescent="0.25">
      <c r="A42" s="12" t="s">
        <v>330</v>
      </c>
      <c r="B42" s="29">
        <v>745</v>
      </c>
      <c r="C42" s="29">
        <v>675</v>
      </c>
      <c r="J42" s="77"/>
      <c r="K42" s="77"/>
    </row>
    <row r="43" spans="1:11" x14ac:dyDescent="0.25">
      <c r="A43" s="12" t="s">
        <v>331</v>
      </c>
      <c r="B43" s="29">
        <v>1450</v>
      </c>
      <c r="C43" s="29">
        <v>1135</v>
      </c>
      <c r="J43" s="77"/>
      <c r="K43" s="77"/>
    </row>
    <row r="44" spans="1:11" x14ac:dyDescent="0.25">
      <c r="A44" s="12" t="s">
        <v>332</v>
      </c>
      <c r="B44" s="29">
        <v>1595</v>
      </c>
      <c r="C44" s="29">
        <v>1090</v>
      </c>
      <c r="J44" s="77"/>
      <c r="K44" s="77"/>
    </row>
    <row r="45" spans="1:11" x14ac:dyDescent="0.25">
      <c r="A45" s="12" t="s">
        <v>336</v>
      </c>
      <c r="B45" s="29">
        <v>1095</v>
      </c>
      <c r="C45" s="29">
        <v>820</v>
      </c>
      <c r="J45" s="77"/>
      <c r="K45" s="77"/>
    </row>
    <row r="46" spans="1:11" x14ac:dyDescent="0.25">
      <c r="A46" s="12" t="s">
        <v>337</v>
      </c>
      <c r="B46" s="29">
        <v>3005</v>
      </c>
      <c r="C46" s="29">
        <v>2215</v>
      </c>
      <c r="J46" s="77"/>
      <c r="K46" s="77"/>
    </row>
    <row r="47" spans="1:11" x14ac:dyDescent="0.25">
      <c r="A47" s="12" t="s">
        <v>338</v>
      </c>
      <c r="B47" s="29">
        <v>4800</v>
      </c>
      <c r="C47" s="29">
        <v>3450</v>
      </c>
      <c r="J47" s="77"/>
      <c r="K47" s="77"/>
    </row>
    <row r="48" spans="1:11" x14ac:dyDescent="0.25">
      <c r="A48" s="12" t="s">
        <v>339</v>
      </c>
      <c r="B48" s="29">
        <v>6090</v>
      </c>
      <c r="C48" s="29">
        <v>4440</v>
      </c>
      <c r="J48" s="77"/>
      <c r="K48" s="77"/>
    </row>
    <row r="49" spans="1:11" x14ac:dyDescent="0.25">
      <c r="A49" s="12" t="s">
        <v>340</v>
      </c>
      <c r="B49" s="29">
        <v>4300</v>
      </c>
      <c r="C49" s="29">
        <v>3165</v>
      </c>
      <c r="J49" s="77"/>
      <c r="K49" s="77"/>
    </row>
    <row r="50" spans="1:11" x14ac:dyDescent="0.25">
      <c r="A50" s="12" t="s">
        <v>342</v>
      </c>
      <c r="B50" s="29">
        <v>1825</v>
      </c>
      <c r="C50" s="29">
        <v>1545</v>
      </c>
      <c r="J50" s="77"/>
      <c r="K50" s="77"/>
    </row>
    <row r="51" spans="1:11" x14ac:dyDescent="0.25">
      <c r="A51" s="12" t="s">
        <v>344</v>
      </c>
      <c r="B51" s="29">
        <v>1560</v>
      </c>
      <c r="C51" s="29">
        <v>1095</v>
      </c>
      <c r="J51" s="77"/>
      <c r="K51" s="77"/>
    </row>
    <row r="52" spans="1:11" x14ac:dyDescent="0.25">
      <c r="A52" s="12" t="s">
        <v>346</v>
      </c>
      <c r="B52" s="29">
        <v>2150</v>
      </c>
      <c r="C52" s="29">
        <v>1505</v>
      </c>
      <c r="J52" s="77"/>
      <c r="K52" s="77"/>
    </row>
    <row r="53" spans="1:11" x14ac:dyDescent="0.25">
      <c r="A53" s="12" t="s">
        <v>347</v>
      </c>
      <c r="B53" s="29">
        <v>420</v>
      </c>
      <c r="C53" s="29">
        <v>305</v>
      </c>
      <c r="J53" s="77"/>
      <c r="K53" s="77"/>
    </row>
    <row r="54" spans="1:11" x14ac:dyDescent="0.25">
      <c r="A54" s="12" t="s">
        <v>348</v>
      </c>
      <c r="B54" s="29">
        <v>1375</v>
      </c>
      <c r="C54" s="29">
        <v>1035</v>
      </c>
      <c r="J54" s="77"/>
      <c r="K54" s="77"/>
    </row>
    <row r="55" spans="1:11" x14ac:dyDescent="0.25">
      <c r="A55" s="12" t="s">
        <v>349</v>
      </c>
      <c r="B55" s="29">
        <v>1195</v>
      </c>
      <c r="C55" s="29">
        <v>1075</v>
      </c>
      <c r="J55" s="77"/>
      <c r="K55" s="77"/>
    </row>
    <row r="56" spans="1:11" x14ac:dyDescent="0.25">
      <c r="A56" s="12" t="s">
        <v>350</v>
      </c>
      <c r="B56" s="29">
        <v>555</v>
      </c>
      <c r="C56" s="29">
        <v>410</v>
      </c>
      <c r="J56" s="77"/>
      <c r="K56" s="77"/>
    </row>
    <row r="57" spans="1:11" x14ac:dyDescent="0.25">
      <c r="A57" s="12" t="s">
        <v>351</v>
      </c>
      <c r="B57" s="29">
        <v>4840</v>
      </c>
      <c r="C57" s="29">
        <v>3270</v>
      </c>
      <c r="J57" s="77"/>
      <c r="K57" s="77"/>
    </row>
    <row r="58" spans="1:11" x14ac:dyDescent="0.25">
      <c r="A58" s="12" t="s">
        <v>352</v>
      </c>
      <c r="B58" s="29">
        <v>2365</v>
      </c>
      <c r="C58" s="29">
        <v>1735</v>
      </c>
      <c r="J58" s="77"/>
      <c r="K58" s="77"/>
    </row>
    <row r="59" spans="1:11" x14ac:dyDescent="0.25">
      <c r="A59" s="12" t="s">
        <v>353</v>
      </c>
      <c r="B59" s="29">
        <v>905</v>
      </c>
      <c r="C59" s="29">
        <v>650</v>
      </c>
      <c r="J59" s="77"/>
      <c r="K59" s="77"/>
    </row>
    <row r="60" spans="1:11" x14ac:dyDescent="0.25">
      <c r="A60" s="12" t="s">
        <v>354</v>
      </c>
      <c r="B60" s="29">
        <v>3895</v>
      </c>
      <c r="C60" s="29">
        <v>2840</v>
      </c>
      <c r="J60" s="77"/>
      <c r="K60" s="77"/>
    </row>
    <row r="61" spans="1:11" x14ac:dyDescent="0.25">
      <c r="A61" s="12" t="s">
        <v>355</v>
      </c>
      <c r="B61" s="29">
        <v>1065</v>
      </c>
      <c r="C61" s="29">
        <v>775</v>
      </c>
      <c r="J61" s="77"/>
      <c r="K61" s="77"/>
    </row>
    <row r="62" spans="1:11" x14ac:dyDescent="0.25">
      <c r="A62" s="12" t="s">
        <v>356</v>
      </c>
      <c r="B62" s="29">
        <v>680</v>
      </c>
      <c r="C62" s="29">
        <v>525</v>
      </c>
      <c r="J62" s="77"/>
      <c r="K62" s="77"/>
    </row>
    <row r="63" spans="1:11" x14ac:dyDescent="0.25">
      <c r="A63" s="12" t="s">
        <v>357</v>
      </c>
      <c r="B63" s="29">
        <v>450</v>
      </c>
      <c r="C63" s="29">
        <v>335</v>
      </c>
      <c r="J63" s="77"/>
      <c r="K63" s="77"/>
    </row>
    <row r="64" spans="1:11" x14ac:dyDescent="0.25">
      <c r="A64" s="12" t="s">
        <v>358</v>
      </c>
      <c r="B64" s="29">
        <v>2655</v>
      </c>
      <c r="C64" s="29">
        <v>1790</v>
      </c>
      <c r="J64" s="77"/>
      <c r="K64" s="77"/>
    </row>
    <row r="65" spans="1:11" x14ac:dyDescent="0.25">
      <c r="A65" s="12" t="s">
        <v>359</v>
      </c>
      <c r="B65" s="29">
        <v>3035</v>
      </c>
      <c r="C65" s="29">
        <v>2155</v>
      </c>
      <c r="J65" s="77"/>
      <c r="K65" s="77"/>
    </row>
    <row r="66" spans="1:11" x14ac:dyDescent="0.25">
      <c r="A66" s="12" t="s">
        <v>360</v>
      </c>
      <c r="B66" s="29">
        <v>4430</v>
      </c>
      <c r="C66" s="29">
        <v>3120</v>
      </c>
      <c r="J66" s="77"/>
      <c r="K66" s="77"/>
    </row>
    <row r="67" spans="1:11" x14ac:dyDescent="0.25">
      <c r="A67" s="12" t="s">
        <v>361</v>
      </c>
      <c r="B67" s="29">
        <v>495</v>
      </c>
      <c r="C67" s="29">
        <v>360</v>
      </c>
      <c r="J67" s="77"/>
      <c r="K67" s="77"/>
    </row>
    <row r="68" spans="1:11" x14ac:dyDescent="0.25">
      <c r="A68" s="12" t="s">
        <v>362</v>
      </c>
      <c r="B68" s="29">
        <v>4710</v>
      </c>
      <c r="C68" s="29">
        <v>3285</v>
      </c>
      <c r="J68" s="77"/>
      <c r="K68" s="77"/>
    </row>
    <row r="69" spans="1:11" x14ac:dyDescent="0.25">
      <c r="A69" s="12" t="s">
        <v>363</v>
      </c>
      <c r="B69" s="29">
        <v>625</v>
      </c>
      <c r="C69" s="29">
        <v>440</v>
      </c>
      <c r="J69" s="77"/>
      <c r="K69" s="77"/>
    </row>
    <row r="70" spans="1:11" x14ac:dyDescent="0.25">
      <c r="A70" s="12" t="s">
        <v>364</v>
      </c>
      <c r="B70" s="29">
        <v>1075</v>
      </c>
      <c r="C70" s="29">
        <v>965</v>
      </c>
      <c r="J70" s="77"/>
      <c r="K70" s="77"/>
    </row>
    <row r="71" spans="1:11" x14ac:dyDescent="0.25">
      <c r="A71" s="12" t="s">
        <v>367</v>
      </c>
      <c r="B71" s="29">
        <v>1240</v>
      </c>
      <c r="C71" s="29">
        <v>915</v>
      </c>
      <c r="J71" s="77"/>
      <c r="K71" s="77"/>
    </row>
    <row r="72" spans="1:11" x14ac:dyDescent="0.25">
      <c r="A72" s="12" t="s">
        <v>369</v>
      </c>
      <c r="B72" s="29">
        <v>1700</v>
      </c>
      <c r="C72" s="29">
        <v>1230</v>
      </c>
      <c r="J72" s="77"/>
      <c r="K72" s="77"/>
    </row>
    <row r="73" spans="1:11" x14ac:dyDescent="0.25">
      <c r="A73" s="12" t="s">
        <v>371</v>
      </c>
      <c r="B73" s="29">
        <v>2785</v>
      </c>
      <c r="C73" s="29">
        <v>2420</v>
      </c>
      <c r="J73" s="77"/>
      <c r="K73" s="77"/>
    </row>
    <row r="74" spans="1:11" x14ac:dyDescent="0.25">
      <c r="A74" s="12" t="s">
        <v>175</v>
      </c>
      <c r="B74" s="29">
        <v>38005</v>
      </c>
      <c r="C74" s="29">
        <v>28360</v>
      </c>
      <c r="J74" s="77"/>
      <c r="K74" s="77"/>
    </row>
    <row r="75" spans="1:11" x14ac:dyDescent="0.25">
      <c r="A75" s="18" t="s">
        <v>91</v>
      </c>
      <c r="B75" s="31">
        <v>199170</v>
      </c>
      <c r="C75" s="31">
        <v>146990</v>
      </c>
    </row>
    <row r="77" spans="1:11" x14ac:dyDescent="0.25">
      <c r="A77" s="180" t="s">
        <v>384</v>
      </c>
      <c r="B77" s="180"/>
      <c r="C77" s="180"/>
      <c r="D77" s="180"/>
    </row>
    <row r="78" spans="1:11" x14ac:dyDescent="0.25">
      <c r="A78" s="180"/>
      <c r="B78" s="180"/>
      <c r="C78" s="180"/>
      <c r="D78" s="180"/>
    </row>
    <row r="79" spans="1:11" x14ac:dyDescent="0.25">
      <c r="A79" s="180"/>
      <c r="B79" s="180"/>
      <c r="C79" s="180"/>
      <c r="D79" s="180"/>
    </row>
    <row r="80" spans="1:11" x14ac:dyDescent="0.25">
      <c r="A80" s="180"/>
      <c r="B80" s="180"/>
      <c r="C80" s="180"/>
      <c r="D80" s="180"/>
    </row>
    <row r="81" spans="1:4" x14ac:dyDescent="0.25">
      <c r="A81" s="180"/>
      <c r="B81" s="180"/>
      <c r="C81" s="180"/>
      <c r="D81" s="180"/>
    </row>
    <row r="82" spans="1:4" x14ac:dyDescent="0.25">
      <c r="A82" s="180"/>
      <c r="B82" s="180"/>
      <c r="C82" s="180"/>
      <c r="D82" s="180"/>
    </row>
    <row r="83" spans="1:4" x14ac:dyDescent="0.25">
      <c r="A83" s="180"/>
      <c r="B83" s="180"/>
      <c r="C83" s="180"/>
      <c r="D83" s="180"/>
    </row>
  </sheetData>
  <mergeCells count="3">
    <mergeCell ref="A4:A5"/>
    <mergeCell ref="B4:C4"/>
    <mergeCell ref="A77:D83"/>
  </mergeCells>
  <pageMargins left="0.7" right="0.7" top="0.75" bottom="0.75" header="0.3" footer="0.3"/>
  <pageSetup paperSize="9" orientation="portrait"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8D8C27-B1D1-4C15-B88F-188598A02283}">
  <dimension ref="A1:C11"/>
  <sheetViews>
    <sheetView zoomScaleNormal="100" workbookViewId="0"/>
  </sheetViews>
  <sheetFormatPr defaultRowHeight="15" x14ac:dyDescent="0.25"/>
  <cols>
    <col min="1" max="1" width="60.5703125" customWidth="1"/>
    <col min="2" max="3" width="30.5703125" customWidth="1"/>
  </cols>
  <sheetData>
    <row r="1" spans="1:3" x14ac:dyDescent="0.25">
      <c r="A1" s="1" t="s">
        <v>283</v>
      </c>
    </row>
    <row r="2" spans="1:3" x14ac:dyDescent="0.25">
      <c r="A2" s="1" t="s">
        <v>377</v>
      </c>
    </row>
    <row r="3" spans="1:3" x14ac:dyDescent="0.25">
      <c r="A3" s="8" t="s">
        <v>66</v>
      </c>
    </row>
    <row r="4" spans="1:3" x14ac:dyDescent="0.25">
      <c r="A4" s="17" t="s">
        <v>115</v>
      </c>
      <c r="B4" s="15" t="s">
        <v>67</v>
      </c>
      <c r="C4" s="15" t="s">
        <v>92</v>
      </c>
    </row>
    <row r="5" spans="1:3" x14ac:dyDescent="0.25">
      <c r="A5" s="2" t="s">
        <v>116</v>
      </c>
      <c r="B5" s="29">
        <v>135</v>
      </c>
      <c r="C5" s="29">
        <v>7770</v>
      </c>
    </row>
    <row r="6" spans="1:3" x14ac:dyDescent="0.25">
      <c r="A6" s="2" t="s">
        <v>117</v>
      </c>
      <c r="B6" s="29">
        <v>175</v>
      </c>
      <c r="C6" s="29">
        <v>4725</v>
      </c>
    </row>
    <row r="7" spans="1:3" x14ac:dyDescent="0.25">
      <c r="A7" s="19" t="s">
        <v>181</v>
      </c>
      <c r="B7" s="78">
        <v>135</v>
      </c>
      <c r="C7" s="78">
        <v>1705</v>
      </c>
    </row>
    <row r="8" spans="1:3" x14ac:dyDescent="0.25">
      <c r="A8" s="19" t="s">
        <v>122</v>
      </c>
      <c r="B8" s="78">
        <v>30</v>
      </c>
      <c r="C8" s="78">
        <v>1520</v>
      </c>
    </row>
    <row r="9" spans="1:3" x14ac:dyDescent="0.25">
      <c r="A9" s="19" t="s">
        <v>182</v>
      </c>
      <c r="B9" s="78">
        <v>10</v>
      </c>
      <c r="C9" s="78">
        <v>925</v>
      </c>
    </row>
    <row r="10" spans="1:3" x14ac:dyDescent="0.25">
      <c r="A10" s="19" t="s">
        <v>383</v>
      </c>
      <c r="B10" s="78">
        <v>5</v>
      </c>
      <c r="C10" s="78">
        <v>570</v>
      </c>
    </row>
    <row r="11" spans="1:3" x14ac:dyDescent="0.25">
      <c r="A11" s="17" t="s">
        <v>69</v>
      </c>
      <c r="B11" s="31">
        <v>310</v>
      </c>
      <c r="C11" s="31">
        <v>12500</v>
      </c>
    </row>
  </sheetData>
  <pageMargins left="0.7" right="0.7" top="0.75" bottom="0.75" header="0.3" footer="0.3"/>
  <pageSetup paperSize="9" orientation="portrait"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C4012-2CDB-4303-8726-24E86FA7A981}">
  <dimension ref="A1:C11"/>
  <sheetViews>
    <sheetView zoomScaleNormal="100" workbookViewId="0"/>
  </sheetViews>
  <sheetFormatPr defaultRowHeight="15" x14ac:dyDescent="0.25"/>
  <cols>
    <col min="1" max="1" width="70.5703125" customWidth="1"/>
    <col min="2" max="3" width="30.5703125" customWidth="1"/>
  </cols>
  <sheetData>
    <row r="1" spans="1:3" x14ac:dyDescent="0.25">
      <c r="A1" s="1" t="s">
        <v>284</v>
      </c>
    </row>
    <row r="2" spans="1:3" x14ac:dyDescent="0.25">
      <c r="A2" s="1" t="s">
        <v>377</v>
      </c>
    </row>
    <row r="3" spans="1:3" x14ac:dyDescent="0.25">
      <c r="A3" s="8" t="s">
        <v>66</v>
      </c>
    </row>
    <row r="4" spans="1:3" x14ac:dyDescent="0.25">
      <c r="A4" s="17" t="s">
        <v>115</v>
      </c>
      <c r="B4" s="15" t="s">
        <v>67</v>
      </c>
      <c r="C4" s="15" t="s">
        <v>92</v>
      </c>
    </row>
    <row r="5" spans="1:3" x14ac:dyDescent="0.25">
      <c r="A5" s="2" t="s">
        <v>116</v>
      </c>
      <c r="B5" s="29">
        <v>0</v>
      </c>
      <c r="C5" s="29">
        <v>920</v>
      </c>
    </row>
    <row r="6" spans="1:3" x14ac:dyDescent="0.25">
      <c r="A6" s="2" t="s">
        <v>117</v>
      </c>
      <c r="B6" s="29">
        <v>5</v>
      </c>
      <c r="C6" s="29">
        <v>680</v>
      </c>
    </row>
    <row r="7" spans="1:3" x14ac:dyDescent="0.25">
      <c r="A7" s="19" t="s">
        <v>118</v>
      </c>
      <c r="B7" s="29">
        <v>5</v>
      </c>
      <c r="C7" s="29">
        <v>435</v>
      </c>
    </row>
    <row r="8" spans="1:3" x14ac:dyDescent="0.25">
      <c r="A8" s="19" t="s">
        <v>119</v>
      </c>
      <c r="B8" s="29">
        <v>0</v>
      </c>
      <c r="C8" s="29">
        <v>205</v>
      </c>
    </row>
    <row r="9" spans="1:3" x14ac:dyDescent="0.25">
      <c r="A9" s="19" t="s">
        <v>120</v>
      </c>
      <c r="B9" s="29">
        <v>0</v>
      </c>
      <c r="C9" s="29">
        <v>5</v>
      </c>
    </row>
    <row r="10" spans="1:3" x14ac:dyDescent="0.25">
      <c r="A10" s="19" t="s">
        <v>121</v>
      </c>
      <c r="B10" s="29">
        <v>5</v>
      </c>
      <c r="C10" s="29">
        <v>35</v>
      </c>
    </row>
    <row r="11" spans="1:3" x14ac:dyDescent="0.25">
      <c r="A11" s="17" t="s">
        <v>69</v>
      </c>
      <c r="B11" s="31">
        <v>5</v>
      </c>
      <c r="C11" s="31">
        <v>1595</v>
      </c>
    </row>
  </sheetData>
  <pageMargins left="0.7" right="0.7" top="0.75" bottom="0.75" header="0.3" footer="0.3"/>
  <pageSetup paperSize="9" orientation="portrait"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B8B83D-D0FF-46F9-BBE4-C761FB838345}">
  <dimension ref="A1:C10"/>
  <sheetViews>
    <sheetView zoomScaleNormal="100" workbookViewId="0"/>
  </sheetViews>
  <sheetFormatPr defaultRowHeight="15" x14ac:dyDescent="0.25"/>
  <cols>
    <col min="1" max="1" width="50.5703125" customWidth="1"/>
    <col min="2" max="3" width="30.5703125" customWidth="1"/>
  </cols>
  <sheetData>
    <row r="1" spans="1:3" x14ac:dyDescent="0.25">
      <c r="A1" s="1" t="s">
        <v>285</v>
      </c>
    </row>
    <row r="2" spans="1:3" x14ac:dyDescent="0.25">
      <c r="A2" s="1" t="s">
        <v>377</v>
      </c>
    </row>
    <row r="3" spans="1:3" x14ac:dyDescent="0.25">
      <c r="A3" s="8" t="s">
        <v>66</v>
      </c>
    </row>
    <row r="4" spans="1:3" x14ac:dyDescent="0.25">
      <c r="A4" s="17" t="s">
        <v>123</v>
      </c>
      <c r="B4" s="15" t="s">
        <v>67</v>
      </c>
      <c r="C4" s="15" t="s">
        <v>92</v>
      </c>
    </row>
    <row r="5" spans="1:3" x14ac:dyDescent="0.25">
      <c r="A5" s="3" t="s">
        <v>124</v>
      </c>
      <c r="B5" s="29">
        <v>0</v>
      </c>
      <c r="C5" s="29">
        <v>135</v>
      </c>
    </row>
    <row r="6" spans="1:3" x14ac:dyDescent="0.25">
      <c r="A6" s="3" t="s">
        <v>125</v>
      </c>
      <c r="B6" s="29">
        <v>0</v>
      </c>
      <c r="C6" s="29">
        <v>30</v>
      </c>
    </row>
    <row r="7" spans="1:3" x14ac:dyDescent="0.25">
      <c r="A7" s="3" t="s">
        <v>126</v>
      </c>
      <c r="B7" s="29">
        <v>0</v>
      </c>
      <c r="C7" s="29">
        <v>0</v>
      </c>
    </row>
    <row r="8" spans="1:3" x14ac:dyDescent="0.25">
      <c r="A8" s="3" t="s">
        <v>65</v>
      </c>
      <c r="B8" s="29">
        <v>0</v>
      </c>
      <c r="C8" s="29">
        <v>35</v>
      </c>
    </row>
    <row r="9" spans="1:3" x14ac:dyDescent="0.25">
      <c r="A9" s="3" t="s">
        <v>63</v>
      </c>
      <c r="B9" s="29">
        <v>325</v>
      </c>
      <c r="C9" s="29">
        <v>65</v>
      </c>
    </row>
    <row r="10" spans="1:3" x14ac:dyDescent="0.25">
      <c r="A10" s="17" t="s">
        <v>127</v>
      </c>
      <c r="B10" s="31">
        <v>325</v>
      </c>
      <c r="C10" s="31">
        <v>265</v>
      </c>
    </row>
  </sheetData>
  <phoneticPr fontId="16" type="noConversion"/>
  <pageMargins left="0.7" right="0.7" top="0.75" bottom="0.75" header="0.3" footer="0.3"/>
  <pageSetup paperSize="9" orientation="portrait"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255133-C2FA-47D3-99F1-DA446865BEF0}">
  <dimension ref="A1:H9"/>
  <sheetViews>
    <sheetView zoomScaleNormal="100" workbookViewId="0"/>
  </sheetViews>
  <sheetFormatPr defaultRowHeight="15" x14ac:dyDescent="0.25"/>
  <cols>
    <col min="1" max="1" width="27.7109375" customWidth="1"/>
    <col min="2" max="8" width="20.5703125" customWidth="1"/>
  </cols>
  <sheetData>
    <row r="1" spans="1:8" x14ac:dyDescent="0.25">
      <c r="A1" s="1" t="s">
        <v>286</v>
      </c>
    </row>
    <row r="2" spans="1:8" x14ac:dyDescent="0.25">
      <c r="A2" s="1" t="s">
        <v>377</v>
      </c>
    </row>
    <row r="3" spans="1:8" x14ac:dyDescent="0.25">
      <c r="A3" s="8" t="s">
        <v>66</v>
      </c>
    </row>
    <row r="4" spans="1:8" ht="15" customHeight="1" x14ac:dyDescent="0.25">
      <c r="A4" s="72" t="s">
        <v>250</v>
      </c>
    </row>
    <row r="5" spans="1:8" ht="15" customHeight="1" x14ac:dyDescent="0.25">
      <c r="A5" s="170" t="s">
        <v>233</v>
      </c>
      <c r="B5" s="165"/>
      <c r="C5" s="185" t="s">
        <v>105</v>
      </c>
      <c r="D5" s="185"/>
      <c r="E5" s="185" t="s">
        <v>106</v>
      </c>
      <c r="F5" s="185"/>
      <c r="G5" s="186" t="s">
        <v>107</v>
      </c>
      <c r="H5" s="186"/>
    </row>
    <row r="6" spans="1:8" ht="53.25" customHeight="1" x14ac:dyDescent="0.25">
      <c r="A6" s="64" t="s">
        <v>222</v>
      </c>
      <c r="B6" s="48" t="s">
        <v>41</v>
      </c>
      <c r="C6" s="48" t="s">
        <v>219</v>
      </c>
      <c r="D6" s="48" t="s">
        <v>234</v>
      </c>
      <c r="E6" s="48" t="s">
        <v>220</v>
      </c>
      <c r="F6" s="48" t="s">
        <v>234</v>
      </c>
      <c r="G6" s="48" t="s">
        <v>221</v>
      </c>
      <c r="H6" s="48" t="s">
        <v>234</v>
      </c>
    </row>
    <row r="7" spans="1:8" x14ac:dyDescent="0.25">
      <c r="A7" s="49" t="s">
        <v>67</v>
      </c>
      <c r="B7" s="29">
        <v>239330</v>
      </c>
      <c r="C7" s="29">
        <v>23800</v>
      </c>
      <c r="D7" s="36">
        <v>9.9444281953787655E-2</v>
      </c>
      <c r="E7" s="29">
        <v>44815</v>
      </c>
      <c r="F7" s="36">
        <v>0.18725191158651236</v>
      </c>
      <c r="G7" s="29">
        <v>0</v>
      </c>
      <c r="H7" s="36">
        <v>0</v>
      </c>
    </row>
    <row r="8" spans="1:8" ht="15" customHeight="1" x14ac:dyDescent="0.25">
      <c r="A8" s="49" t="s">
        <v>92</v>
      </c>
      <c r="B8" s="29">
        <v>473655</v>
      </c>
      <c r="C8" s="29">
        <v>100600</v>
      </c>
      <c r="D8" s="36">
        <v>0.21239087521508271</v>
      </c>
      <c r="E8" s="29">
        <v>146990</v>
      </c>
      <c r="F8" s="36">
        <v>0.31033135932271377</v>
      </c>
      <c r="G8" s="51">
        <v>10</v>
      </c>
      <c r="H8" s="36">
        <v>2.1112413043248777E-5</v>
      </c>
    </row>
    <row r="9" spans="1:8" x14ac:dyDescent="0.25">
      <c r="A9" s="49" t="s">
        <v>69</v>
      </c>
      <c r="B9" s="31">
        <v>674060</v>
      </c>
      <c r="C9" s="31">
        <v>123960</v>
      </c>
      <c r="D9" s="50">
        <v>0.18390054297836989</v>
      </c>
      <c r="E9" s="31">
        <v>191715</v>
      </c>
      <c r="F9" s="50">
        <v>0.28441830104145033</v>
      </c>
      <c r="G9" s="31">
        <v>10</v>
      </c>
      <c r="H9" s="50">
        <v>1.4835474586832033E-5</v>
      </c>
    </row>
  </sheetData>
  <mergeCells count="4">
    <mergeCell ref="A5:B5"/>
    <mergeCell ref="C5:D5"/>
    <mergeCell ref="E5:F5"/>
    <mergeCell ref="G5:H5"/>
  </mergeCells>
  <phoneticPr fontId="16" type="noConversion"/>
  <pageMargins left="0.7" right="0.7" top="0.75" bottom="0.75" header="0.3" footer="0.3"/>
  <pageSetup paperSize="9" orientation="portrait"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DBC81C-BEE4-42D5-AA5E-DCDD8062DE9D}">
  <dimension ref="A1:L59"/>
  <sheetViews>
    <sheetView workbookViewId="0"/>
  </sheetViews>
  <sheetFormatPr defaultRowHeight="15" x14ac:dyDescent="0.25"/>
  <cols>
    <col min="1" max="1" width="38.5703125" customWidth="1"/>
    <col min="2" max="2" width="35.5703125" customWidth="1"/>
  </cols>
  <sheetData>
    <row r="1" spans="1:12" x14ac:dyDescent="0.25">
      <c r="A1" s="1" t="s">
        <v>287</v>
      </c>
    </row>
    <row r="2" spans="1:12" x14ac:dyDescent="0.25">
      <c r="A2" s="1" t="s">
        <v>377</v>
      </c>
    </row>
    <row r="3" spans="1:12" x14ac:dyDescent="0.25">
      <c r="A3" s="72" t="s">
        <v>66</v>
      </c>
    </row>
    <row r="4" spans="1:12" x14ac:dyDescent="0.25">
      <c r="A4" s="72" t="s">
        <v>250</v>
      </c>
    </row>
    <row r="5" spans="1:12" x14ac:dyDescent="0.25">
      <c r="A5" s="187" t="s">
        <v>46</v>
      </c>
      <c r="B5" s="15" t="s">
        <v>41</v>
      </c>
    </row>
    <row r="6" spans="1:12" x14ac:dyDescent="0.25">
      <c r="A6" s="188"/>
      <c r="B6" s="15" t="s">
        <v>67</v>
      </c>
    </row>
    <row r="7" spans="1:12" x14ac:dyDescent="0.25">
      <c r="A7" s="12" t="s">
        <v>128</v>
      </c>
      <c r="B7" s="29">
        <v>7465</v>
      </c>
      <c r="L7" s="77"/>
    </row>
    <row r="8" spans="1:12" x14ac:dyDescent="0.25">
      <c r="A8" s="12" t="s">
        <v>129</v>
      </c>
      <c r="B8" s="29">
        <v>5795</v>
      </c>
      <c r="L8" s="77"/>
    </row>
    <row r="9" spans="1:12" x14ac:dyDescent="0.25">
      <c r="A9" s="12" t="s">
        <v>130</v>
      </c>
      <c r="B9" s="29">
        <v>1860</v>
      </c>
      <c r="L9" s="77"/>
    </row>
    <row r="10" spans="1:12" x14ac:dyDescent="0.25">
      <c r="A10" s="12" t="s">
        <v>131</v>
      </c>
      <c r="B10" s="29">
        <v>3050</v>
      </c>
      <c r="L10" s="77"/>
    </row>
    <row r="11" spans="1:12" x14ac:dyDescent="0.25">
      <c r="A11" s="12" t="s">
        <v>132</v>
      </c>
      <c r="B11" s="29">
        <v>1450</v>
      </c>
      <c r="L11" s="77"/>
    </row>
    <row r="12" spans="1:12" x14ac:dyDescent="0.25">
      <c r="A12" s="12" t="s">
        <v>133</v>
      </c>
      <c r="B12" s="29">
        <v>10280</v>
      </c>
      <c r="L12" s="77"/>
    </row>
    <row r="13" spans="1:12" x14ac:dyDescent="0.25">
      <c r="A13" s="12" t="s">
        <v>134</v>
      </c>
      <c r="B13" s="29">
        <v>200</v>
      </c>
      <c r="L13" s="77"/>
    </row>
    <row r="14" spans="1:12" x14ac:dyDescent="0.25">
      <c r="A14" s="12" t="s">
        <v>135</v>
      </c>
      <c r="B14" s="29">
        <v>3345</v>
      </c>
      <c r="L14" s="77"/>
    </row>
    <row r="15" spans="1:12" x14ac:dyDescent="0.25">
      <c r="A15" s="12" t="s">
        <v>136</v>
      </c>
      <c r="B15" s="29">
        <v>3880</v>
      </c>
      <c r="L15" s="77"/>
    </row>
    <row r="16" spans="1:12" x14ac:dyDescent="0.25">
      <c r="A16" s="12" t="s">
        <v>137</v>
      </c>
      <c r="B16" s="29">
        <v>1675</v>
      </c>
      <c r="L16" s="77"/>
    </row>
    <row r="17" spans="1:12" x14ac:dyDescent="0.25">
      <c r="A17" s="12" t="s">
        <v>138</v>
      </c>
      <c r="B17" s="29">
        <v>2665</v>
      </c>
      <c r="L17" s="77"/>
    </row>
    <row r="18" spans="1:12" x14ac:dyDescent="0.25">
      <c r="A18" s="12" t="s">
        <v>176</v>
      </c>
      <c r="B18" s="29">
        <v>1325</v>
      </c>
      <c r="L18" s="77"/>
    </row>
    <row r="19" spans="1:12" x14ac:dyDescent="0.25">
      <c r="A19" s="12" t="s">
        <v>139</v>
      </c>
      <c r="B19" s="29">
        <v>110</v>
      </c>
      <c r="L19" s="77"/>
    </row>
    <row r="20" spans="1:12" x14ac:dyDescent="0.25">
      <c r="A20" s="12" t="s">
        <v>180</v>
      </c>
      <c r="B20" s="29">
        <v>915</v>
      </c>
      <c r="L20" s="77"/>
    </row>
    <row r="21" spans="1:12" x14ac:dyDescent="0.25">
      <c r="A21" s="12" t="s">
        <v>140</v>
      </c>
      <c r="B21" s="29">
        <v>2290</v>
      </c>
      <c r="L21" s="77"/>
    </row>
    <row r="22" spans="1:12" x14ac:dyDescent="0.25">
      <c r="A22" s="12" t="s">
        <v>141</v>
      </c>
      <c r="B22" s="29">
        <v>435</v>
      </c>
      <c r="L22" s="77"/>
    </row>
    <row r="23" spans="1:12" x14ac:dyDescent="0.25">
      <c r="A23" s="12" t="s">
        <v>142</v>
      </c>
      <c r="B23" s="29">
        <v>2725</v>
      </c>
      <c r="L23" s="77"/>
    </row>
    <row r="24" spans="1:12" x14ac:dyDescent="0.25">
      <c r="A24" s="12" t="s">
        <v>143</v>
      </c>
      <c r="B24" s="29">
        <v>7600</v>
      </c>
      <c r="L24" s="77"/>
    </row>
    <row r="25" spans="1:12" x14ac:dyDescent="0.25">
      <c r="A25" s="12" t="s">
        <v>144</v>
      </c>
      <c r="B25" s="29">
        <v>3185</v>
      </c>
      <c r="L25" s="77"/>
    </row>
    <row r="26" spans="1:12" x14ac:dyDescent="0.25">
      <c r="A26" s="12" t="s">
        <v>145</v>
      </c>
      <c r="B26" s="29">
        <v>1345</v>
      </c>
      <c r="L26" s="77"/>
    </row>
    <row r="27" spans="1:12" x14ac:dyDescent="0.25">
      <c r="A27" s="12" t="s">
        <v>146</v>
      </c>
      <c r="B27" s="29">
        <v>2570</v>
      </c>
      <c r="L27" s="77"/>
    </row>
    <row r="28" spans="1:12" x14ac:dyDescent="0.25">
      <c r="A28" s="12" t="s">
        <v>147</v>
      </c>
      <c r="B28" s="29">
        <v>5975</v>
      </c>
      <c r="L28" s="77"/>
    </row>
    <row r="29" spans="1:12" x14ac:dyDescent="0.25">
      <c r="A29" s="12" t="s">
        <v>148</v>
      </c>
      <c r="B29" s="29">
        <v>4995</v>
      </c>
      <c r="L29" s="77"/>
    </row>
    <row r="30" spans="1:12" x14ac:dyDescent="0.25">
      <c r="A30" s="12" t="s">
        <v>149</v>
      </c>
      <c r="B30" s="29">
        <v>14890</v>
      </c>
      <c r="L30" s="77"/>
    </row>
    <row r="31" spans="1:12" x14ac:dyDescent="0.25">
      <c r="A31" s="12" t="s">
        <v>150</v>
      </c>
      <c r="B31" s="37">
        <v>280</v>
      </c>
      <c r="L31" s="77"/>
    </row>
    <row r="32" spans="1:12" x14ac:dyDescent="0.25">
      <c r="A32" s="12" t="s">
        <v>151</v>
      </c>
      <c r="B32" s="37">
        <v>1605</v>
      </c>
      <c r="L32" s="77"/>
    </row>
    <row r="33" spans="1:12" x14ac:dyDescent="0.25">
      <c r="A33" s="12" t="s">
        <v>152</v>
      </c>
      <c r="B33" s="37">
        <v>3360</v>
      </c>
      <c r="L33" s="77"/>
    </row>
    <row r="34" spans="1:12" x14ac:dyDescent="0.25">
      <c r="A34" s="12" t="s">
        <v>153</v>
      </c>
      <c r="B34" s="37">
        <v>1065</v>
      </c>
      <c r="L34" s="77"/>
    </row>
    <row r="35" spans="1:12" x14ac:dyDescent="0.25">
      <c r="A35" s="12" t="s">
        <v>154</v>
      </c>
      <c r="B35" s="37">
        <v>1320</v>
      </c>
      <c r="L35" s="77"/>
    </row>
    <row r="36" spans="1:12" x14ac:dyDescent="0.25">
      <c r="A36" s="12" t="s">
        <v>155</v>
      </c>
      <c r="B36" s="37">
        <v>1625</v>
      </c>
      <c r="L36" s="77"/>
    </row>
    <row r="37" spans="1:12" x14ac:dyDescent="0.25">
      <c r="A37" s="12" t="s">
        <v>156</v>
      </c>
      <c r="B37" s="37">
        <v>1625</v>
      </c>
      <c r="L37" s="77"/>
    </row>
    <row r="38" spans="1:12" x14ac:dyDescent="0.25">
      <c r="A38" s="12" t="s">
        <v>157</v>
      </c>
      <c r="B38" s="37">
        <v>2490</v>
      </c>
      <c r="L38" s="77"/>
    </row>
    <row r="39" spans="1:12" x14ac:dyDescent="0.25">
      <c r="A39" s="12" t="s">
        <v>158</v>
      </c>
      <c r="B39" s="37">
        <v>3040</v>
      </c>
      <c r="L39" s="77"/>
    </row>
    <row r="40" spans="1:12" x14ac:dyDescent="0.25">
      <c r="A40" s="12" t="s">
        <v>159</v>
      </c>
      <c r="B40" s="37">
        <v>10065</v>
      </c>
      <c r="L40" s="77"/>
    </row>
    <row r="41" spans="1:12" x14ac:dyDescent="0.25">
      <c r="A41" s="12" t="s">
        <v>160</v>
      </c>
      <c r="B41" s="37">
        <v>600</v>
      </c>
      <c r="L41" s="77"/>
    </row>
    <row r="42" spans="1:12" x14ac:dyDescent="0.25">
      <c r="A42" s="12" t="s">
        <v>161</v>
      </c>
      <c r="B42" s="37">
        <v>5065</v>
      </c>
      <c r="L42" s="77"/>
    </row>
    <row r="43" spans="1:12" x14ac:dyDescent="0.25">
      <c r="A43" s="12" t="s">
        <v>177</v>
      </c>
      <c r="B43" s="37">
        <v>8960</v>
      </c>
      <c r="L43" s="77"/>
    </row>
    <row r="44" spans="1:12" x14ac:dyDescent="0.25">
      <c r="A44" s="12" t="s">
        <v>178</v>
      </c>
      <c r="B44" s="37">
        <v>11085</v>
      </c>
      <c r="L44" s="77"/>
    </row>
    <row r="45" spans="1:12" x14ac:dyDescent="0.25">
      <c r="A45" s="12" t="s">
        <v>162</v>
      </c>
      <c r="B45" s="37">
        <v>10180</v>
      </c>
      <c r="L45" s="77"/>
    </row>
    <row r="46" spans="1:12" x14ac:dyDescent="0.25">
      <c r="A46" s="12" t="s">
        <v>163</v>
      </c>
      <c r="B46" s="37">
        <v>950</v>
      </c>
      <c r="L46" s="77"/>
    </row>
    <row r="47" spans="1:12" x14ac:dyDescent="0.25">
      <c r="A47" s="12" t="s">
        <v>164</v>
      </c>
      <c r="B47" s="37">
        <v>11880</v>
      </c>
      <c r="L47" s="77"/>
    </row>
    <row r="48" spans="1:12" x14ac:dyDescent="0.25">
      <c r="A48" s="12" t="s">
        <v>165</v>
      </c>
      <c r="B48" s="37">
        <v>1880</v>
      </c>
      <c r="L48" s="77"/>
    </row>
    <row r="49" spans="1:12" x14ac:dyDescent="0.25">
      <c r="A49" s="12" t="s">
        <v>166</v>
      </c>
      <c r="B49" s="37">
        <v>11755</v>
      </c>
      <c r="L49" s="77"/>
    </row>
    <row r="50" spans="1:12" x14ac:dyDescent="0.25">
      <c r="A50" s="12" t="s">
        <v>167</v>
      </c>
      <c r="B50" s="37">
        <v>11890</v>
      </c>
      <c r="L50" s="77"/>
    </row>
    <row r="51" spans="1:12" x14ac:dyDescent="0.25">
      <c r="A51" s="12" t="s">
        <v>168</v>
      </c>
      <c r="B51" s="37">
        <v>9510</v>
      </c>
      <c r="L51" s="77"/>
    </row>
    <row r="52" spans="1:12" x14ac:dyDescent="0.25">
      <c r="A52" s="12" t="s">
        <v>169</v>
      </c>
      <c r="B52" s="37">
        <v>10545</v>
      </c>
      <c r="L52" s="77"/>
    </row>
    <row r="53" spans="1:12" x14ac:dyDescent="0.25">
      <c r="A53" s="12" t="s">
        <v>179</v>
      </c>
      <c r="B53" s="37">
        <v>2880</v>
      </c>
      <c r="L53" s="77"/>
    </row>
    <row r="54" spans="1:12" x14ac:dyDescent="0.25">
      <c r="A54" s="12" t="s">
        <v>170</v>
      </c>
      <c r="B54" s="37">
        <v>11105</v>
      </c>
      <c r="L54" s="77"/>
    </row>
    <row r="55" spans="1:12" x14ac:dyDescent="0.25">
      <c r="A55" s="12" t="s">
        <v>171</v>
      </c>
      <c r="B55" s="37">
        <v>7505</v>
      </c>
      <c r="L55" s="77"/>
    </row>
    <row r="56" spans="1:12" x14ac:dyDescent="0.25">
      <c r="A56" s="12" t="s">
        <v>172</v>
      </c>
      <c r="B56" s="37">
        <v>1355</v>
      </c>
      <c r="L56" s="77"/>
    </row>
    <row r="57" spans="1:12" x14ac:dyDescent="0.25">
      <c r="A57" s="12" t="s">
        <v>173</v>
      </c>
      <c r="B57" s="37">
        <v>5375</v>
      </c>
      <c r="L57" s="77"/>
    </row>
    <row r="58" spans="1:12" x14ac:dyDescent="0.25">
      <c r="A58" s="53" t="s">
        <v>175</v>
      </c>
      <c r="B58" s="37">
        <v>305</v>
      </c>
      <c r="L58" s="77"/>
    </row>
    <row r="59" spans="1:12" x14ac:dyDescent="0.25">
      <c r="A59" s="18" t="s">
        <v>91</v>
      </c>
      <c r="B59" s="31">
        <v>239330</v>
      </c>
      <c r="L59" s="77"/>
    </row>
  </sheetData>
  <mergeCells count="1">
    <mergeCell ref="A5:A6"/>
  </mergeCells>
  <pageMargins left="0.7" right="0.7" top="0.75" bottom="0.75" header="0.3" footer="0.3"/>
  <pageSetup paperSize="9" orientation="portrait"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07CC27-FD5D-4BD2-84A9-6283ED76EAB9}">
  <dimension ref="A1:H43"/>
  <sheetViews>
    <sheetView workbookViewId="0"/>
  </sheetViews>
  <sheetFormatPr defaultRowHeight="15" x14ac:dyDescent="0.25"/>
  <cols>
    <col min="1" max="2" width="35.5703125" customWidth="1"/>
  </cols>
  <sheetData>
    <row r="1" spans="1:8" x14ac:dyDescent="0.25">
      <c r="A1" s="1" t="s">
        <v>288</v>
      </c>
    </row>
    <row r="2" spans="1:8" x14ac:dyDescent="0.25">
      <c r="A2" s="1" t="s">
        <v>377</v>
      </c>
    </row>
    <row r="3" spans="1:8" x14ac:dyDescent="0.25">
      <c r="A3" s="72" t="s">
        <v>66</v>
      </c>
    </row>
    <row r="4" spans="1:8" x14ac:dyDescent="0.25">
      <c r="A4" s="72" t="s">
        <v>250</v>
      </c>
    </row>
    <row r="5" spans="1:8" x14ac:dyDescent="0.25">
      <c r="A5" s="162" t="s">
        <v>46</v>
      </c>
      <c r="B5" s="15" t="s">
        <v>41</v>
      </c>
    </row>
    <row r="6" spans="1:8" x14ac:dyDescent="0.25">
      <c r="A6" s="163"/>
      <c r="B6" s="16" t="s">
        <v>92</v>
      </c>
    </row>
    <row r="7" spans="1:8" x14ac:dyDescent="0.25">
      <c r="A7" s="3" t="s">
        <v>128</v>
      </c>
      <c r="B7" s="29">
        <v>17520</v>
      </c>
      <c r="H7" s="77"/>
    </row>
    <row r="8" spans="1:8" x14ac:dyDescent="0.25">
      <c r="A8" s="3" t="s">
        <v>129</v>
      </c>
      <c r="B8" s="29">
        <v>10180</v>
      </c>
      <c r="H8" s="77"/>
    </row>
    <row r="9" spans="1:8" x14ac:dyDescent="0.25">
      <c r="A9" s="3" t="s">
        <v>131</v>
      </c>
      <c r="B9" s="29">
        <v>5260</v>
      </c>
      <c r="H9" s="77"/>
    </row>
    <row r="10" spans="1:8" x14ac:dyDescent="0.25">
      <c r="A10" s="3" t="s">
        <v>133</v>
      </c>
      <c r="B10" s="29">
        <v>20225</v>
      </c>
      <c r="H10" s="77"/>
    </row>
    <row r="11" spans="1:8" x14ac:dyDescent="0.25">
      <c r="A11" s="3" t="s">
        <v>135</v>
      </c>
      <c r="B11" s="29">
        <v>10585</v>
      </c>
      <c r="H11" s="77"/>
    </row>
    <row r="12" spans="1:8" x14ac:dyDescent="0.25">
      <c r="A12" s="3" t="s">
        <v>136</v>
      </c>
      <c r="B12" s="29">
        <v>6950</v>
      </c>
      <c r="H12" s="77"/>
    </row>
    <row r="13" spans="1:8" x14ac:dyDescent="0.25">
      <c r="A13" s="3" t="s">
        <v>137</v>
      </c>
      <c r="B13" s="29">
        <v>5045</v>
      </c>
      <c r="H13" s="77"/>
    </row>
    <row r="14" spans="1:8" x14ac:dyDescent="0.25">
      <c r="A14" s="3" t="s">
        <v>138</v>
      </c>
      <c r="B14" s="29">
        <v>6810</v>
      </c>
      <c r="H14" s="77"/>
    </row>
    <row r="15" spans="1:8" x14ac:dyDescent="0.25">
      <c r="A15" s="3" t="s">
        <v>176</v>
      </c>
      <c r="B15" s="29">
        <v>5455</v>
      </c>
      <c r="H15" s="77"/>
    </row>
    <row r="16" spans="1:8" x14ac:dyDescent="0.25">
      <c r="A16" s="3" t="s">
        <v>140</v>
      </c>
      <c r="B16" s="29">
        <v>6950</v>
      </c>
      <c r="H16" s="77"/>
    </row>
    <row r="17" spans="1:8" x14ac:dyDescent="0.25">
      <c r="A17" s="3" t="s">
        <v>142</v>
      </c>
      <c r="B17" s="29">
        <v>6470</v>
      </c>
      <c r="H17" s="77"/>
    </row>
    <row r="18" spans="1:8" x14ac:dyDescent="0.25">
      <c r="A18" s="3" t="s">
        <v>143</v>
      </c>
      <c r="B18" s="29">
        <v>10405</v>
      </c>
      <c r="H18" s="77"/>
    </row>
    <row r="19" spans="1:8" x14ac:dyDescent="0.25">
      <c r="A19" s="3" t="s">
        <v>144</v>
      </c>
      <c r="B19" s="29">
        <v>7970</v>
      </c>
      <c r="H19" s="77"/>
    </row>
    <row r="20" spans="1:8" x14ac:dyDescent="0.25">
      <c r="A20" s="3" t="s">
        <v>146</v>
      </c>
      <c r="B20" s="29">
        <v>6705</v>
      </c>
      <c r="H20" s="77"/>
    </row>
    <row r="21" spans="1:8" x14ac:dyDescent="0.25">
      <c r="A21" s="3" t="s">
        <v>147</v>
      </c>
      <c r="B21" s="29">
        <v>14230</v>
      </c>
      <c r="H21" s="77"/>
    </row>
    <row r="22" spans="1:8" x14ac:dyDescent="0.25">
      <c r="A22" s="3" t="s">
        <v>148</v>
      </c>
      <c r="B22" s="29">
        <v>10140</v>
      </c>
      <c r="H22" s="77"/>
    </row>
    <row r="23" spans="1:8" x14ac:dyDescent="0.25">
      <c r="A23" s="3" t="s">
        <v>149</v>
      </c>
      <c r="B23" s="29">
        <v>15355</v>
      </c>
      <c r="H23" s="77"/>
    </row>
    <row r="24" spans="1:8" x14ac:dyDescent="0.25">
      <c r="A24" s="3" t="s">
        <v>151</v>
      </c>
      <c r="B24" s="29">
        <v>3910</v>
      </c>
      <c r="H24" s="77"/>
    </row>
    <row r="25" spans="1:8" x14ac:dyDescent="0.25">
      <c r="A25" s="3" t="s">
        <v>157</v>
      </c>
      <c r="B25" s="29">
        <v>6900</v>
      </c>
      <c r="H25" s="77"/>
    </row>
    <row r="26" spans="1:8" x14ac:dyDescent="0.25">
      <c r="A26" s="3" t="s">
        <v>159</v>
      </c>
      <c r="B26" s="29">
        <v>13805</v>
      </c>
      <c r="H26" s="77"/>
    </row>
    <row r="27" spans="1:8" x14ac:dyDescent="0.25">
      <c r="A27" s="3" t="s">
        <v>161</v>
      </c>
      <c r="B27" s="29">
        <v>8235</v>
      </c>
      <c r="H27" s="77"/>
    </row>
    <row r="28" spans="1:8" x14ac:dyDescent="0.25">
      <c r="A28" s="3" t="s">
        <v>177</v>
      </c>
      <c r="B28" s="29">
        <v>19435</v>
      </c>
      <c r="H28" s="77"/>
    </row>
    <row r="29" spans="1:8" x14ac:dyDescent="0.25">
      <c r="A29" s="3" t="s">
        <v>178</v>
      </c>
      <c r="B29" s="29">
        <v>24740</v>
      </c>
      <c r="H29" s="77"/>
    </row>
    <row r="30" spans="1:8" x14ac:dyDescent="0.25">
      <c r="A30" s="3" t="s">
        <v>162</v>
      </c>
      <c r="B30" s="29">
        <v>15990</v>
      </c>
      <c r="H30" s="77"/>
    </row>
    <row r="31" spans="1:8" x14ac:dyDescent="0.25">
      <c r="A31" s="3" t="s">
        <v>164</v>
      </c>
      <c r="B31" s="29">
        <v>19230</v>
      </c>
      <c r="H31" s="77"/>
    </row>
    <row r="32" spans="1:8" x14ac:dyDescent="0.25">
      <c r="A32" s="3" t="s">
        <v>166</v>
      </c>
      <c r="B32" s="29">
        <v>17310</v>
      </c>
      <c r="H32" s="77"/>
    </row>
    <row r="33" spans="1:8" x14ac:dyDescent="0.25">
      <c r="A33" s="3" t="s">
        <v>167</v>
      </c>
      <c r="B33" s="29">
        <v>23720</v>
      </c>
      <c r="H33" s="77"/>
    </row>
    <row r="34" spans="1:8" x14ac:dyDescent="0.25">
      <c r="A34" s="3" t="s">
        <v>168</v>
      </c>
      <c r="B34" s="29">
        <v>13345</v>
      </c>
      <c r="H34" s="77"/>
    </row>
    <row r="35" spans="1:8" x14ac:dyDescent="0.25">
      <c r="A35" s="3" t="s">
        <v>169</v>
      </c>
      <c r="B35" s="29">
        <v>20210</v>
      </c>
      <c r="H35" s="77"/>
    </row>
    <row r="36" spans="1:8" x14ac:dyDescent="0.25">
      <c r="A36" s="3" t="s">
        <v>179</v>
      </c>
      <c r="B36" s="29">
        <v>8725</v>
      </c>
      <c r="H36" s="77"/>
    </row>
    <row r="37" spans="1:8" x14ac:dyDescent="0.25">
      <c r="A37" s="3" t="s">
        <v>170</v>
      </c>
      <c r="B37" s="29">
        <v>18675</v>
      </c>
      <c r="H37" s="77"/>
    </row>
    <row r="38" spans="1:8" x14ac:dyDescent="0.25">
      <c r="A38" s="3" t="s">
        <v>171</v>
      </c>
      <c r="B38" s="29">
        <v>15040</v>
      </c>
      <c r="H38" s="77"/>
    </row>
    <row r="39" spans="1:8" x14ac:dyDescent="0.25">
      <c r="A39" s="3" t="s">
        <v>173</v>
      </c>
      <c r="B39" s="29">
        <v>10550</v>
      </c>
      <c r="H39" s="77"/>
    </row>
    <row r="40" spans="1:8" x14ac:dyDescent="0.25">
      <c r="A40" s="3" t="s">
        <v>175</v>
      </c>
      <c r="B40" s="29">
        <v>67590</v>
      </c>
      <c r="H40" s="77"/>
    </row>
    <row r="41" spans="1:8" x14ac:dyDescent="0.25">
      <c r="A41" s="18" t="s">
        <v>91</v>
      </c>
      <c r="B41" s="18">
        <v>473655</v>
      </c>
    </row>
    <row r="42" spans="1:8" ht="15" customHeight="1" x14ac:dyDescent="0.25"/>
    <row r="43" spans="1:8" ht="84.75" customHeight="1" x14ac:dyDescent="0.25">
      <c r="A43" s="189" t="s">
        <v>231</v>
      </c>
      <c r="B43" s="189"/>
      <c r="C43" s="189"/>
      <c r="D43" s="189"/>
    </row>
  </sheetData>
  <mergeCells count="2">
    <mergeCell ref="A5:A6"/>
    <mergeCell ref="A43:D43"/>
  </mergeCells>
  <pageMargins left="0.7" right="0.7" top="0.75" bottom="0.75" header="0.3" footer="0.3"/>
  <pageSetup paperSize="9" orientation="portrait"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AF95B5-2A14-4DE5-8A24-91B8597A79B2}">
  <dimension ref="A1:K96"/>
  <sheetViews>
    <sheetView workbookViewId="0"/>
  </sheetViews>
  <sheetFormatPr defaultRowHeight="15" x14ac:dyDescent="0.25"/>
  <cols>
    <col min="1" max="2" width="40.7109375" customWidth="1"/>
    <col min="7" max="7" width="17.28515625" customWidth="1"/>
  </cols>
  <sheetData>
    <row r="1" spans="1:11" x14ac:dyDescent="0.25">
      <c r="A1" s="1" t="s">
        <v>378</v>
      </c>
    </row>
    <row r="2" spans="1:11" x14ac:dyDescent="0.25">
      <c r="A2" s="1" t="s">
        <v>377</v>
      </c>
    </row>
    <row r="3" spans="1:11" x14ac:dyDescent="0.25">
      <c r="A3" s="72" t="s">
        <v>66</v>
      </c>
    </row>
    <row r="4" spans="1:11" x14ac:dyDescent="0.25">
      <c r="A4" s="72" t="s">
        <v>250</v>
      </c>
    </row>
    <row r="5" spans="1:11" x14ac:dyDescent="0.25">
      <c r="A5" s="187" t="s">
        <v>291</v>
      </c>
      <c r="B5" s="15" t="s">
        <v>41</v>
      </c>
    </row>
    <row r="6" spans="1:11" x14ac:dyDescent="0.25">
      <c r="A6" s="188"/>
      <c r="B6" s="15" t="s">
        <v>67</v>
      </c>
    </row>
    <row r="7" spans="1:11" x14ac:dyDescent="0.25">
      <c r="A7" s="12" t="s">
        <v>292</v>
      </c>
      <c r="B7" s="29">
        <v>2090</v>
      </c>
      <c r="K7" s="77"/>
    </row>
    <row r="8" spans="1:11" x14ac:dyDescent="0.25">
      <c r="A8" s="12" t="s">
        <v>293</v>
      </c>
      <c r="B8" s="29">
        <v>5295</v>
      </c>
      <c r="K8" s="77"/>
    </row>
    <row r="9" spans="1:11" x14ac:dyDescent="0.25">
      <c r="A9" s="12" t="s">
        <v>294</v>
      </c>
      <c r="B9" s="29">
        <v>3250</v>
      </c>
      <c r="K9" s="77"/>
    </row>
    <row r="10" spans="1:11" x14ac:dyDescent="0.25">
      <c r="A10" s="12" t="s">
        <v>295</v>
      </c>
      <c r="B10" s="29">
        <v>2165</v>
      </c>
      <c r="K10" s="77"/>
    </row>
    <row r="11" spans="1:11" x14ac:dyDescent="0.25">
      <c r="A11" s="12" t="s">
        <v>296</v>
      </c>
      <c r="B11" s="29">
        <v>2840</v>
      </c>
      <c r="K11" s="77"/>
    </row>
    <row r="12" spans="1:11" x14ac:dyDescent="0.25">
      <c r="A12" s="12" t="s">
        <v>130</v>
      </c>
      <c r="B12" s="29">
        <v>1860</v>
      </c>
      <c r="K12" s="77"/>
    </row>
    <row r="13" spans="1:11" x14ac:dyDescent="0.25">
      <c r="A13" s="12" t="s">
        <v>297</v>
      </c>
      <c r="B13" s="29">
        <v>1060</v>
      </c>
      <c r="K13" s="77"/>
    </row>
    <row r="14" spans="1:11" x14ac:dyDescent="0.25">
      <c r="A14" s="12" t="s">
        <v>132</v>
      </c>
      <c r="B14" s="29">
        <v>1450</v>
      </c>
      <c r="K14" s="77"/>
    </row>
    <row r="15" spans="1:11" x14ac:dyDescent="0.25">
      <c r="A15" s="12" t="s">
        <v>298</v>
      </c>
      <c r="B15" s="29">
        <v>1775</v>
      </c>
      <c r="K15" s="77"/>
    </row>
    <row r="16" spans="1:11" x14ac:dyDescent="0.25">
      <c r="A16" s="12" t="s">
        <v>299</v>
      </c>
      <c r="B16" s="29">
        <v>1870</v>
      </c>
      <c r="K16" s="77"/>
    </row>
    <row r="17" spans="1:11" x14ac:dyDescent="0.25">
      <c r="A17" s="12" t="s">
        <v>300</v>
      </c>
      <c r="B17" s="29">
        <v>3370</v>
      </c>
      <c r="K17" s="77"/>
    </row>
    <row r="18" spans="1:11" x14ac:dyDescent="0.25">
      <c r="A18" s="12" t="s">
        <v>301</v>
      </c>
      <c r="B18" s="29">
        <v>1210</v>
      </c>
      <c r="K18" s="77"/>
    </row>
    <row r="19" spans="1:11" x14ac:dyDescent="0.25">
      <c r="A19" s="12" t="s">
        <v>302</v>
      </c>
      <c r="B19" s="29">
        <v>2845</v>
      </c>
      <c r="K19" s="77"/>
    </row>
    <row r="20" spans="1:11" x14ac:dyDescent="0.25">
      <c r="A20" s="12" t="s">
        <v>303</v>
      </c>
      <c r="B20" s="29">
        <v>1935</v>
      </c>
      <c r="K20" s="77"/>
    </row>
    <row r="21" spans="1:11" x14ac:dyDescent="0.25">
      <c r="A21" s="12" t="s">
        <v>135</v>
      </c>
      <c r="B21" s="29">
        <v>3360</v>
      </c>
      <c r="K21" s="77"/>
    </row>
    <row r="22" spans="1:11" x14ac:dyDescent="0.25">
      <c r="A22" s="12" t="s">
        <v>136</v>
      </c>
      <c r="B22" s="29">
        <v>1765</v>
      </c>
      <c r="K22" s="77"/>
    </row>
    <row r="23" spans="1:11" x14ac:dyDescent="0.25">
      <c r="A23" s="12" t="s">
        <v>304</v>
      </c>
      <c r="B23" s="29">
        <v>3295</v>
      </c>
      <c r="K23" s="77"/>
    </row>
    <row r="24" spans="1:11" x14ac:dyDescent="0.25">
      <c r="A24" s="12" t="s">
        <v>305</v>
      </c>
      <c r="B24" s="29">
        <v>2285</v>
      </c>
      <c r="K24" s="77"/>
    </row>
    <row r="25" spans="1:11" x14ac:dyDescent="0.25">
      <c r="A25" s="12" t="s">
        <v>137</v>
      </c>
      <c r="B25" s="29">
        <v>1675</v>
      </c>
      <c r="K25" s="77"/>
    </row>
    <row r="26" spans="1:11" x14ac:dyDescent="0.25">
      <c r="A26" s="12" t="s">
        <v>306</v>
      </c>
      <c r="B26" s="29">
        <v>1590</v>
      </c>
      <c r="K26" s="77"/>
    </row>
    <row r="27" spans="1:11" x14ac:dyDescent="0.25">
      <c r="A27" s="12" t="s">
        <v>307</v>
      </c>
      <c r="B27" s="29">
        <v>1165</v>
      </c>
      <c r="K27" s="77"/>
    </row>
    <row r="28" spans="1:11" x14ac:dyDescent="0.25">
      <c r="A28" s="12" t="s">
        <v>308</v>
      </c>
      <c r="B28" s="29">
        <v>1110</v>
      </c>
      <c r="K28" s="77"/>
    </row>
    <row r="29" spans="1:11" x14ac:dyDescent="0.25">
      <c r="A29" s="12" t="s">
        <v>309</v>
      </c>
      <c r="B29" s="29">
        <v>915</v>
      </c>
      <c r="K29" s="77"/>
    </row>
    <row r="30" spans="1:11" x14ac:dyDescent="0.25">
      <c r="A30" s="12" t="s">
        <v>310</v>
      </c>
      <c r="B30" s="29">
        <v>3050</v>
      </c>
      <c r="K30" s="77"/>
    </row>
    <row r="31" spans="1:11" x14ac:dyDescent="0.25">
      <c r="A31" s="12" t="s">
        <v>143</v>
      </c>
      <c r="B31" s="29">
        <v>6975</v>
      </c>
      <c r="K31" s="77"/>
    </row>
    <row r="32" spans="1:11" x14ac:dyDescent="0.25">
      <c r="A32" s="12" t="s">
        <v>311</v>
      </c>
      <c r="B32" s="29">
        <v>2165</v>
      </c>
      <c r="K32" s="77"/>
    </row>
    <row r="33" spans="1:11" x14ac:dyDescent="0.25">
      <c r="A33" s="12" t="s">
        <v>312</v>
      </c>
      <c r="B33" s="29">
        <v>1475</v>
      </c>
      <c r="K33" s="77"/>
    </row>
    <row r="34" spans="1:11" x14ac:dyDescent="0.25">
      <c r="A34" s="12" t="s">
        <v>313</v>
      </c>
      <c r="B34" s="29">
        <v>2590</v>
      </c>
      <c r="K34" s="77"/>
    </row>
    <row r="35" spans="1:11" x14ac:dyDescent="0.25">
      <c r="A35" s="12" t="s">
        <v>314</v>
      </c>
      <c r="B35" s="29">
        <v>3010</v>
      </c>
      <c r="K35" s="77"/>
    </row>
    <row r="36" spans="1:11" x14ac:dyDescent="0.25">
      <c r="A36" s="12" t="s">
        <v>315</v>
      </c>
      <c r="B36" s="29">
        <v>4515</v>
      </c>
      <c r="K36" s="77"/>
    </row>
    <row r="37" spans="1:11" x14ac:dyDescent="0.25">
      <c r="A37" s="12" t="s">
        <v>316</v>
      </c>
      <c r="B37" s="29">
        <v>2720</v>
      </c>
      <c r="K37" s="77"/>
    </row>
    <row r="38" spans="1:11" x14ac:dyDescent="0.25">
      <c r="A38" s="12" t="s">
        <v>317</v>
      </c>
      <c r="B38" s="29">
        <v>1395</v>
      </c>
      <c r="K38" s="77"/>
    </row>
    <row r="39" spans="1:11" x14ac:dyDescent="0.25">
      <c r="A39" s="12" t="s">
        <v>318</v>
      </c>
      <c r="B39" s="29">
        <v>5135</v>
      </c>
      <c r="K39" s="77"/>
    </row>
    <row r="40" spans="1:11" x14ac:dyDescent="0.25">
      <c r="A40" s="12" t="s">
        <v>319</v>
      </c>
      <c r="B40" s="29">
        <v>1605</v>
      </c>
      <c r="K40" s="77"/>
    </row>
    <row r="41" spans="1:11" x14ac:dyDescent="0.25">
      <c r="A41" s="12" t="s">
        <v>320</v>
      </c>
      <c r="B41" s="29">
        <v>1355</v>
      </c>
      <c r="K41" s="77"/>
    </row>
    <row r="42" spans="1:11" x14ac:dyDescent="0.25">
      <c r="A42" s="12" t="s">
        <v>321</v>
      </c>
      <c r="B42" s="29">
        <v>8990</v>
      </c>
      <c r="K42" s="77"/>
    </row>
    <row r="43" spans="1:11" x14ac:dyDescent="0.25">
      <c r="A43" s="12" t="s">
        <v>322</v>
      </c>
      <c r="B43" s="29">
        <v>2740</v>
      </c>
      <c r="K43" s="77"/>
    </row>
    <row r="44" spans="1:11" x14ac:dyDescent="0.25">
      <c r="A44" s="12" t="s">
        <v>323</v>
      </c>
      <c r="B44" s="29">
        <v>3155</v>
      </c>
      <c r="K44" s="77"/>
    </row>
    <row r="45" spans="1:11" x14ac:dyDescent="0.25">
      <c r="A45" s="12" t="s">
        <v>324</v>
      </c>
      <c r="B45" s="29">
        <v>5955</v>
      </c>
      <c r="K45" s="77"/>
    </row>
    <row r="46" spans="1:11" x14ac:dyDescent="0.25">
      <c r="A46" s="12" t="s">
        <v>325</v>
      </c>
      <c r="B46" s="29">
        <v>5065</v>
      </c>
      <c r="K46" s="77"/>
    </row>
    <row r="47" spans="1:11" x14ac:dyDescent="0.25">
      <c r="A47" s="12" t="s">
        <v>326</v>
      </c>
      <c r="B47" s="29">
        <v>4110</v>
      </c>
      <c r="K47" s="77"/>
    </row>
    <row r="48" spans="1:11" x14ac:dyDescent="0.25">
      <c r="A48" s="12" t="s">
        <v>327</v>
      </c>
      <c r="B48" s="29">
        <v>9240</v>
      </c>
      <c r="K48" s="77"/>
    </row>
    <row r="49" spans="1:11" x14ac:dyDescent="0.25">
      <c r="A49" s="12" t="s">
        <v>328</v>
      </c>
      <c r="B49" s="29">
        <v>11100</v>
      </c>
      <c r="K49" s="77"/>
    </row>
    <row r="50" spans="1:11" x14ac:dyDescent="0.25">
      <c r="A50" s="12" t="s">
        <v>152</v>
      </c>
      <c r="B50" s="29">
        <v>2360</v>
      </c>
      <c r="K50" s="77"/>
    </row>
    <row r="51" spans="1:11" x14ac:dyDescent="0.25">
      <c r="A51" s="12" t="s">
        <v>329</v>
      </c>
      <c r="B51" s="29">
        <v>3225</v>
      </c>
      <c r="K51" s="77"/>
    </row>
    <row r="52" spans="1:11" x14ac:dyDescent="0.25">
      <c r="A52" s="12" t="s">
        <v>330</v>
      </c>
      <c r="B52" s="29">
        <v>1875</v>
      </c>
      <c r="K52" s="77"/>
    </row>
    <row r="53" spans="1:11" x14ac:dyDescent="0.25">
      <c r="A53" s="12" t="s">
        <v>331</v>
      </c>
      <c r="B53" s="29">
        <v>2640</v>
      </c>
      <c r="K53" s="77"/>
    </row>
    <row r="54" spans="1:11" x14ac:dyDescent="0.25">
      <c r="A54" s="12" t="s">
        <v>332</v>
      </c>
      <c r="B54" s="29">
        <v>1005</v>
      </c>
      <c r="K54" s="77"/>
    </row>
    <row r="55" spans="1:11" x14ac:dyDescent="0.25">
      <c r="A55" s="12" t="s">
        <v>156</v>
      </c>
      <c r="B55" s="29">
        <v>1625</v>
      </c>
      <c r="K55" s="77"/>
    </row>
    <row r="56" spans="1:11" x14ac:dyDescent="0.25">
      <c r="A56" s="12" t="s">
        <v>333</v>
      </c>
      <c r="B56" s="29">
        <v>3385</v>
      </c>
      <c r="K56" s="77"/>
    </row>
    <row r="57" spans="1:11" x14ac:dyDescent="0.25">
      <c r="A57" s="12" t="s">
        <v>334</v>
      </c>
      <c r="B57" s="29">
        <v>1300</v>
      </c>
      <c r="K57" s="77"/>
    </row>
    <row r="58" spans="1:11" x14ac:dyDescent="0.25">
      <c r="A58" s="12" t="s">
        <v>335</v>
      </c>
      <c r="B58" s="29">
        <v>240</v>
      </c>
      <c r="K58" s="77"/>
    </row>
    <row r="59" spans="1:11" x14ac:dyDescent="0.25">
      <c r="A59" s="12" t="s">
        <v>336</v>
      </c>
      <c r="B59" s="29">
        <v>1200</v>
      </c>
      <c r="K59" s="77"/>
    </row>
    <row r="60" spans="1:11" x14ac:dyDescent="0.25">
      <c r="A60" s="12" t="s">
        <v>337</v>
      </c>
      <c r="B60" s="29">
        <v>2835</v>
      </c>
      <c r="K60" s="77"/>
    </row>
    <row r="61" spans="1:11" x14ac:dyDescent="0.25">
      <c r="A61" s="12" t="s">
        <v>338</v>
      </c>
      <c r="B61" s="29">
        <v>4785</v>
      </c>
      <c r="K61" s="77"/>
    </row>
    <row r="62" spans="1:11" x14ac:dyDescent="0.25">
      <c r="A62" s="12" t="s">
        <v>339</v>
      </c>
      <c r="B62" s="29">
        <v>5425</v>
      </c>
      <c r="K62" s="77"/>
    </row>
    <row r="63" spans="1:11" x14ac:dyDescent="0.25">
      <c r="A63" s="12" t="s">
        <v>340</v>
      </c>
      <c r="B63" s="29">
        <v>4350</v>
      </c>
      <c r="K63" s="77"/>
    </row>
    <row r="64" spans="1:11" x14ac:dyDescent="0.25">
      <c r="A64" s="12" t="s">
        <v>341</v>
      </c>
      <c r="B64" s="29">
        <v>225</v>
      </c>
      <c r="K64" s="77"/>
    </row>
    <row r="65" spans="1:11" x14ac:dyDescent="0.25">
      <c r="A65" s="12" t="s">
        <v>342</v>
      </c>
      <c r="B65" s="29">
        <v>3075</v>
      </c>
      <c r="K65" s="77"/>
    </row>
    <row r="66" spans="1:11" x14ac:dyDescent="0.25">
      <c r="A66" s="12" t="s">
        <v>343</v>
      </c>
      <c r="B66" s="29">
        <v>1190</v>
      </c>
      <c r="K66" s="77"/>
    </row>
    <row r="67" spans="1:11" x14ac:dyDescent="0.25">
      <c r="A67" s="12" t="s">
        <v>344</v>
      </c>
      <c r="B67" s="29">
        <v>1195</v>
      </c>
      <c r="K67" s="77"/>
    </row>
    <row r="68" spans="1:11" x14ac:dyDescent="0.25">
      <c r="A68" s="12" t="s">
        <v>345</v>
      </c>
      <c r="B68" s="29">
        <v>610</v>
      </c>
      <c r="K68" s="77"/>
    </row>
    <row r="69" spans="1:11" x14ac:dyDescent="0.25">
      <c r="A69" s="12" t="s">
        <v>346</v>
      </c>
      <c r="B69" s="29">
        <v>1765</v>
      </c>
      <c r="K69" s="77"/>
    </row>
    <row r="70" spans="1:11" x14ac:dyDescent="0.25">
      <c r="A70" s="12" t="s">
        <v>347</v>
      </c>
      <c r="B70" s="29">
        <v>405</v>
      </c>
      <c r="K70" s="77"/>
    </row>
    <row r="71" spans="1:11" x14ac:dyDescent="0.25">
      <c r="A71" s="12" t="s">
        <v>348</v>
      </c>
      <c r="B71" s="29">
        <v>1255</v>
      </c>
      <c r="K71" s="77"/>
    </row>
    <row r="72" spans="1:11" x14ac:dyDescent="0.25">
      <c r="A72" s="12" t="s">
        <v>349</v>
      </c>
      <c r="B72" s="29">
        <v>3570</v>
      </c>
      <c r="K72" s="77"/>
    </row>
    <row r="73" spans="1:11" x14ac:dyDescent="0.25">
      <c r="A73" s="12" t="s">
        <v>350</v>
      </c>
      <c r="B73" s="29">
        <v>1435</v>
      </c>
      <c r="K73" s="77"/>
    </row>
    <row r="74" spans="1:11" x14ac:dyDescent="0.25">
      <c r="A74" s="12" t="s">
        <v>351</v>
      </c>
      <c r="B74" s="29">
        <v>4065</v>
      </c>
      <c r="K74" s="77"/>
    </row>
    <row r="75" spans="1:11" x14ac:dyDescent="0.25">
      <c r="A75" s="12" t="s">
        <v>352</v>
      </c>
      <c r="B75" s="29">
        <v>3130</v>
      </c>
      <c r="K75" s="77"/>
    </row>
    <row r="76" spans="1:11" x14ac:dyDescent="0.25">
      <c r="A76" s="12" t="s">
        <v>353</v>
      </c>
      <c r="B76" s="29">
        <v>1575</v>
      </c>
      <c r="K76" s="77"/>
    </row>
    <row r="77" spans="1:11" x14ac:dyDescent="0.25">
      <c r="A77" s="12" t="s">
        <v>354</v>
      </c>
      <c r="B77" s="29">
        <v>5615</v>
      </c>
      <c r="K77" s="77"/>
    </row>
    <row r="78" spans="1:11" x14ac:dyDescent="0.25">
      <c r="A78" s="12" t="s">
        <v>355</v>
      </c>
      <c r="B78" s="29">
        <v>2320</v>
      </c>
      <c r="K78" s="77"/>
    </row>
    <row r="79" spans="1:11" x14ac:dyDescent="0.25">
      <c r="A79" s="12" t="s">
        <v>356</v>
      </c>
      <c r="B79" s="29">
        <v>2155</v>
      </c>
      <c r="K79" s="77"/>
    </row>
    <row r="80" spans="1:11" x14ac:dyDescent="0.25">
      <c r="A80" s="12" t="s">
        <v>357</v>
      </c>
      <c r="B80" s="29">
        <v>1310</v>
      </c>
      <c r="K80" s="77"/>
    </row>
    <row r="81" spans="1:11" x14ac:dyDescent="0.25">
      <c r="A81" s="12" t="s">
        <v>358</v>
      </c>
      <c r="B81" s="29">
        <v>2970</v>
      </c>
      <c r="K81" s="77"/>
    </row>
    <row r="82" spans="1:11" x14ac:dyDescent="0.25">
      <c r="A82" s="12" t="s">
        <v>359</v>
      </c>
      <c r="B82" s="29">
        <v>2995</v>
      </c>
      <c r="K82" s="77"/>
    </row>
    <row r="83" spans="1:11" x14ac:dyDescent="0.25">
      <c r="A83" s="12" t="s">
        <v>360</v>
      </c>
      <c r="B83" s="29">
        <v>4830</v>
      </c>
      <c r="K83" s="77"/>
    </row>
    <row r="84" spans="1:11" x14ac:dyDescent="0.25">
      <c r="A84" s="12" t="s">
        <v>361</v>
      </c>
      <c r="B84" s="29">
        <v>1310</v>
      </c>
      <c r="K84" s="77"/>
    </row>
    <row r="85" spans="1:11" x14ac:dyDescent="0.25">
      <c r="A85" s="12" t="s">
        <v>362</v>
      </c>
      <c r="B85" s="29">
        <v>5490</v>
      </c>
      <c r="K85" s="77"/>
    </row>
    <row r="86" spans="1:11" x14ac:dyDescent="0.25">
      <c r="A86" s="12" t="s">
        <v>363</v>
      </c>
      <c r="B86" s="29">
        <v>1185</v>
      </c>
      <c r="K86" s="77"/>
    </row>
    <row r="87" spans="1:11" x14ac:dyDescent="0.25">
      <c r="A87" s="12" t="s">
        <v>364</v>
      </c>
      <c r="B87" s="29">
        <v>1505</v>
      </c>
      <c r="K87" s="77"/>
    </row>
    <row r="88" spans="1:11" x14ac:dyDescent="0.25">
      <c r="A88" s="12" t="s">
        <v>365</v>
      </c>
      <c r="B88" s="29">
        <v>2665</v>
      </c>
      <c r="K88" s="77"/>
    </row>
    <row r="89" spans="1:11" x14ac:dyDescent="0.25">
      <c r="A89" s="12" t="s">
        <v>366</v>
      </c>
      <c r="B89" s="29">
        <v>950</v>
      </c>
      <c r="K89" s="77"/>
    </row>
    <row r="90" spans="1:11" x14ac:dyDescent="0.25">
      <c r="A90" s="12" t="s">
        <v>367</v>
      </c>
      <c r="B90" s="29">
        <v>1095</v>
      </c>
      <c r="K90" s="77"/>
    </row>
    <row r="91" spans="1:11" x14ac:dyDescent="0.25">
      <c r="A91" s="12" t="s">
        <v>368</v>
      </c>
      <c r="B91" s="29">
        <v>205</v>
      </c>
      <c r="K91" s="77"/>
    </row>
    <row r="92" spans="1:11" x14ac:dyDescent="0.25">
      <c r="A92" s="12" t="s">
        <v>369</v>
      </c>
      <c r="B92" s="29">
        <v>840</v>
      </c>
      <c r="K92" s="77"/>
    </row>
    <row r="93" spans="1:11" x14ac:dyDescent="0.25">
      <c r="A93" s="12" t="s">
        <v>370</v>
      </c>
      <c r="B93" s="29">
        <v>1375</v>
      </c>
      <c r="K93" s="77"/>
    </row>
    <row r="94" spans="1:11" x14ac:dyDescent="0.25">
      <c r="A94" s="12" t="s">
        <v>371</v>
      </c>
      <c r="B94" s="29">
        <v>3935</v>
      </c>
      <c r="K94" s="77"/>
    </row>
    <row r="95" spans="1:11" x14ac:dyDescent="0.25">
      <c r="A95" s="12" t="s">
        <v>175</v>
      </c>
      <c r="B95" s="29">
        <v>335</v>
      </c>
      <c r="K95" s="77"/>
    </row>
    <row r="96" spans="1:11" x14ac:dyDescent="0.25">
      <c r="A96" s="18" t="s">
        <v>91</v>
      </c>
      <c r="B96" s="31">
        <v>239330</v>
      </c>
      <c r="K96" s="77"/>
    </row>
  </sheetData>
  <mergeCells count="1">
    <mergeCell ref="A5:A6"/>
  </mergeCells>
  <pageMargins left="0.7" right="0.7" top="0.75" bottom="0.75" header="0.3" footer="0.3"/>
  <pageSetup paperSize="9" orientation="portrait"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15F4D1-F406-4401-A550-2CA606E12178}">
  <dimension ref="A1:H85"/>
  <sheetViews>
    <sheetView workbookViewId="0"/>
  </sheetViews>
  <sheetFormatPr defaultRowHeight="15" x14ac:dyDescent="0.25"/>
  <cols>
    <col min="1" max="2" width="40.7109375" customWidth="1"/>
  </cols>
  <sheetData>
    <row r="1" spans="1:8" x14ac:dyDescent="0.25">
      <c r="A1" s="1" t="s">
        <v>379</v>
      </c>
    </row>
    <row r="2" spans="1:8" x14ac:dyDescent="0.25">
      <c r="A2" s="1" t="s">
        <v>377</v>
      </c>
    </row>
    <row r="3" spans="1:8" x14ac:dyDescent="0.25">
      <c r="A3" s="72" t="s">
        <v>66</v>
      </c>
    </row>
    <row r="4" spans="1:8" x14ac:dyDescent="0.25">
      <c r="A4" s="72" t="s">
        <v>250</v>
      </c>
    </row>
    <row r="5" spans="1:8" x14ac:dyDescent="0.25">
      <c r="A5" s="187" t="s">
        <v>291</v>
      </c>
      <c r="B5" s="15" t="s">
        <v>41</v>
      </c>
    </row>
    <row r="6" spans="1:8" x14ac:dyDescent="0.25">
      <c r="A6" s="188"/>
      <c r="B6" s="15" t="s">
        <v>92</v>
      </c>
    </row>
    <row r="7" spans="1:8" x14ac:dyDescent="0.25">
      <c r="A7" s="12" t="s">
        <v>292</v>
      </c>
      <c r="B7" s="29">
        <v>3470</v>
      </c>
      <c r="H7" s="77"/>
    </row>
    <row r="8" spans="1:8" x14ac:dyDescent="0.25">
      <c r="A8" s="12" t="s">
        <v>293</v>
      </c>
      <c r="B8" s="29">
        <v>12780</v>
      </c>
      <c r="H8" s="77"/>
    </row>
    <row r="9" spans="1:8" x14ac:dyDescent="0.25">
      <c r="A9" s="12" t="s">
        <v>294</v>
      </c>
      <c r="B9" s="29">
        <v>5845</v>
      </c>
      <c r="H9" s="77"/>
    </row>
    <row r="10" spans="1:8" x14ac:dyDescent="0.25">
      <c r="A10" s="12" t="s">
        <v>295</v>
      </c>
      <c r="B10" s="29">
        <v>4730</v>
      </c>
      <c r="H10" s="77"/>
    </row>
    <row r="11" spans="1:8" x14ac:dyDescent="0.25">
      <c r="A11" s="12" t="s">
        <v>296</v>
      </c>
      <c r="B11" s="29">
        <v>4775</v>
      </c>
      <c r="H11" s="77"/>
    </row>
    <row r="12" spans="1:8" x14ac:dyDescent="0.25">
      <c r="A12" s="12" t="s">
        <v>298</v>
      </c>
      <c r="B12" s="29">
        <v>3435</v>
      </c>
      <c r="H12" s="77"/>
    </row>
    <row r="13" spans="1:8" x14ac:dyDescent="0.25">
      <c r="A13" s="12" t="s">
        <v>299</v>
      </c>
      <c r="B13" s="29">
        <v>3040</v>
      </c>
      <c r="H13" s="77"/>
    </row>
    <row r="14" spans="1:8" x14ac:dyDescent="0.25">
      <c r="A14" s="12" t="s">
        <v>300</v>
      </c>
      <c r="B14" s="29">
        <v>5210</v>
      </c>
      <c r="H14" s="77"/>
    </row>
    <row r="15" spans="1:8" x14ac:dyDescent="0.25">
      <c r="A15" s="12" t="s">
        <v>301</v>
      </c>
      <c r="B15" s="29">
        <v>1335</v>
      </c>
      <c r="H15" s="77"/>
    </row>
    <row r="16" spans="1:8" x14ac:dyDescent="0.25">
      <c r="A16" s="12" t="s">
        <v>302</v>
      </c>
      <c r="B16" s="29">
        <v>3710</v>
      </c>
      <c r="H16" s="77"/>
    </row>
    <row r="17" spans="1:8" x14ac:dyDescent="0.25">
      <c r="A17" s="12" t="s">
        <v>135</v>
      </c>
      <c r="B17" s="29">
        <v>10635</v>
      </c>
      <c r="H17" s="77"/>
    </row>
    <row r="18" spans="1:8" x14ac:dyDescent="0.25">
      <c r="A18" s="12" t="s">
        <v>136</v>
      </c>
      <c r="B18" s="29">
        <v>3750</v>
      </c>
      <c r="H18" s="77"/>
    </row>
    <row r="19" spans="1:8" x14ac:dyDescent="0.25">
      <c r="A19" s="12" t="s">
        <v>304</v>
      </c>
      <c r="B19" s="29">
        <v>7115</v>
      </c>
      <c r="H19" s="77"/>
    </row>
    <row r="20" spans="1:8" x14ac:dyDescent="0.25">
      <c r="A20" s="12" t="s">
        <v>305</v>
      </c>
      <c r="B20" s="29">
        <v>6945</v>
      </c>
      <c r="H20" s="77"/>
    </row>
    <row r="21" spans="1:8" x14ac:dyDescent="0.25">
      <c r="A21" s="12" t="s">
        <v>137</v>
      </c>
      <c r="B21" s="29">
        <v>5045</v>
      </c>
      <c r="H21" s="77"/>
    </row>
    <row r="22" spans="1:8" x14ac:dyDescent="0.25">
      <c r="A22" s="12" t="s">
        <v>307</v>
      </c>
      <c r="B22" s="29">
        <v>3165</v>
      </c>
      <c r="H22" s="77"/>
    </row>
    <row r="23" spans="1:8" x14ac:dyDescent="0.25">
      <c r="A23" s="12" t="s">
        <v>310</v>
      </c>
      <c r="B23" s="29">
        <v>5260</v>
      </c>
      <c r="H23" s="77"/>
    </row>
    <row r="24" spans="1:8" x14ac:dyDescent="0.25">
      <c r="A24" s="12" t="s">
        <v>143</v>
      </c>
      <c r="B24" s="29">
        <v>9215</v>
      </c>
      <c r="H24" s="77"/>
    </row>
    <row r="25" spans="1:8" x14ac:dyDescent="0.25">
      <c r="A25" s="12" t="s">
        <v>311</v>
      </c>
      <c r="B25" s="29">
        <v>5615</v>
      </c>
      <c r="H25" s="77"/>
    </row>
    <row r="26" spans="1:8" x14ac:dyDescent="0.25">
      <c r="A26" s="12" t="s">
        <v>312</v>
      </c>
      <c r="B26" s="29">
        <v>3455</v>
      </c>
      <c r="H26" s="77"/>
    </row>
    <row r="27" spans="1:8" x14ac:dyDescent="0.25">
      <c r="A27" s="12" t="s">
        <v>314</v>
      </c>
      <c r="B27" s="29">
        <v>5750</v>
      </c>
      <c r="H27" s="77"/>
    </row>
    <row r="28" spans="1:8" x14ac:dyDescent="0.25">
      <c r="A28" s="12" t="s">
        <v>315</v>
      </c>
      <c r="B28" s="29">
        <v>9695</v>
      </c>
      <c r="H28" s="77"/>
    </row>
    <row r="29" spans="1:8" x14ac:dyDescent="0.25">
      <c r="A29" s="12" t="s">
        <v>316</v>
      </c>
      <c r="B29" s="29">
        <v>6470</v>
      </c>
      <c r="H29" s="77"/>
    </row>
    <row r="30" spans="1:8" x14ac:dyDescent="0.25">
      <c r="A30" s="12" t="s">
        <v>317</v>
      </c>
      <c r="B30" s="29">
        <v>3925</v>
      </c>
      <c r="H30" s="77"/>
    </row>
    <row r="31" spans="1:8" x14ac:dyDescent="0.25">
      <c r="A31" s="12" t="s">
        <v>318</v>
      </c>
      <c r="B31" s="29">
        <v>11570</v>
      </c>
      <c r="H31" s="77"/>
    </row>
    <row r="32" spans="1:8" x14ac:dyDescent="0.25">
      <c r="A32" s="12" t="s">
        <v>319</v>
      </c>
      <c r="B32" s="29">
        <v>3910</v>
      </c>
      <c r="H32" s="77"/>
    </row>
    <row r="33" spans="1:8" x14ac:dyDescent="0.25">
      <c r="A33" s="12" t="s">
        <v>320</v>
      </c>
      <c r="B33" s="29">
        <v>3375</v>
      </c>
      <c r="H33" s="77"/>
    </row>
    <row r="34" spans="1:8" x14ac:dyDescent="0.25">
      <c r="A34" s="12" t="s">
        <v>321</v>
      </c>
      <c r="B34" s="29">
        <v>9635</v>
      </c>
      <c r="H34" s="77"/>
    </row>
    <row r="35" spans="1:8" x14ac:dyDescent="0.25">
      <c r="A35" s="12" t="s">
        <v>322</v>
      </c>
      <c r="B35" s="29">
        <v>2460</v>
      </c>
      <c r="H35" s="77"/>
    </row>
    <row r="36" spans="1:8" x14ac:dyDescent="0.25">
      <c r="A36" s="12" t="s">
        <v>323</v>
      </c>
      <c r="B36" s="29">
        <v>3245</v>
      </c>
      <c r="H36" s="77"/>
    </row>
    <row r="37" spans="1:8" x14ac:dyDescent="0.25">
      <c r="A37" s="12" t="s">
        <v>324</v>
      </c>
      <c r="B37" s="29">
        <v>8450</v>
      </c>
      <c r="H37" s="77"/>
    </row>
    <row r="38" spans="1:8" x14ac:dyDescent="0.25">
      <c r="A38" s="12" t="s">
        <v>325</v>
      </c>
      <c r="B38" s="29">
        <v>8230</v>
      </c>
      <c r="H38" s="77"/>
    </row>
    <row r="39" spans="1:8" x14ac:dyDescent="0.25">
      <c r="A39" s="12" t="s">
        <v>326</v>
      </c>
      <c r="B39" s="29">
        <v>5355</v>
      </c>
      <c r="H39" s="77"/>
    </row>
    <row r="40" spans="1:8" x14ac:dyDescent="0.25">
      <c r="A40" s="12" t="s">
        <v>327</v>
      </c>
      <c r="B40" s="29">
        <v>14800</v>
      </c>
      <c r="H40" s="77"/>
    </row>
    <row r="41" spans="1:8" x14ac:dyDescent="0.25">
      <c r="A41" s="12" t="s">
        <v>328</v>
      </c>
      <c r="B41" s="29">
        <v>18665</v>
      </c>
      <c r="H41" s="77"/>
    </row>
    <row r="42" spans="1:8" x14ac:dyDescent="0.25">
      <c r="A42" s="12" t="s">
        <v>329</v>
      </c>
      <c r="B42" s="29">
        <v>5885</v>
      </c>
      <c r="H42" s="77"/>
    </row>
    <row r="43" spans="1:8" x14ac:dyDescent="0.25">
      <c r="A43" s="12" t="s">
        <v>330</v>
      </c>
      <c r="B43" s="29">
        <v>2820</v>
      </c>
      <c r="H43" s="77"/>
    </row>
    <row r="44" spans="1:8" x14ac:dyDescent="0.25">
      <c r="A44" s="12" t="s">
        <v>331</v>
      </c>
      <c r="B44" s="29">
        <v>4420</v>
      </c>
      <c r="H44" s="77"/>
    </row>
    <row r="45" spans="1:8" x14ac:dyDescent="0.25">
      <c r="A45" s="12" t="s">
        <v>332</v>
      </c>
      <c r="B45" s="29">
        <v>2740</v>
      </c>
      <c r="H45" s="77"/>
    </row>
    <row r="46" spans="1:8" x14ac:dyDescent="0.25">
      <c r="A46" s="12" t="s">
        <v>336</v>
      </c>
      <c r="B46" s="29">
        <v>2300</v>
      </c>
      <c r="H46" s="77"/>
    </row>
    <row r="47" spans="1:8" x14ac:dyDescent="0.25">
      <c r="A47" s="12" t="s">
        <v>337</v>
      </c>
      <c r="B47" s="29">
        <v>6725</v>
      </c>
      <c r="H47" s="77"/>
    </row>
    <row r="48" spans="1:8" x14ac:dyDescent="0.25">
      <c r="A48" s="12" t="s">
        <v>338</v>
      </c>
      <c r="B48" s="29">
        <v>10090</v>
      </c>
      <c r="H48" s="77"/>
    </row>
    <row r="49" spans="1:8" x14ac:dyDescent="0.25">
      <c r="A49" s="12" t="s">
        <v>339</v>
      </c>
      <c r="B49" s="29">
        <v>12495</v>
      </c>
      <c r="H49" s="77"/>
    </row>
    <row r="50" spans="1:8" x14ac:dyDescent="0.25">
      <c r="A50" s="12" t="s">
        <v>340</v>
      </c>
      <c r="B50" s="29">
        <v>8915</v>
      </c>
      <c r="H50" s="77"/>
    </row>
    <row r="51" spans="1:8" x14ac:dyDescent="0.25">
      <c r="A51" s="12" t="s">
        <v>342</v>
      </c>
      <c r="B51" s="29">
        <v>6360</v>
      </c>
      <c r="H51" s="77"/>
    </row>
    <row r="52" spans="1:8" x14ac:dyDescent="0.25">
      <c r="A52" s="12" t="s">
        <v>344</v>
      </c>
      <c r="B52" s="29">
        <v>3080</v>
      </c>
      <c r="H52" s="77"/>
    </row>
    <row r="53" spans="1:8" x14ac:dyDescent="0.25">
      <c r="A53" s="12" t="s">
        <v>346</v>
      </c>
      <c r="B53" s="29">
        <v>4685</v>
      </c>
      <c r="H53" s="77"/>
    </row>
    <row r="54" spans="1:8" x14ac:dyDescent="0.25">
      <c r="A54" s="12" t="s">
        <v>347</v>
      </c>
      <c r="B54" s="29">
        <v>1070</v>
      </c>
      <c r="H54" s="77"/>
    </row>
    <row r="55" spans="1:8" x14ac:dyDescent="0.25">
      <c r="A55" s="12" t="s">
        <v>348</v>
      </c>
      <c r="B55" s="29">
        <v>2775</v>
      </c>
      <c r="H55" s="77"/>
    </row>
    <row r="56" spans="1:8" x14ac:dyDescent="0.25">
      <c r="A56" s="12" t="s">
        <v>349</v>
      </c>
      <c r="B56" s="29">
        <v>5190</v>
      </c>
      <c r="H56" s="77"/>
    </row>
    <row r="57" spans="1:8" x14ac:dyDescent="0.25">
      <c r="A57" s="12" t="s">
        <v>350</v>
      </c>
      <c r="B57" s="29">
        <v>1525</v>
      </c>
      <c r="H57" s="77"/>
    </row>
    <row r="58" spans="1:8" x14ac:dyDescent="0.25">
      <c r="A58" s="12" t="s">
        <v>351</v>
      </c>
      <c r="B58" s="29">
        <v>8250</v>
      </c>
      <c r="H58" s="77"/>
    </row>
    <row r="59" spans="1:8" x14ac:dyDescent="0.25">
      <c r="A59" s="12" t="s">
        <v>352</v>
      </c>
      <c r="B59" s="29">
        <v>5010</v>
      </c>
      <c r="H59" s="77"/>
    </row>
    <row r="60" spans="1:8" x14ac:dyDescent="0.25">
      <c r="A60" s="12" t="s">
        <v>353</v>
      </c>
      <c r="B60" s="29">
        <v>1955</v>
      </c>
      <c r="H60" s="77"/>
    </row>
    <row r="61" spans="1:8" x14ac:dyDescent="0.25">
      <c r="A61" s="12" t="s">
        <v>354</v>
      </c>
      <c r="B61" s="29">
        <v>10085</v>
      </c>
      <c r="H61" s="77"/>
    </row>
    <row r="62" spans="1:8" x14ac:dyDescent="0.25">
      <c r="A62" s="12" t="s">
        <v>355</v>
      </c>
      <c r="B62" s="29">
        <v>2775</v>
      </c>
      <c r="H62" s="77"/>
    </row>
    <row r="63" spans="1:8" x14ac:dyDescent="0.25">
      <c r="A63" s="12" t="s">
        <v>356</v>
      </c>
      <c r="B63" s="29">
        <v>2080</v>
      </c>
      <c r="H63" s="77"/>
    </row>
    <row r="64" spans="1:8" x14ac:dyDescent="0.25">
      <c r="A64" s="12" t="s">
        <v>357</v>
      </c>
      <c r="B64" s="29">
        <v>1170</v>
      </c>
      <c r="H64" s="77"/>
    </row>
    <row r="65" spans="1:8" x14ac:dyDescent="0.25">
      <c r="A65" s="12" t="s">
        <v>358</v>
      </c>
      <c r="B65" s="29">
        <v>5065</v>
      </c>
      <c r="H65" s="77"/>
    </row>
    <row r="66" spans="1:8" x14ac:dyDescent="0.25">
      <c r="A66" s="12" t="s">
        <v>359</v>
      </c>
      <c r="B66" s="29">
        <v>5925</v>
      </c>
      <c r="H66" s="77"/>
    </row>
    <row r="67" spans="1:8" x14ac:dyDescent="0.25">
      <c r="A67" s="12" t="s">
        <v>360</v>
      </c>
      <c r="B67" s="29">
        <v>9530</v>
      </c>
      <c r="H67" s="77"/>
    </row>
    <row r="68" spans="1:8" x14ac:dyDescent="0.25">
      <c r="A68" s="12" t="s">
        <v>361</v>
      </c>
      <c r="B68" s="29">
        <v>1445</v>
      </c>
      <c r="H68" s="77"/>
    </row>
    <row r="69" spans="1:8" x14ac:dyDescent="0.25">
      <c r="A69" s="12" t="s">
        <v>362</v>
      </c>
      <c r="B69" s="29">
        <v>11030</v>
      </c>
      <c r="H69" s="77"/>
    </row>
    <row r="70" spans="1:8" x14ac:dyDescent="0.25">
      <c r="A70" s="12" t="s">
        <v>363</v>
      </c>
      <c r="B70" s="29">
        <v>1550</v>
      </c>
      <c r="H70" s="77"/>
    </row>
    <row r="71" spans="1:8" x14ac:dyDescent="0.25">
      <c r="A71" s="12" t="s">
        <v>364</v>
      </c>
      <c r="B71" s="29">
        <v>3645</v>
      </c>
      <c r="H71" s="77"/>
    </row>
    <row r="72" spans="1:8" x14ac:dyDescent="0.25">
      <c r="A72" s="12" t="s">
        <v>367</v>
      </c>
      <c r="B72" s="29">
        <v>2970</v>
      </c>
      <c r="H72" s="77"/>
    </row>
    <row r="73" spans="1:8" x14ac:dyDescent="0.25">
      <c r="A73" s="12" t="s">
        <v>369</v>
      </c>
      <c r="B73" s="29">
        <v>3230</v>
      </c>
      <c r="H73" s="77"/>
    </row>
    <row r="74" spans="1:8" x14ac:dyDescent="0.25">
      <c r="A74" s="12" t="s">
        <v>371</v>
      </c>
      <c r="B74" s="29">
        <v>9850</v>
      </c>
      <c r="H74" s="77"/>
    </row>
    <row r="75" spans="1:8" x14ac:dyDescent="0.25">
      <c r="A75" s="12" t="s">
        <v>175</v>
      </c>
      <c r="B75" s="29">
        <v>82950</v>
      </c>
      <c r="H75" s="77"/>
    </row>
    <row r="76" spans="1:8" x14ac:dyDescent="0.25">
      <c r="A76" s="18" t="s">
        <v>91</v>
      </c>
      <c r="B76" s="31">
        <v>473655</v>
      </c>
    </row>
    <row r="78" spans="1:8" ht="15" customHeight="1" x14ac:dyDescent="0.25">
      <c r="A78" s="180" t="s">
        <v>384</v>
      </c>
      <c r="B78" s="180"/>
      <c r="C78" s="180"/>
      <c r="D78" s="180"/>
    </row>
    <row r="79" spans="1:8" x14ac:dyDescent="0.25">
      <c r="A79" s="180"/>
      <c r="B79" s="180"/>
      <c r="C79" s="180"/>
      <c r="D79" s="180"/>
    </row>
    <row r="80" spans="1:8" x14ac:dyDescent="0.25">
      <c r="A80" s="180"/>
      <c r="B80" s="180"/>
      <c r="C80" s="180"/>
      <c r="D80" s="180"/>
    </row>
    <row r="81" spans="1:4" x14ac:dyDescent="0.25">
      <c r="A81" s="180"/>
      <c r="B81" s="180"/>
      <c r="C81" s="180"/>
      <c r="D81" s="180"/>
    </row>
    <row r="82" spans="1:4" x14ac:dyDescent="0.25">
      <c r="A82" s="180"/>
      <c r="B82" s="180"/>
      <c r="C82" s="180"/>
      <c r="D82" s="180"/>
    </row>
    <row r="83" spans="1:4" x14ac:dyDescent="0.25">
      <c r="A83" s="180"/>
      <c r="B83" s="180"/>
      <c r="C83" s="180"/>
      <c r="D83" s="180"/>
    </row>
    <row r="84" spans="1:4" x14ac:dyDescent="0.25">
      <c r="A84" s="180"/>
      <c r="B84" s="180"/>
      <c r="C84" s="180"/>
      <c r="D84" s="180"/>
    </row>
    <row r="85" spans="1:4" x14ac:dyDescent="0.25">
      <c r="A85" s="180"/>
      <c r="B85" s="180"/>
      <c r="C85" s="180"/>
      <c r="D85" s="180"/>
    </row>
  </sheetData>
  <mergeCells count="2">
    <mergeCell ref="A5:A6"/>
    <mergeCell ref="A78:D85"/>
  </mergeCells>
  <pageMargins left="0.7" right="0.7" top="0.75" bottom="0.75" header="0.3" footer="0.3"/>
  <pageSetup paperSize="9" orientation="portrait"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D39A0-C289-4B9D-9BEC-59B335E28B05}">
  <dimension ref="A1:D31"/>
  <sheetViews>
    <sheetView workbookViewId="0"/>
  </sheetViews>
  <sheetFormatPr defaultRowHeight="15" x14ac:dyDescent="0.25"/>
  <cols>
    <col min="1" max="1" width="35.5703125" customWidth="1"/>
    <col min="2" max="4" width="30.5703125" customWidth="1"/>
  </cols>
  <sheetData>
    <row r="1" spans="1:4" x14ac:dyDescent="0.25">
      <c r="A1" s="1" t="s">
        <v>289</v>
      </c>
    </row>
    <row r="2" spans="1:4" x14ac:dyDescent="0.25">
      <c r="A2" s="1" t="s">
        <v>377</v>
      </c>
    </row>
    <row r="3" spans="1:4" x14ac:dyDescent="0.25">
      <c r="A3" t="s">
        <v>66</v>
      </c>
    </row>
    <row r="4" spans="1:4" x14ac:dyDescent="0.25">
      <c r="A4" s="72" t="s">
        <v>250</v>
      </c>
    </row>
    <row r="5" spans="1:4" x14ac:dyDescent="0.25">
      <c r="A5" s="176" t="s">
        <v>68</v>
      </c>
      <c r="B5" s="177" t="s">
        <v>41</v>
      </c>
      <c r="C5" s="177"/>
      <c r="D5" s="177"/>
    </row>
    <row r="6" spans="1:4" x14ac:dyDescent="0.25">
      <c r="A6" s="163"/>
      <c r="B6" s="55" t="s">
        <v>67</v>
      </c>
      <c r="C6" s="55" t="s">
        <v>92</v>
      </c>
      <c r="D6" s="55" t="s">
        <v>69</v>
      </c>
    </row>
    <row r="7" spans="1:4" x14ac:dyDescent="0.25">
      <c r="A7" s="6" t="s">
        <v>49</v>
      </c>
      <c r="B7" s="29">
        <v>108195</v>
      </c>
      <c r="C7" s="29">
        <v>221190</v>
      </c>
      <c r="D7" s="29">
        <v>312730</v>
      </c>
    </row>
    <row r="8" spans="1:4" x14ac:dyDescent="0.25">
      <c r="A8" s="6" t="s">
        <v>108</v>
      </c>
      <c r="B8" s="29">
        <v>30975</v>
      </c>
      <c r="C8" s="29">
        <v>33675</v>
      </c>
      <c r="D8" s="29">
        <v>61330</v>
      </c>
    </row>
    <row r="9" spans="1:4" x14ac:dyDescent="0.25">
      <c r="A9" s="6" t="s">
        <v>71</v>
      </c>
      <c r="B9" s="29">
        <v>31440</v>
      </c>
      <c r="C9" s="29">
        <v>48630</v>
      </c>
      <c r="D9" s="29">
        <v>75575</v>
      </c>
    </row>
    <row r="10" spans="1:4" x14ac:dyDescent="0.25">
      <c r="A10" s="6" t="s">
        <v>72</v>
      </c>
      <c r="B10" s="29">
        <v>18640</v>
      </c>
      <c r="C10" s="29">
        <v>51210</v>
      </c>
      <c r="D10" s="29">
        <v>66725</v>
      </c>
    </row>
    <row r="11" spans="1:4" x14ac:dyDescent="0.25">
      <c r="A11" s="6" t="s">
        <v>73</v>
      </c>
      <c r="B11" s="29">
        <v>15425</v>
      </c>
      <c r="C11" s="29">
        <v>46525</v>
      </c>
      <c r="D11" s="29">
        <v>59105</v>
      </c>
    </row>
    <row r="12" spans="1:4" x14ac:dyDescent="0.25">
      <c r="A12" s="6" t="s">
        <v>74</v>
      </c>
      <c r="B12" s="29">
        <v>11715</v>
      </c>
      <c r="C12" s="29">
        <v>41145</v>
      </c>
      <c r="D12" s="29">
        <v>50085</v>
      </c>
    </row>
    <row r="13" spans="1:4" x14ac:dyDescent="0.25">
      <c r="A13" s="6" t="s">
        <v>54</v>
      </c>
      <c r="B13" s="29">
        <v>130830</v>
      </c>
      <c r="C13" s="29">
        <v>252245</v>
      </c>
      <c r="D13" s="29">
        <v>360845</v>
      </c>
    </row>
    <row r="14" spans="1:4" x14ac:dyDescent="0.25">
      <c r="A14" s="6" t="s">
        <v>109</v>
      </c>
      <c r="B14" s="29">
        <v>30735</v>
      </c>
      <c r="C14" s="29">
        <v>38995</v>
      </c>
      <c r="D14" s="29">
        <v>66155</v>
      </c>
    </row>
    <row r="15" spans="1:4" x14ac:dyDescent="0.25">
      <c r="A15" s="6" t="s">
        <v>76</v>
      </c>
      <c r="B15" s="29">
        <v>44975</v>
      </c>
      <c r="C15" s="29">
        <v>69285</v>
      </c>
      <c r="D15" s="29">
        <v>106950</v>
      </c>
    </row>
    <row r="16" spans="1:4" x14ac:dyDescent="0.25">
      <c r="A16" s="6" t="s">
        <v>77</v>
      </c>
      <c r="B16" s="29">
        <v>25215</v>
      </c>
      <c r="C16" s="29">
        <v>56600</v>
      </c>
      <c r="D16" s="29">
        <v>77340</v>
      </c>
    </row>
    <row r="17" spans="1:4" x14ac:dyDescent="0.25">
      <c r="A17" s="6" t="s">
        <v>78</v>
      </c>
      <c r="B17" s="29">
        <v>17415</v>
      </c>
      <c r="C17" s="29">
        <v>45550</v>
      </c>
      <c r="D17" s="29">
        <v>59495</v>
      </c>
    </row>
    <row r="18" spans="1:4" x14ac:dyDescent="0.25">
      <c r="A18" s="6" t="s">
        <v>79</v>
      </c>
      <c r="B18" s="29">
        <v>12490</v>
      </c>
      <c r="C18" s="29">
        <v>41820</v>
      </c>
      <c r="D18" s="29">
        <v>51070</v>
      </c>
    </row>
    <row r="19" spans="1:4" x14ac:dyDescent="0.25">
      <c r="A19" s="6" t="s">
        <v>53</v>
      </c>
      <c r="B19" s="29">
        <v>17305</v>
      </c>
      <c r="C19" s="29">
        <v>87285</v>
      </c>
      <c r="D19" s="29">
        <v>101260</v>
      </c>
    </row>
    <row r="20" spans="1:4" x14ac:dyDescent="0.25">
      <c r="A20" s="6" t="s">
        <v>80</v>
      </c>
      <c r="B20" s="29">
        <v>21060</v>
      </c>
      <c r="C20" s="29">
        <v>148235</v>
      </c>
      <c r="D20" s="29">
        <v>163415</v>
      </c>
    </row>
    <row r="21" spans="1:4" x14ac:dyDescent="0.25">
      <c r="A21" s="6" t="s">
        <v>81</v>
      </c>
      <c r="B21" s="29">
        <v>42730</v>
      </c>
      <c r="C21" s="29">
        <v>89320</v>
      </c>
      <c r="D21" s="29">
        <v>124785</v>
      </c>
    </row>
    <row r="22" spans="1:4" x14ac:dyDescent="0.25">
      <c r="A22" s="6" t="s">
        <v>61</v>
      </c>
      <c r="B22" s="29">
        <v>5620</v>
      </c>
      <c r="C22" s="29">
        <v>26990</v>
      </c>
      <c r="D22" s="29">
        <v>31235</v>
      </c>
    </row>
    <row r="23" spans="1:4" x14ac:dyDescent="0.25">
      <c r="A23" s="6" t="s">
        <v>82</v>
      </c>
      <c r="B23" s="29">
        <v>198310</v>
      </c>
      <c r="C23" s="29">
        <v>383490</v>
      </c>
      <c r="D23" s="29">
        <v>548245</v>
      </c>
    </row>
    <row r="24" spans="1:4" x14ac:dyDescent="0.25">
      <c r="A24" s="6" t="s">
        <v>83</v>
      </c>
      <c r="B24" s="29">
        <v>22620</v>
      </c>
      <c r="C24" s="29">
        <v>37155</v>
      </c>
      <c r="D24" s="29">
        <v>57075</v>
      </c>
    </row>
    <row r="25" spans="1:4" x14ac:dyDescent="0.25">
      <c r="A25" s="6" t="s">
        <v>89</v>
      </c>
      <c r="B25" s="29">
        <v>18400</v>
      </c>
      <c r="C25" s="29">
        <v>53010</v>
      </c>
      <c r="D25" s="29">
        <v>69130</v>
      </c>
    </row>
    <row r="26" spans="1:4" x14ac:dyDescent="0.25">
      <c r="A26" s="6" t="s">
        <v>57</v>
      </c>
      <c r="B26" s="29">
        <v>21050</v>
      </c>
      <c r="C26" s="29">
        <v>101555</v>
      </c>
      <c r="D26" s="29">
        <v>117005</v>
      </c>
    </row>
    <row r="27" spans="1:4" x14ac:dyDescent="0.25">
      <c r="A27" s="6" t="s">
        <v>56</v>
      </c>
      <c r="B27" s="29">
        <v>24000</v>
      </c>
      <c r="C27" s="29">
        <v>75370</v>
      </c>
      <c r="D27" s="29">
        <v>95355</v>
      </c>
    </row>
    <row r="28" spans="1:4" x14ac:dyDescent="0.25">
      <c r="A28" s="6" t="s">
        <v>85</v>
      </c>
      <c r="B28" s="29">
        <v>37300</v>
      </c>
      <c r="C28" s="29">
        <v>179260</v>
      </c>
      <c r="D28" s="29">
        <v>208175</v>
      </c>
    </row>
    <row r="29" spans="1:4" x14ac:dyDescent="0.25">
      <c r="A29" s="6" t="s">
        <v>86</v>
      </c>
      <c r="B29" s="29">
        <v>51875</v>
      </c>
      <c r="C29" s="29">
        <v>69595</v>
      </c>
      <c r="D29" s="29">
        <v>113845</v>
      </c>
    </row>
    <row r="30" spans="1:4" x14ac:dyDescent="0.25">
      <c r="A30" s="6" t="s">
        <v>90</v>
      </c>
      <c r="B30" s="29">
        <v>150095</v>
      </c>
      <c r="C30" s="29">
        <v>224590</v>
      </c>
      <c r="D30" s="29">
        <v>352490</v>
      </c>
    </row>
    <row r="31" spans="1:4" x14ac:dyDescent="0.25">
      <c r="A31" s="18" t="s">
        <v>88</v>
      </c>
      <c r="B31" s="18">
        <v>239330</v>
      </c>
      <c r="C31" s="18">
        <v>473655</v>
      </c>
      <c r="D31" s="18">
        <v>674060</v>
      </c>
    </row>
  </sheetData>
  <mergeCells count="2">
    <mergeCell ref="A5:A6"/>
    <mergeCell ref="B5:D5"/>
  </mergeCell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xml version="1.0" encoding="utf-8"?>
<ct:contentTypeSchema xmlns:ct="http://schemas.microsoft.com/office/2006/metadata/contentType" xmlns:ma="http://schemas.microsoft.com/office/2006/metadata/properties/metaAttributes" ct:_="" ma:_="" ma:contentTypeName="Document" ma:contentTypeID="0x0101001CC6DC4A76C44E4B9C98E6677AE0C2DE" ma:contentTypeVersion="18" ma:contentTypeDescription="Create a new document." ma:contentTypeScope="" ma:versionID="878c2c8ecdbe28e931466f1d35d73cd3">
  <xsd:schema xmlns:xsd="http://www.w3.org/2001/XMLSchema" xmlns:xs="http://www.w3.org/2001/XMLSchema" xmlns:p="http://schemas.microsoft.com/office/2006/metadata/properties" xmlns:ns2="811bef87-b317-4239-89d2-1f3b6fba6559" xmlns:ns3="ae7c9846-b409-431d-9ec7-76b30568bf70" targetNamespace="http://schemas.microsoft.com/office/2006/metadata/properties" ma:root="true" ma:fieldsID="12ce980e080f4cd6164913334109442b" ns2:_="" ns3:_="">
    <xsd:import namespace="811bef87-b317-4239-89d2-1f3b6fba6559"/>
    <xsd:import namespace="ae7c9846-b409-431d-9ec7-76b30568bf7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OCR"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Location" minOccurs="0"/>
                <xsd:element ref="ns2:lcf76f155ced4ddcb4097134ff3c332f" minOccurs="0"/>
                <xsd:element ref="ns3:TaxCatchAll"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1bef87-b317-4239-89d2-1f3b6fba65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147e460-a74b-4414-8224-31362e5846fd" ma:termSetId="09814cd3-568e-fe90-9814-8d621ff8fb84" ma:anchorId="fba54fb3-c3e1-fe81-a776-ca4b69148c4d" ma:open="true" ma:isKeyword="false">
      <xsd:complexType>
        <xsd:sequence>
          <xsd:element ref="pc:Terms" minOccurs="0" maxOccurs="1"/>
        </xsd:sequence>
      </xsd:complexType>
    </xsd:element>
    <xsd:element name="MediaLengthInSeconds" ma:index="23"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e7c9846-b409-431d-9ec7-76b30568bf70"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43076387-b4ae-4366-ad0e-2be06280b9f2}" ma:internalName="TaxCatchAll" ma:showField="CatchAllData" ma:web="ae7c9846-b409-431d-9ec7-76b30568bf7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9.xml><?xml version="1.0" encoding="utf-8"?>
<?mso-contentType ?>
<FormTemplates xmlns="http://schemas.microsoft.com/sharepoint/v3/contenttype/forms">
  <Display>DocumentLibraryForm</Display>
  <Edit>DocumentLibraryForm</Edit>
  <New>DocumentLibraryForm</New>
</FormTemplates>
</file>

<file path=customXml/item20.xml><?xml version="1.0" encoding="utf-8"?>
<p:properties xmlns:p="http://schemas.microsoft.com/office/2006/metadata/properties" xmlns:xsi="http://www.w3.org/2001/XMLSchema-instance" xmlns:pc="http://schemas.microsoft.com/office/infopath/2007/PartnerControls">
  <documentManagement>
    <lcf76f155ced4ddcb4097134ff3c332f xmlns="811bef87-b317-4239-89d2-1f3b6fba6559">
      <Terms xmlns="http://schemas.microsoft.com/office/infopath/2007/PartnerControls"/>
    </lcf76f155ced4ddcb4097134ff3c332f>
    <TaxCatchAll xmlns="ae7c9846-b409-431d-9ec7-76b30568bf70" xsi:nil="true"/>
  </documentManagement>
</p:properties>
</file>

<file path=customXml/itemProps1.xml><?xml version="1.0" encoding="utf-8"?>
<ds:datastoreItem xmlns:ds="http://schemas.openxmlformats.org/officeDocument/2006/customXml" ds:itemID="{FEF2B44F-57BB-4D23-99E2-A7B430A265BC}">
  <ds:schemaRefs>
    <ds:schemaRef ds:uri="http://gemini/pivotcustomization/SandboxNonEmpty"/>
  </ds:schemaRefs>
</ds:datastoreItem>
</file>

<file path=customXml/itemProps2.xml><?xml version="1.0" encoding="utf-8"?>
<ds:datastoreItem xmlns:ds="http://schemas.openxmlformats.org/officeDocument/2006/customXml" ds:itemID="{EE40582E-0D59-492C-8F10-313757170A1D}">
  <ds:schemaRefs>
    <ds:schemaRef ds:uri="http://gemini/pivotcustomization/ErrorCache"/>
  </ds:schemaRefs>
</ds:datastoreItem>
</file>

<file path=customXml/itemProps3.xml><?xml version="1.0" encoding="utf-8"?>
<ds:datastoreItem xmlns:ds="http://schemas.openxmlformats.org/officeDocument/2006/customXml" ds:itemID="{F3C33BA4-CC24-4E4F-8722-EFFEE4B65269}">
  <ds:schemaRefs>
    <ds:schemaRef ds:uri="http://gemini/pivotcustomization/MeasureGridState"/>
  </ds:schemaRefs>
</ds:datastoreItem>
</file>

<file path=customXml/itemProps4.xml><?xml version="1.0" encoding="utf-8"?>
<ds:datastoreItem xmlns:ds="http://schemas.openxmlformats.org/officeDocument/2006/customXml" ds:itemID="{278EE656-5AF1-4C29-B595-CFB325ECB4C6}">
  <ds:schemaRefs>
    <ds:schemaRef ds:uri="http://gemini/pivotcustomization/ShowHidden"/>
  </ds:schemaRefs>
</ds:datastoreItem>
</file>

<file path=customXml/itemProps5.xml><?xml version="1.0" encoding="utf-8"?>
<ds:datastoreItem xmlns:ds="http://schemas.openxmlformats.org/officeDocument/2006/customXml" ds:itemID="{FB40672A-F8F5-4389-A6DD-655868EAE1EE}">
  <ds:schemaRefs>
    <ds:schemaRef ds:uri="http://gemini/pivotcustomization/TableXML_Suspension by ER_6be74b56-39e1-499f-93a0-cb3cc71d23ac"/>
  </ds:schemaRefs>
</ds:datastoreItem>
</file>

<file path=customXml/itemProps6.xml><?xml version="1.0" encoding="utf-8"?>
<ds:datastoreItem xmlns:ds="http://schemas.openxmlformats.org/officeDocument/2006/customXml" ds:itemID="{ADCB3176-5B48-4F8B-B8B9-6821332BA38A}">
  <ds:schemaRefs>
    <ds:schemaRef ds:uri="http://gemini/pivotcustomization/IsSandboxEmbedded"/>
  </ds:schemaRefs>
</ds:datastoreItem>
</file>

<file path=customXml/itemProps7.xml><?xml version="1.0" encoding="utf-8"?>
<ds:datastoreItem xmlns:ds="http://schemas.openxmlformats.org/officeDocument/2006/customXml" ds:itemID="{547A8E00-8974-46EF-916F-E38520415B8A}">
  <ds:schemaRefs>
    <ds:schemaRef ds:uri="http://gemini/pivotcustomization/TableOrder"/>
  </ds:schemaRefs>
</ds:datastoreItem>
</file>

<file path=customXml/itemProps8.xml><?xml version="1.0" encoding="utf-8"?>
<ds:datastoreItem xmlns:ds="http://schemas.openxmlformats.org/officeDocument/2006/customXml" ds:itemID="{C7EE8F0E-AF33-4653-9D36-99C329F573C9}">
  <ds:schemaRefs>
    <ds:schemaRef ds:uri="http://gemini/pivotcustomization/RelationshipAutoDetectionEnabled"/>
  </ds:schemaRefs>
</ds:datastoreItem>
</file>

<file path=customXml/itemProps9.xml><?xml version="1.0" encoding="utf-8"?>
<ds:datastoreItem xmlns:ds="http://schemas.openxmlformats.org/officeDocument/2006/customXml" ds:itemID="{1736EEED-C8B2-4444-BCF0-91D2CF71FF71}">
  <ds:schemaRefs>
    <ds:schemaRef ds:uri="http://gemini/pivotcustomization/Diagrams"/>
  </ds:schemaRefs>
</ds:datastoreItem>
</file>

<file path=customXml/itemProps10.xml><?xml version="1.0" encoding="utf-8"?>
<ds:datastoreItem xmlns:ds="http://schemas.openxmlformats.org/officeDocument/2006/customXml" ds:itemID="{8ABDB990-8FFC-4F09-8FB0-C2126A451E1B}">
  <ds:schemaRefs>
    <ds:schemaRef ds:uri="http://schemas.microsoft.com/DataMashup"/>
  </ds:schemaRefs>
</ds:datastoreItem>
</file>

<file path=customXml/itemProps11.xml><?xml version="1.0" encoding="utf-8"?>
<ds:datastoreItem xmlns:ds="http://schemas.openxmlformats.org/officeDocument/2006/customXml" ds:itemID="{F0DC2CF2-BF68-446D-96BB-467F4384DADB}">
  <ds:schemaRefs>
    <ds:schemaRef ds:uri="http://gemini/pivotcustomization/ClientWindowXML"/>
  </ds:schemaRefs>
</ds:datastoreItem>
</file>

<file path=customXml/itemProps12.xml><?xml version="1.0" encoding="utf-8"?>
<ds:datastoreItem xmlns:ds="http://schemas.openxmlformats.org/officeDocument/2006/customXml" ds:itemID="{0DEB7D98-144B-4070-81D4-7A22478E859E}">
  <ds:schemaRefs>
    <ds:schemaRef ds:uri="http://gemini/pivotcustomization/FormulaBarState"/>
  </ds:schemaRefs>
</ds:datastoreItem>
</file>

<file path=customXml/itemProps13.xml><?xml version="1.0" encoding="utf-8"?>
<ds:datastoreItem xmlns:ds="http://schemas.openxmlformats.org/officeDocument/2006/customXml" ds:itemID="{33254041-B88B-4FBE-BB67-4CEAF8F9E01F}">
  <ds:schemaRefs>
    <ds:schemaRef ds:uri="http://gemini/pivotcustomization/ManualCalcMode"/>
  </ds:schemaRefs>
</ds:datastoreItem>
</file>

<file path=customXml/itemProps14.xml><?xml version="1.0" encoding="utf-8"?>
<ds:datastoreItem xmlns:ds="http://schemas.openxmlformats.org/officeDocument/2006/customXml" ds:itemID="{5DB124AB-9DD3-4E70-B0ED-009E25A303D1}">
  <ds:schemaRefs>
    <ds:schemaRef ds:uri="http://gemini/pivotcustomization/LinkedTableUpdateMode"/>
  </ds:schemaRefs>
</ds:datastoreItem>
</file>

<file path=customXml/itemProps15.xml><?xml version="1.0" encoding="utf-8"?>
<ds:datastoreItem xmlns:ds="http://schemas.openxmlformats.org/officeDocument/2006/customXml" ds:itemID="{00F3F26A-C604-4A75-B4E5-C232E4C76CC9}">
  <ds:schemaRefs>
    <ds:schemaRef ds:uri="http://gemini/pivotcustomization/ShowImplicitMeasures"/>
  </ds:schemaRefs>
</ds:datastoreItem>
</file>

<file path=customXml/itemProps16.xml><?xml version="1.0" encoding="utf-8"?>
<ds:datastoreItem xmlns:ds="http://schemas.openxmlformats.org/officeDocument/2006/customXml" ds:itemID="{7388525F-ED2A-4ADA-B26A-137083EB890E}">
  <ds:schemaRefs>
    <ds:schemaRef ds:uri="http://gemini/pivotcustomization/PowerPivotVersion"/>
  </ds:schemaRefs>
</ds:datastoreItem>
</file>

<file path=customXml/itemProps17.xml><?xml version="1.0" encoding="utf-8"?>
<ds:datastoreItem xmlns:ds="http://schemas.openxmlformats.org/officeDocument/2006/customXml" ds:itemID="{188284D9-5543-4479-A1CF-60B3B7DCBE5D}">
  <ds:schemaRefs>
    <ds:schemaRef ds:uri="http://gemini/pivotcustomization/TableWidget"/>
  </ds:schemaRefs>
</ds:datastoreItem>
</file>

<file path=customXml/itemProps18.xml><?xml version="1.0" encoding="utf-8"?>
<ds:datastoreItem xmlns:ds="http://schemas.openxmlformats.org/officeDocument/2006/customXml" ds:itemID="{C755B1E8-AEDA-427A-AFF0-247AFD16F4E3}"/>
</file>

<file path=customXml/itemProps19.xml><?xml version="1.0" encoding="utf-8"?>
<ds:datastoreItem xmlns:ds="http://schemas.openxmlformats.org/officeDocument/2006/customXml" ds:itemID="{D2BF6028-FD15-433F-B41E-6487411F5419}"/>
</file>

<file path=customXml/itemProps20.xml><?xml version="1.0" encoding="utf-8"?>
<ds:datastoreItem xmlns:ds="http://schemas.openxmlformats.org/officeDocument/2006/customXml" ds:itemID="{8E39A212-FFA3-4B6C-9435-9A2B32957BF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42</vt:i4>
      </vt:variant>
    </vt:vector>
  </HeadingPairs>
  <TitlesOfParts>
    <vt:vector size="42" baseType="lpstr">
      <vt:lpstr>Matrix</vt:lpstr>
      <vt:lpstr>Contents</vt:lpstr>
      <vt:lpstr>Data Descriptions</vt:lpstr>
      <vt:lpstr>Table 1</vt:lpstr>
      <vt:lpstr>Table 2</vt:lpstr>
      <vt:lpstr>Table 3</vt:lpstr>
      <vt:lpstr>Table 4a</vt:lpstr>
      <vt:lpstr>Table 4b</vt:lpstr>
      <vt:lpstr>Table 5a</vt:lpstr>
      <vt:lpstr>Table 5b</vt:lpstr>
      <vt:lpstr>Table 6</vt:lpstr>
      <vt:lpstr>Table 7a</vt:lpstr>
      <vt:lpstr>Table 7b</vt:lpstr>
      <vt:lpstr>Table 7c</vt:lpstr>
      <vt:lpstr>Table 8a</vt:lpstr>
      <vt:lpstr>Table 8b</vt:lpstr>
      <vt:lpstr>Table 9a</vt:lpstr>
      <vt:lpstr>Table 9b</vt:lpstr>
      <vt:lpstr>Table 9c</vt:lpstr>
      <vt:lpstr>Table 9d</vt:lpstr>
      <vt:lpstr>Table 10a</vt:lpstr>
      <vt:lpstr>Table 10b</vt:lpstr>
      <vt:lpstr>Table 11a</vt:lpstr>
      <vt:lpstr>Table 11b</vt:lpstr>
      <vt:lpstr>Table 12a</vt:lpstr>
      <vt:lpstr>Table 12b</vt:lpstr>
      <vt:lpstr>Table 13</vt:lpstr>
      <vt:lpstr>Table 14a</vt:lpstr>
      <vt:lpstr>Table 14b</vt:lpstr>
      <vt:lpstr>Table 15a</vt:lpstr>
      <vt:lpstr>Table 15b</vt:lpstr>
      <vt:lpstr>Table 15c</vt:lpstr>
      <vt:lpstr>Table 15d</vt:lpstr>
      <vt:lpstr>Table 16</vt:lpstr>
      <vt:lpstr>Table 17</vt:lpstr>
      <vt:lpstr>Table 18</vt:lpstr>
      <vt:lpstr>Table 19</vt:lpstr>
      <vt:lpstr>Table 20a</vt:lpstr>
      <vt:lpstr>Table 20b</vt:lpstr>
      <vt:lpstr>Table 20c</vt:lpstr>
      <vt:lpstr>Table 20d</vt:lpstr>
      <vt:lpstr>Table 21</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TCF Public Data - January to March 2025</dc:title>
  <dc:subject/>
  <dc:creator/>
  <cp:keywords/>
  <dc:description/>
  <cp:lastModifiedBy/>
  <cp:revision>1</cp:revision>
  <dcterms:created xsi:type="dcterms:W3CDTF">2025-08-19T03:39:06Z</dcterms:created>
  <dcterms:modified xsi:type="dcterms:W3CDTF">2025-08-19T03:40:04Z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9d889eb-932f-4752-8739-64d25806ef64_Enabled">
    <vt:lpwstr>true</vt:lpwstr>
  </property>
  <property fmtid="{D5CDD505-2E9C-101B-9397-08002B2CF9AE}" pid="3" name="MSIP_Label_79d889eb-932f-4752-8739-64d25806ef64_SetDate">
    <vt:lpwstr>2025-08-19T03:39:17Z</vt:lpwstr>
  </property>
  <property fmtid="{D5CDD505-2E9C-101B-9397-08002B2CF9AE}" pid="4" name="MSIP_Label_79d889eb-932f-4752-8739-64d25806ef64_Method">
    <vt:lpwstr>Privileged</vt:lpwstr>
  </property>
  <property fmtid="{D5CDD505-2E9C-101B-9397-08002B2CF9AE}" pid="5" name="MSIP_Label_79d889eb-932f-4752-8739-64d25806ef64_Name">
    <vt:lpwstr>79d889eb-932f-4752-8739-64d25806ef64</vt:lpwstr>
  </property>
  <property fmtid="{D5CDD505-2E9C-101B-9397-08002B2CF9AE}" pid="6" name="MSIP_Label_79d889eb-932f-4752-8739-64d25806ef64_SiteId">
    <vt:lpwstr>dd0cfd15-4558-4b12-8bad-ea26984fc417</vt:lpwstr>
  </property>
  <property fmtid="{D5CDD505-2E9C-101B-9397-08002B2CF9AE}" pid="7" name="MSIP_Label_79d889eb-932f-4752-8739-64d25806ef64_ActionId">
    <vt:lpwstr>3f13e0e4-88a7-4216-aadf-fbf4bf5788c5</vt:lpwstr>
  </property>
  <property fmtid="{D5CDD505-2E9C-101B-9397-08002B2CF9AE}" pid="8" name="MSIP_Label_79d889eb-932f-4752-8739-64d25806ef64_ContentBits">
    <vt:lpwstr>0</vt:lpwstr>
  </property>
  <property fmtid="{D5CDD505-2E9C-101B-9397-08002B2CF9AE}" pid="9" name="MSIP_Label_79d889eb-932f-4752-8739-64d25806ef64_Tag">
    <vt:lpwstr>10, 0, 1, 1</vt:lpwstr>
  </property>
  <property fmtid="{D5CDD505-2E9C-101B-9397-08002B2CF9AE}" pid="10" name="MediaServiceImageTags">
    <vt:lpwstr/>
  </property>
  <property fmtid="{D5CDD505-2E9C-101B-9397-08002B2CF9AE}" pid="11" name="ContentTypeId">
    <vt:lpwstr>0x0101001CC6DC4A76C44E4B9C98E6677AE0C2DE</vt:lpwstr>
  </property>
</Properties>
</file>