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theme/theme8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9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4"/>
    <p:sldMasterId id="2147483699" r:id="rId5"/>
    <p:sldMasterId id="2147483709" r:id="rId6"/>
    <p:sldMasterId id="2147483691" r:id="rId7"/>
    <p:sldMasterId id="2147483733" r:id="rId8"/>
    <p:sldMasterId id="2147483648" r:id="rId9"/>
    <p:sldMasterId id="2147483735" r:id="rId10"/>
    <p:sldMasterId id="2147483671" r:id="rId11"/>
    <p:sldMasterId id="2147483746" r:id="rId12"/>
    <p:sldMasterId id="2147483761" r:id="rId13"/>
  </p:sldMasterIdLst>
  <p:notesMasterIdLst>
    <p:notesMasterId r:id="rId38"/>
  </p:notesMasterIdLst>
  <p:sldIdLst>
    <p:sldId id="267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6" r:id="rId23"/>
    <p:sldId id="331" r:id="rId24"/>
    <p:sldId id="333" r:id="rId25"/>
    <p:sldId id="334" r:id="rId26"/>
    <p:sldId id="336" r:id="rId27"/>
    <p:sldId id="335" r:id="rId28"/>
    <p:sldId id="295" r:id="rId29"/>
    <p:sldId id="276" r:id="rId30"/>
    <p:sldId id="4174" r:id="rId31"/>
    <p:sldId id="4194" r:id="rId32"/>
    <p:sldId id="4198" r:id="rId33"/>
    <p:sldId id="268" r:id="rId34"/>
    <p:sldId id="338" r:id="rId35"/>
    <p:sldId id="293" r:id="rId36"/>
    <p:sldId id="290" r:id="rId37"/>
  </p:sldIdLst>
  <p:sldSz cx="9144000" cy="514826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VERY,Karen" initials="L" lastIdx="2" clrIdx="0">
    <p:extLst>
      <p:ext uri="{19B8F6BF-5375-455C-9EA6-DF929625EA0E}">
        <p15:presenceInfo xmlns:p15="http://schemas.microsoft.com/office/powerpoint/2012/main" userId="S::Karen.Lavery@dewr.gov.au::c48a454c-42e3-4e09-88d4-df2e9a604c5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1532"/>
    <a:srgbClr val="1A6A38"/>
    <a:srgbClr val="203864"/>
    <a:srgbClr val="05204B"/>
    <a:srgbClr val="BCBCBC"/>
    <a:srgbClr val="F4F4F4"/>
    <a:srgbClr val="2F1D09"/>
    <a:srgbClr val="0E77CD"/>
    <a:srgbClr val="E7E5E4"/>
    <a:srgbClr val="EAE9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3C2F0C-BFB2-4518-9F48-9C1C116B8E97}" v="237" dt="2023-05-11T03:03:17.712"/>
    <p1510:client id="{7511D911-C537-4FFD-93A2-9C90C66BE55B}" v="114" dt="2023-05-11T03:12:32.8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 snapToGrid="0">
      <p:cViewPr varScale="1">
        <p:scale>
          <a:sx n="81" d="100"/>
          <a:sy n="81" d="100"/>
        </p:scale>
        <p:origin x="636" y="72"/>
      </p:cViewPr>
      <p:guideLst>
        <p:guide orient="horz" pos="1622"/>
        <p:guide pos="2880"/>
      </p:guideLst>
    </p:cSldViewPr>
  </p:slideViewPr>
  <p:outlineViewPr>
    <p:cViewPr>
      <p:scale>
        <a:sx n="33" d="100"/>
        <a:sy n="33" d="100"/>
      </p:scale>
      <p:origin x="0" y="-15016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924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commentAuthors" Target="commentAuthors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7.xml"/><Relationship Id="rId41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WA,Su-Lin" userId="a8be4584-f4f5-47ad-825d-34b7c8b34e55" providerId="ADAL" clId="{313C2F0C-BFB2-4518-9F48-9C1C116B8E97}"/>
    <pc:docChg chg="undo custSel modSld">
      <pc:chgData name="KWA,Su-Lin" userId="a8be4584-f4f5-47ad-825d-34b7c8b34e55" providerId="ADAL" clId="{313C2F0C-BFB2-4518-9F48-9C1C116B8E97}" dt="2023-05-11T03:05:03.154" v="495" actId="33553"/>
      <pc:docMkLst>
        <pc:docMk/>
      </pc:docMkLst>
      <pc:sldChg chg="delSp modSp mod">
        <pc:chgData name="KWA,Su-Lin" userId="a8be4584-f4f5-47ad-825d-34b7c8b34e55" providerId="ADAL" clId="{313C2F0C-BFB2-4518-9F48-9C1C116B8E97}" dt="2023-05-11T02:47:33.713" v="204" actId="478"/>
        <pc:sldMkLst>
          <pc:docMk/>
          <pc:sldMk cId="1284593457" sldId="268"/>
        </pc:sldMkLst>
        <pc:spChg chg="del mod">
          <ac:chgData name="KWA,Su-Lin" userId="a8be4584-f4f5-47ad-825d-34b7c8b34e55" providerId="ADAL" clId="{313C2F0C-BFB2-4518-9F48-9C1C116B8E97}" dt="2023-05-11T02:47:33.713" v="204" actId="478"/>
          <ac:spMkLst>
            <pc:docMk/>
            <pc:sldMk cId="1284593457" sldId="268"/>
            <ac:spMk id="6" creationId="{B4C7B225-5CFF-EF4A-6435-FF3C01998B77}"/>
          </ac:spMkLst>
        </pc:spChg>
      </pc:sldChg>
      <pc:sldChg chg="addSp modSp mod">
        <pc:chgData name="KWA,Su-Lin" userId="a8be4584-f4f5-47ad-825d-34b7c8b34e55" providerId="ADAL" clId="{313C2F0C-BFB2-4518-9F48-9C1C116B8E97}" dt="2023-05-11T03:00:17.307" v="398"/>
        <pc:sldMkLst>
          <pc:docMk/>
          <pc:sldMk cId="530002478" sldId="290"/>
        </pc:sldMkLst>
        <pc:spChg chg="add mod">
          <ac:chgData name="KWA,Su-Lin" userId="a8be4584-f4f5-47ad-825d-34b7c8b34e55" providerId="ADAL" clId="{313C2F0C-BFB2-4518-9F48-9C1C116B8E97}" dt="2023-05-11T03:00:17.307" v="398"/>
          <ac:spMkLst>
            <pc:docMk/>
            <pc:sldMk cId="530002478" sldId="290"/>
            <ac:spMk id="2" creationId="{C5C9BD5A-F92B-77F4-AE7E-A383CF2289B4}"/>
          </ac:spMkLst>
        </pc:spChg>
      </pc:sldChg>
      <pc:sldChg chg="addSp modSp mod">
        <pc:chgData name="KWA,Su-Lin" userId="a8be4584-f4f5-47ad-825d-34b7c8b34e55" providerId="ADAL" clId="{313C2F0C-BFB2-4518-9F48-9C1C116B8E97}" dt="2023-05-11T03:00:30.604" v="401" actId="962"/>
        <pc:sldMkLst>
          <pc:docMk/>
          <pc:sldMk cId="2935950968" sldId="293"/>
        </pc:sldMkLst>
        <pc:spChg chg="add mod ord">
          <ac:chgData name="KWA,Su-Lin" userId="a8be4584-f4f5-47ad-825d-34b7c8b34e55" providerId="ADAL" clId="{313C2F0C-BFB2-4518-9F48-9C1C116B8E97}" dt="2023-05-11T03:00:30.604" v="401" actId="962"/>
          <ac:spMkLst>
            <pc:docMk/>
            <pc:sldMk cId="2935950968" sldId="293"/>
            <ac:spMk id="2" creationId="{E3658496-9143-8562-AEEA-AE18098BAE3D}"/>
          </ac:spMkLst>
        </pc:spChg>
        <pc:picChg chg="mod ord">
          <ac:chgData name="KWA,Su-Lin" userId="a8be4584-f4f5-47ad-825d-34b7c8b34e55" providerId="ADAL" clId="{313C2F0C-BFB2-4518-9F48-9C1C116B8E97}" dt="2023-05-11T02:50:40.765" v="237" actId="962"/>
          <ac:picMkLst>
            <pc:docMk/>
            <pc:sldMk cId="2935950968" sldId="293"/>
            <ac:picMk id="4" creationId="{1FFC6470-C3E7-45F1-AF3C-3D5991F2381F}"/>
          </ac:picMkLst>
        </pc:picChg>
        <pc:picChg chg="mod">
          <ac:chgData name="KWA,Su-Lin" userId="a8be4584-f4f5-47ad-825d-34b7c8b34e55" providerId="ADAL" clId="{313C2F0C-BFB2-4518-9F48-9C1C116B8E97}" dt="2023-05-11T02:49:10.501" v="223" actId="962"/>
          <ac:picMkLst>
            <pc:docMk/>
            <pc:sldMk cId="2935950968" sldId="293"/>
            <ac:picMk id="6" creationId="{30661806-D940-4928-83AF-0D3FFCFBAF8C}"/>
          </ac:picMkLst>
        </pc:picChg>
        <pc:picChg chg="mod ord">
          <ac:chgData name="KWA,Su-Lin" userId="a8be4584-f4f5-47ad-825d-34b7c8b34e55" providerId="ADAL" clId="{313C2F0C-BFB2-4518-9F48-9C1C116B8E97}" dt="2023-05-11T02:51:14.882" v="251" actId="962"/>
          <ac:picMkLst>
            <pc:docMk/>
            <pc:sldMk cId="2935950968" sldId="293"/>
            <ac:picMk id="8" creationId="{56A87023-3605-467B-A06B-846725D5B96F}"/>
          </ac:picMkLst>
        </pc:picChg>
        <pc:picChg chg="mod">
          <ac:chgData name="KWA,Su-Lin" userId="a8be4584-f4f5-47ad-825d-34b7c8b34e55" providerId="ADAL" clId="{313C2F0C-BFB2-4518-9F48-9C1C116B8E97}" dt="2023-05-11T02:51:27.850" v="253" actId="962"/>
          <ac:picMkLst>
            <pc:docMk/>
            <pc:sldMk cId="2935950968" sldId="293"/>
            <ac:picMk id="10" creationId="{EFCFF7A5-B32C-4406-A1FC-E5CD33F2A429}"/>
          </ac:picMkLst>
        </pc:picChg>
        <pc:picChg chg="mod">
          <ac:chgData name="KWA,Su-Lin" userId="a8be4584-f4f5-47ad-825d-34b7c8b34e55" providerId="ADAL" clId="{313C2F0C-BFB2-4518-9F48-9C1C116B8E97}" dt="2023-05-11T02:51:21.594" v="252" actId="962"/>
          <ac:picMkLst>
            <pc:docMk/>
            <pc:sldMk cId="2935950968" sldId="293"/>
            <ac:picMk id="14" creationId="{1895819F-2E97-46AB-ADC3-37E3C0E527C6}"/>
          </ac:picMkLst>
        </pc:picChg>
        <pc:cxnChg chg="mod">
          <ac:chgData name="KWA,Su-Lin" userId="a8be4584-f4f5-47ad-825d-34b7c8b34e55" providerId="ADAL" clId="{313C2F0C-BFB2-4518-9F48-9C1C116B8E97}" dt="2023-05-11T02:59:27.174" v="362"/>
          <ac:cxnSpMkLst>
            <pc:docMk/>
            <pc:sldMk cId="2935950968" sldId="293"/>
            <ac:cxnSpMk id="37" creationId="{B817B4B8-5E01-4B44-BC25-876D56C12149}"/>
          </ac:cxnSpMkLst>
        </pc:cxnChg>
        <pc:cxnChg chg="mod">
          <ac:chgData name="KWA,Su-Lin" userId="a8be4584-f4f5-47ad-825d-34b7c8b34e55" providerId="ADAL" clId="{313C2F0C-BFB2-4518-9F48-9C1C116B8E97}" dt="2023-05-11T02:59:31.091" v="369"/>
          <ac:cxnSpMkLst>
            <pc:docMk/>
            <pc:sldMk cId="2935950968" sldId="293"/>
            <ac:cxnSpMk id="38" creationId="{D683D1A4-93E5-4A4D-B103-8223A220EB2B}"/>
          </ac:cxnSpMkLst>
        </pc:cxnChg>
        <pc:cxnChg chg="mod">
          <ac:chgData name="KWA,Su-Lin" userId="a8be4584-f4f5-47ad-825d-34b7c8b34e55" providerId="ADAL" clId="{313C2F0C-BFB2-4518-9F48-9C1C116B8E97}" dt="2023-05-11T02:59:34.500" v="376"/>
          <ac:cxnSpMkLst>
            <pc:docMk/>
            <pc:sldMk cId="2935950968" sldId="293"/>
            <ac:cxnSpMk id="39" creationId="{B0E8ABF4-C289-489E-BEFB-3077F9D9C773}"/>
          </ac:cxnSpMkLst>
        </pc:cxnChg>
        <pc:cxnChg chg="mod">
          <ac:chgData name="KWA,Su-Lin" userId="a8be4584-f4f5-47ad-825d-34b7c8b34e55" providerId="ADAL" clId="{313C2F0C-BFB2-4518-9F48-9C1C116B8E97}" dt="2023-05-11T02:59:37.754" v="383"/>
          <ac:cxnSpMkLst>
            <pc:docMk/>
            <pc:sldMk cId="2935950968" sldId="293"/>
            <ac:cxnSpMk id="40" creationId="{7989CFA0-35DD-4943-B365-488C66B9B192}"/>
          </ac:cxnSpMkLst>
        </pc:cxnChg>
        <pc:cxnChg chg="mod">
          <ac:chgData name="KWA,Su-Lin" userId="a8be4584-f4f5-47ad-825d-34b7c8b34e55" providerId="ADAL" clId="{313C2F0C-BFB2-4518-9F48-9C1C116B8E97}" dt="2023-05-11T02:59:41.783" v="390"/>
          <ac:cxnSpMkLst>
            <pc:docMk/>
            <pc:sldMk cId="2935950968" sldId="293"/>
            <ac:cxnSpMk id="41" creationId="{688AD040-1A2B-4FB4-A345-7B9F3E5ED9B0}"/>
          </ac:cxnSpMkLst>
        </pc:cxnChg>
        <pc:cxnChg chg="mod">
          <ac:chgData name="KWA,Su-Lin" userId="a8be4584-f4f5-47ad-825d-34b7c8b34e55" providerId="ADAL" clId="{313C2F0C-BFB2-4518-9F48-9C1C116B8E97}" dt="2023-05-11T02:59:45.296" v="397"/>
          <ac:cxnSpMkLst>
            <pc:docMk/>
            <pc:sldMk cId="2935950968" sldId="293"/>
            <ac:cxnSpMk id="42" creationId="{823B704A-724B-41D6-8F33-76939E727D2A}"/>
          </ac:cxnSpMkLst>
        </pc:cxnChg>
      </pc:sldChg>
      <pc:sldChg chg="modSp mod">
        <pc:chgData name="KWA,Su-Lin" userId="a8be4584-f4f5-47ad-825d-34b7c8b34e55" providerId="ADAL" clId="{313C2F0C-BFB2-4518-9F48-9C1C116B8E97}" dt="2023-05-11T02:46:51.365" v="202" actId="962"/>
        <pc:sldMkLst>
          <pc:docMk/>
          <pc:sldMk cId="190517886" sldId="295"/>
        </pc:sldMkLst>
        <pc:spChg chg="mod">
          <ac:chgData name="KWA,Su-Lin" userId="a8be4584-f4f5-47ad-825d-34b7c8b34e55" providerId="ADAL" clId="{313C2F0C-BFB2-4518-9F48-9C1C116B8E97}" dt="2023-05-11T02:46:25.116" v="200" actId="33553"/>
          <ac:spMkLst>
            <pc:docMk/>
            <pc:sldMk cId="190517886" sldId="295"/>
            <ac:spMk id="16" creationId="{EDBDF080-A59C-4AAB-B5AF-70A7A0FBED91}"/>
          </ac:spMkLst>
        </pc:spChg>
        <pc:picChg chg="mod">
          <ac:chgData name="KWA,Su-Lin" userId="a8be4584-f4f5-47ad-825d-34b7c8b34e55" providerId="ADAL" clId="{313C2F0C-BFB2-4518-9F48-9C1C116B8E97}" dt="2023-05-11T02:46:32.136" v="201" actId="962"/>
          <ac:picMkLst>
            <pc:docMk/>
            <pc:sldMk cId="190517886" sldId="295"/>
            <ac:picMk id="3" creationId="{B8CCE9A6-D26A-4831-821C-D110A12A4EF5}"/>
          </ac:picMkLst>
        </pc:picChg>
        <pc:picChg chg="mod">
          <ac:chgData name="KWA,Su-Lin" userId="a8be4584-f4f5-47ad-825d-34b7c8b34e55" providerId="ADAL" clId="{313C2F0C-BFB2-4518-9F48-9C1C116B8E97}" dt="2023-05-11T02:46:51.365" v="202" actId="962"/>
          <ac:picMkLst>
            <pc:docMk/>
            <pc:sldMk cId="190517886" sldId="295"/>
            <ac:picMk id="7" creationId="{1E230C72-FDBF-4DAD-A469-02665548ABE3}"/>
          </ac:picMkLst>
        </pc:picChg>
      </pc:sldChg>
      <pc:sldChg chg="addSp delSp modSp mod">
        <pc:chgData name="KWA,Su-Lin" userId="a8be4584-f4f5-47ad-825d-34b7c8b34e55" providerId="ADAL" clId="{313C2F0C-BFB2-4518-9F48-9C1C116B8E97}" dt="2023-05-11T02:58:26.750" v="340"/>
        <pc:sldMkLst>
          <pc:docMk/>
          <pc:sldMk cId="844322795" sldId="317"/>
        </pc:sldMkLst>
        <pc:spChg chg="add del mod">
          <ac:chgData name="KWA,Su-Lin" userId="a8be4584-f4f5-47ad-825d-34b7c8b34e55" providerId="ADAL" clId="{313C2F0C-BFB2-4518-9F48-9C1C116B8E97}" dt="2023-05-11T02:57:04.669" v="261" actId="33699"/>
          <ac:spMkLst>
            <pc:docMk/>
            <pc:sldMk cId="844322795" sldId="317"/>
            <ac:spMk id="3" creationId="{B5BDD1E1-0156-5157-2551-77D74C18862F}"/>
          </ac:spMkLst>
        </pc:spChg>
        <pc:spChg chg="add del mod">
          <ac:chgData name="KWA,Su-Lin" userId="a8be4584-f4f5-47ad-825d-34b7c8b34e55" providerId="ADAL" clId="{313C2F0C-BFB2-4518-9F48-9C1C116B8E97}" dt="2023-05-11T02:57:21.585" v="265" actId="478"/>
          <ac:spMkLst>
            <pc:docMk/>
            <pc:sldMk cId="844322795" sldId="317"/>
            <ac:spMk id="4" creationId="{48F83BA4-6936-FD3C-DB78-F243F9B1CA75}"/>
          </ac:spMkLst>
        </pc:spChg>
        <pc:spChg chg="add del mod">
          <ac:chgData name="KWA,Su-Lin" userId="a8be4584-f4f5-47ad-825d-34b7c8b34e55" providerId="ADAL" clId="{313C2F0C-BFB2-4518-9F48-9C1C116B8E97}" dt="2023-05-11T02:57:23.748" v="266" actId="478"/>
          <ac:spMkLst>
            <pc:docMk/>
            <pc:sldMk cId="844322795" sldId="317"/>
            <ac:spMk id="6" creationId="{E7CFF511-2A87-4553-8622-64DE2D433409}"/>
          </ac:spMkLst>
        </pc:spChg>
        <pc:spChg chg="add mod">
          <ac:chgData name="KWA,Su-Lin" userId="a8be4584-f4f5-47ad-825d-34b7c8b34e55" providerId="ADAL" clId="{313C2F0C-BFB2-4518-9F48-9C1C116B8E97}" dt="2023-05-11T02:58:26.750" v="340"/>
          <ac:spMkLst>
            <pc:docMk/>
            <pc:sldMk cId="844322795" sldId="317"/>
            <ac:spMk id="8" creationId="{99E19FC3-47D6-CAC6-A031-9956BE939BAC}"/>
          </ac:spMkLst>
        </pc:spChg>
        <pc:picChg chg="mod">
          <ac:chgData name="KWA,Su-Lin" userId="a8be4584-f4f5-47ad-825d-34b7c8b34e55" providerId="ADAL" clId="{313C2F0C-BFB2-4518-9F48-9C1C116B8E97}" dt="2023-05-11T02:58:17.296" v="337" actId="962"/>
          <ac:picMkLst>
            <pc:docMk/>
            <pc:sldMk cId="844322795" sldId="317"/>
            <ac:picMk id="5" creationId="{0439449C-6782-4D8C-A834-1B2CA0A6187A}"/>
          </ac:picMkLst>
        </pc:picChg>
      </pc:sldChg>
      <pc:sldChg chg="addSp modSp mod">
        <pc:chgData name="KWA,Su-Lin" userId="a8be4584-f4f5-47ad-825d-34b7c8b34e55" providerId="ADAL" clId="{313C2F0C-BFB2-4518-9F48-9C1C116B8E97}" dt="2023-05-11T02:58:50.490" v="351"/>
        <pc:sldMkLst>
          <pc:docMk/>
          <pc:sldMk cId="379877206" sldId="319"/>
        </pc:sldMkLst>
        <pc:spChg chg="add mod">
          <ac:chgData name="KWA,Su-Lin" userId="a8be4584-f4f5-47ad-825d-34b7c8b34e55" providerId="ADAL" clId="{313C2F0C-BFB2-4518-9F48-9C1C116B8E97}" dt="2023-05-11T02:58:50.490" v="351"/>
          <ac:spMkLst>
            <pc:docMk/>
            <pc:sldMk cId="379877206" sldId="319"/>
            <ac:spMk id="2" creationId="{018D4664-3AE3-F9F2-421C-32234DF008DA}"/>
          </ac:spMkLst>
        </pc:spChg>
        <pc:spChg chg="ord">
          <ac:chgData name="KWA,Su-Lin" userId="a8be4584-f4f5-47ad-825d-34b7c8b34e55" providerId="ADAL" clId="{313C2F0C-BFB2-4518-9F48-9C1C116B8E97}" dt="2023-05-11T02:30:17.916" v="24"/>
          <ac:spMkLst>
            <pc:docMk/>
            <pc:sldMk cId="379877206" sldId="319"/>
            <ac:spMk id="23" creationId="{27D210AE-D866-487B-B6B5-56B66BC30EA1}"/>
          </ac:spMkLst>
        </pc:spChg>
        <pc:spChg chg="ord">
          <ac:chgData name="KWA,Su-Lin" userId="a8be4584-f4f5-47ad-825d-34b7c8b34e55" providerId="ADAL" clId="{313C2F0C-BFB2-4518-9F48-9C1C116B8E97}" dt="2023-05-11T02:30:33.348" v="25"/>
          <ac:spMkLst>
            <pc:docMk/>
            <pc:sldMk cId="379877206" sldId="319"/>
            <ac:spMk id="25" creationId="{05BD3086-21C7-40B3-A192-60FA3F964300}"/>
          </ac:spMkLst>
        </pc:spChg>
        <pc:spChg chg="ord">
          <ac:chgData name="KWA,Su-Lin" userId="a8be4584-f4f5-47ad-825d-34b7c8b34e55" providerId="ADAL" clId="{313C2F0C-BFB2-4518-9F48-9C1C116B8E97}" dt="2023-05-11T02:30:08.974" v="22"/>
          <ac:spMkLst>
            <pc:docMk/>
            <pc:sldMk cId="379877206" sldId="319"/>
            <ac:spMk id="27" creationId="{8C61C450-39A1-4960-B517-2543FF7D2799}"/>
          </ac:spMkLst>
        </pc:spChg>
        <pc:spChg chg="ord">
          <ac:chgData name="KWA,Su-Lin" userId="a8be4584-f4f5-47ad-825d-34b7c8b34e55" providerId="ADAL" clId="{313C2F0C-BFB2-4518-9F48-9C1C116B8E97}" dt="2023-05-11T02:30:04.849" v="21"/>
          <ac:spMkLst>
            <pc:docMk/>
            <pc:sldMk cId="379877206" sldId="319"/>
            <ac:spMk id="29" creationId="{61F75582-DBFF-4943-847D-6F9AB88EB4A9}"/>
          </ac:spMkLst>
        </pc:spChg>
        <pc:picChg chg="mod ord">
          <ac:chgData name="KWA,Su-Lin" userId="a8be4584-f4f5-47ad-825d-34b7c8b34e55" providerId="ADAL" clId="{313C2F0C-BFB2-4518-9F48-9C1C116B8E97}" dt="2023-05-11T02:26:18.778" v="1"/>
          <ac:picMkLst>
            <pc:docMk/>
            <pc:sldMk cId="379877206" sldId="319"/>
            <ac:picMk id="5" creationId="{3614A368-F545-429D-A5A8-4E03F7090024}"/>
          </ac:picMkLst>
        </pc:picChg>
        <pc:picChg chg="mod ord">
          <ac:chgData name="KWA,Su-Lin" userId="a8be4584-f4f5-47ad-825d-34b7c8b34e55" providerId="ADAL" clId="{313C2F0C-BFB2-4518-9F48-9C1C116B8E97}" dt="2023-05-11T02:31:44.124" v="38" actId="962"/>
          <ac:picMkLst>
            <pc:docMk/>
            <pc:sldMk cId="379877206" sldId="319"/>
            <ac:picMk id="9" creationId="{8E97BDF8-7A50-4191-A170-208032B7CF52}"/>
          </ac:picMkLst>
        </pc:picChg>
        <pc:picChg chg="mod ord">
          <ac:chgData name="KWA,Su-Lin" userId="a8be4584-f4f5-47ad-825d-34b7c8b34e55" providerId="ADAL" clId="{313C2F0C-BFB2-4518-9F48-9C1C116B8E97}" dt="2023-05-11T02:29:52.201" v="18" actId="962"/>
          <ac:picMkLst>
            <pc:docMk/>
            <pc:sldMk cId="379877206" sldId="319"/>
            <ac:picMk id="10" creationId="{64B18D29-D59C-440E-8641-9465CBABB5EB}"/>
          </ac:picMkLst>
        </pc:picChg>
        <pc:picChg chg="mod ord">
          <ac:chgData name="KWA,Su-Lin" userId="a8be4584-f4f5-47ad-825d-34b7c8b34e55" providerId="ADAL" clId="{313C2F0C-BFB2-4518-9F48-9C1C116B8E97}" dt="2023-05-11T02:28:15.216" v="10" actId="962"/>
          <ac:picMkLst>
            <pc:docMk/>
            <pc:sldMk cId="379877206" sldId="319"/>
            <ac:picMk id="35" creationId="{18698C16-AA81-4F38-A89E-AF8537D35E11}"/>
          </ac:picMkLst>
        </pc:picChg>
        <pc:picChg chg="mod">
          <ac:chgData name="KWA,Su-Lin" userId="a8be4584-f4f5-47ad-825d-34b7c8b34e55" providerId="ADAL" clId="{313C2F0C-BFB2-4518-9F48-9C1C116B8E97}" dt="2023-05-11T02:31:02.201" v="26" actId="962"/>
          <ac:picMkLst>
            <pc:docMk/>
            <pc:sldMk cId="379877206" sldId="319"/>
            <ac:picMk id="37" creationId="{C54A6583-D296-4D7F-9581-108357954F19}"/>
          </ac:picMkLst>
        </pc:picChg>
      </pc:sldChg>
      <pc:sldChg chg="addSp delSp modSp mod">
        <pc:chgData name="KWA,Su-Lin" userId="a8be4584-f4f5-47ad-825d-34b7c8b34e55" providerId="ADAL" clId="{313C2F0C-BFB2-4518-9F48-9C1C116B8E97}" dt="2023-05-11T02:41:26.618" v="126" actId="478"/>
        <pc:sldMkLst>
          <pc:docMk/>
          <pc:sldMk cId="919714847" sldId="322"/>
        </pc:sldMkLst>
        <pc:spChg chg="mod ord">
          <ac:chgData name="KWA,Su-Lin" userId="a8be4584-f4f5-47ad-825d-34b7c8b34e55" providerId="ADAL" clId="{313C2F0C-BFB2-4518-9F48-9C1C116B8E97}" dt="2023-05-11T02:37:34.194" v="85" actId="33553"/>
          <ac:spMkLst>
            <pc:docMk/>
            <pc:sldMk cId="919714847" sldId="322"/>
            <ac:spMk id="2" creationId="{974B6515-E188-43AE-998C-79B6BC07CDE1}"/>
          </ac:spMkLst>
        </pc:spChg>
        <pc:spChg chg="mod ord">
          <ac:chgData name="KWA,Su-Lin" userId="a8be4584-f4f5-47ad-825d-34b7c8b34e55" providerId="ADAL" clId="{313C2F0C-BFB2-4518-9F48-9C1C116B8E97}" dt="2023-05-11T02:40:58.172" v="120"/>
          <ac:spMkLst>
            <pc:docMk/>
            <pc:sldMk cId="919714847" sldId="322"/>
            <ac:spMk id="9" creationId="{0DB312D7-5ADB-46B0-B896-12C5021F6E14}"/>
          </ac:spMkLst>
        </pc:spChg>
        <pc:spChg chg="mod topLvl">
          <ac:chgData name="KWA,Su-Lin" userId="a8be4584-f4f5-47ad-825d-34b7c8b34e55" providerId="ADAL" clId="{313C2F0C-BFB2-4518-9F48-9C1C116B8E97}" dt="2023-05-11T02:38:13.702" v="95" actId="478"/>
          <ac:spMkLst>
            <pc:docMk/>
            <pc:sldMk cId="919714847" sldId="322"/>
            <ac:spMk id="11" creationId="{712CA843-9A6E-4BFB-BAF4-0DB0CDAEC300}"/>
          </ac:spMkLst>
        </pc:spChg>
        <pc:spChg chg="add del mod topLvl">
          <ac:chgData name="KWA,Su-Lin" userId="a8be4584-f4f5-47ad-825d-34b7c8b34e55" providerId="ADAL" clId="{313C2F0C-BFB2-4518-9F48-9C1C116B8E97}" dt="2023-05-11T02:38:13.702" v="95" actId="478"/>
          <ac:spMkLst>
            <pc:docMk/>
            <pc:sldMk cId="919714847" sldId="322"/>
            <ac:spMk id="12" creationId="{0EC01F64-26A0-4056-B8EC-2B7B62B42289}"/>
          </ac:spMkLst>
        </pc:spChg>
        <pc:spChg chg="add del mod">
          <ac:chgData name="KWA,Su-Lin" userId="a8be4584-f4f5-47ad-825d-34b7c8b34e55" providerId="ADAL" clId="{313C2F0C-BFB2-4518-9F48-9C1C116B8E97}" dt="2023-05-11T02:41:26.618" v="126" actId="478"/>
          <ac:spMkLst>
            <pc:docMk/>
            <pc:sldMk cId="919714847" sldId="322"/>
            <ac:spMk id="23" creationId="{D10DC90B-8534-4EF2-8A84-06E4C19A3A21}"/>
          </ac:spMkLst>
        </pc:spChg>
        <pc:spChg chg="ord">
          <ac:chgData name="KWA,Su-Lin" userId="a8be4584-f4f5-47ad-825d-34b7c8b34e55" providerId="ADAL" clId="{313C2F0C-BFB2-4518-9F48-9C1C116B8E97}" dt="2023-05-11T02:37:43.920" v="93"/>
          <ac:spMkLst>
            <pc:docMk/>
            <pc:sldMk cId="919714847" sldId="322"/>
            <ac:spMk id="26" creationId="{3ADB50E9-FE89-4D56-AFFE-2AE68DC5922E}"/>
          </ac:spMkLst>
        </pc:spChg>
        <pc:spChg chg="ord">
          <ac:chgData name="KWA,Su-Lin" userId="a8be4584-f4f5-47ad-825d-34b7c8b34e55" providerId="ADAL" clId="{313C2F0C-BFB2-4518-9F48-9C1C116B8E97}" dt="2023-05-11T02:41:06.432" v="124"/>
          <ac:spMkLst>
            <pc:docMk/>
            <pc:sldMk cId="919714847" sldId="322"/>
            <ac:spMk id="27" creationId="{4B9F4891-FB49-42AC-9C9C-97C06DC415EA}"/>
          </ac:spMkLst>
        </pc:spChg>
        <pc:spChg chg="ord">
          <ac:chgData name="KWA,Su-Lin" userId="a8be4584-f4f5-47ad-825d-34b7c8b34e55" providerId="ADAL" clId="{313C2F0C-BFB2-4518-9F48-9C1C116B8E97}" dt="2023-05-11T02:40:16.678" v="113"/>
          <ac:spMkLst>
            <pc:docMk/>
            <pc:sldMk cId="919714847" sldId="322"/>
            <ac:spMk id="28" creationId="{138ADB43-A8B6-49F8-B418-E8B55C156D53}"/>
          </ac:spMkLst>
        </pc:spChg>
        <pc:spChg chg="ord">
          <ac:chgData name="KWA,Su-Lin" userId="a8be4584-f4f5-47ad-825d-34b7c8b34e55" providerId="ADAL" clId="{313C2F0C-BFB2-4518-9F48-9C1C116B8E97}" dt="2023-05-11T02:40:20.366" v="114"/>
          <ac:spMkLst>
            <pc:docMk/>
            <pc:sldMk cId="919714847" sldId="322"/>
            <ac:spMk id="29" creationId="{ADF50D9B-5727-42A5-A252-6391600C060E}"/>
          </ac:spMkLst>
        </pc:spChg>
        <pc:spChg chg="ord">
          <ac:chgData name="KWA,Su-Lin" userId="a8be4584-f4f5-47ad-825d-34b7c8b34e55" providerId="ADAL" clId="{313C2F0C-BFB2-4518-9F48-9C1C116B8E97}" dt="2023-05-11T02:37:17.728" v="71"/>
          <ac:spMkLst>
            <pc:docMk/>
            <pc:sldMk cId="919714847" sldId="322"/>
            <ac:spMk id="30" creationId="{3557FBE1-6F25-4615-B753-395980A0C51F}"/>
          </ac:spMkLst>
        </pc:spChg>
        <pc:grpChg chg="add del mod">
          <ac:chgData name="KWA,Su-Lin" userId="a8be4584-f4f5-47ad-825d-34b7c8b34e55" providerId="ADAL" clId="{313C2F0C-BFB2-4518-9F48-9C1C116B8E97}" dt="2023-05-11T02:38:40.847" v="100" actId="962"/>
          <ac:grpSpMkLst>
            <pc:docMk/>
            <pc:sldMk cId="919714847" sldId="322"/>
            <ac:grpSpMk id="10" creationId="{F45F27F0-5BBF-47C8-8CE0-F1DF6E20FFA1}"/>
          </ac:grpSpMkLst>
        </pc:grpChg>
        <pc:grpChg chg="mod">
          <ac:chgData name="KWA,Su-Lin" userId="a8be4584-f4f5-47ad-825d-34b7c8b34e55" providerId="ADAL" clId="{313C2F0C-BFB2-4518-9F48-9C1C116B8E97}" dt="2023-05-11T02:39:04.931" v="101" actId="962"/>
          <ac:grpSpMkLst>
            <pc:docMk/>
            <pc:sldMk cId="919714847" sldId="322"/>
            <ac:grpSpMk id="13" creationId="{75F9E414-D37F-4DA1-909E-B9705150A56D}"/>
          </ac:grpSpMkLst>
        </pc:grpChg>
        <pc:grpChg chg="mod">
          <ac:chgData name="KWA,Su-Lin" userId="a8be4584-f4f5-47ad-825d-34b7c8b34e55" providerId="ADAL" clId="{313C2F0C-BFB2-4518-9F48-9C1C116B8E97}" dt="2023-05-11T02:39:18.862" v="102" actId="962"/>
          <ac:grpSpMkLst>
            <pc:docMk/>
            <pc:sldMk cId="919714847" sldId="322"/>
            <ac:grpSpMk id="16" creationId="{EDF54577-0EB9-419F-B0E7-18A130A8B0F9}"/>
          </ac:grpSpMkLst>
        </pc:grpChg>
        <pc:grpChg chg="mod">
          <ac:chgData name="KWA,Su-Lin" userId="a8be4584-f4f5-47ad-825d-34b7c8b34e55" providerId="ADAL" clId="{313C2F0C-BFB2-4518-9F48-9C1C116B8E97}" dt="2023-05-11T02:39:32.977" v="103" actId="962"/>
          <ac:grpSpMkLst>
            <pc:docMk/>
            <pc:sldMk cId="919714847" sldId="322"/>
            <ac:grpSpMk id="19" creationId="{6A2B4EF5-E9A8-44D8-A5E4-1F868750789C}"/>
          </ac:grpSpMkLst>
        </pc:grpChg>
      </pc:sldChg>
      <pc:sldChg chg="modSp mod">
        <pc:chgData name="KWA,Su-Lin" userId="a8be4584-f4f5-47ad-825d-34b7c8b34e55" providerId="ADAL" clId="{313C2F0C-BFB2-4518-9F48-9C1C116B8E97}" dt="2023-05-11T02:41:42.477" v="127" actId="962"/>
        <pc:sldMkLst>
          <pc:docMk/>
          <pc:sldMk cId="1380648789" sldId="323"/>
        </pc:sldMkLst>
        <pc:picChg chg="mod">
          <ac:chgData name="KWA,Su-Lin" userId="a8be4584-f4f5-47ad-825d-34b7c8b34e55" providerId="ADAL" clId="{313C2F0C-BFB2-4518-9F48-9C1C116B8E97}" dt="2023-05-11T02:41:42.477" v="127" actId="962"/>
          <ac:picMkLst>
            <pc:docMk/>
            <pc:sldMk cId="1380648789" sldId="323"/>
            <ac:picMk id="6" creationId="{F3711575-0327-461B-BF9C-056EDB8DE53D}"/>
          </ac:picMkLst>
        </pc:picChg>
      </pc:sldChg>
      <pc:sldChg chg="addSp modSp mod">
        <pc:chgData name="KWA,Su-Lin" userId="a8be4584-f4f5-47ad-825d-34b7c8b34e55" providerId="ADAL" clId="{313C2F0C-BFB2-4518-9F48-9C1C116B8E97}" dt="2023-05-11T03:03:17.708" v="494" actId="1076"/>
        <pc:sldMkLst>
          <pc:docMk/>
          <pc:sldMk cId="1402847158" sldId="324"/>
        </pc:sldMkLst>
        <pc:spChg chg="mod ord">
          <ac:chgData name="KWA,Su-Lin" userId="a8be4584-f4f5-47ad-825d-34b7c8b34e55" providerId="ADAL" clId="{313C2F0C-BFB2-4518-9F48-9C1C116B8E97}" dt="2023-05-11T02:42:21.652" v="130"/>
          <ac:spMkLst>
            <pc:docMk/>
            <pc:sldMk cId="1402847158" sldId="324"/>
            <ac:spMk id="2" creationId="{7D5EE196-4E0C-42D2-9EA0-D174DAB23730}"/>
          </ac:spMkLst>
        </pc:spChg>
        <pc:spChg chg="add mod">
          <ac:chgData name="KWA,Su-Lin" userId="a8be4584-f4f5-47ad-825d-34b7c8b34e55" providerId="ADAL" clId="{313C2F0C-BFB2-4518-9F48-9C1C116B8E97}" dt="2023-05-11T03:03:17.708" v="494" actId="1076"/>
          <ac:spMkLst>
            <pc:docMk/>
            <pc:sldMk cId="1402847158" sldId="324"/>
            <ac:spMk id="3" creationId="{F56F3D4C-EAD8-F441-9BE0-035D84753664}"/>
          </ac:spMkLst>
        </pc:spChg>
        <pc:graphicFrameChg chg="mod">
          <ac:chgData name="KWA,Su-Lin" userId="a8be4584-f4f5-47ad-825d-34b7c8b34e55" providerId="ADAL" clId="{313C2F0C-BFB2-4518-9F48-9C1C116B8E97}" dt="2023-05-11T03:01:27.644" v="405" actId="962"/>
          <ac:graphicFrameMkLst>
            <pc:docMk/>
            <pc:sldMk cId="1402847158" sldId="324"/>
            <ac:graphicFrameMk id="5" creationId="{28BD19E8-DCFC-4257-B288-1CEC2688D954}"/>
          </ac:graphicFrameMkLst>
        </pc:graphicFrameChg>
        <pc:picChg chg="mod">
          <ac:chgData name="KWA,Su-Lin" userId="a8be4584-f4f5-47ad-825d-34b7c8b34e55" providerId="ADAL" clId="{313C2F0C-BFB2-4518-9F48-9C1C116B8E97}" dt="2023-05-11T02:42:19.004" v="129" actId="962"/>
          <ac:picMkLst>
            <pc:docMk/>
            <pc:sldMk cId="1402847158" sldId="324"/>
            <ac:picMk id="7" creationId="{5125CFFA-C1FA-4226-BBA4-A5BDA4D41AE6}"/>
          </ac:picMkLst>
        </pc:picChg>
      </pc:sldChg>
      <pc:sldChg chg="addSp delSp modSp mod">
        <pc:chgData name="KWA,Su-Lin" userId="a8be4584-f4f5-47ad-825d-34b7c8b34e55" providerId="ADAL" clId="{313C2F0C-BFB2-4518-9F48-9C1C116B8E97}" dt="2023-05-11T02:44:23.986" v="152" actId="255"/>
        <pc:sldMkLst>
          <pc:docMk/>
          <pc:sldMk cId="115075529" sldId="326"/>
        </pc:sldMkLst>
        <pc:spChg chg="add mod ord">
          <ac:chgData name="KWA,Su-Lin" userId="a8be4584-f4f5-47ad-825d-34b7c8b34e55" providerId="ADAL" clId="{313C2F0C-BFB2-4518-9F48-9C1C116B8E97}" dt="2023-05-11T02:44:23.986" v="152" actId="255"/>
          <ac:spMkLst>
            <pc:docMk/>
            <pc:sldMk cId="115075529" sldId="326"/>
            <ac:spMk id="2" creationId="{ED431095-D967-F14A-B1F7-51B9F164F9B1}"/>
          </ac:spMkLst>
        </pc:spChg>
        <pc:spChg chg="del mod">
          <ac:chgData name="KWA,Su-Lin" userId="a8be4584-f4f5-47ad-825d-34b7c8b34e55" providerId="ADAL" clId="{313C2F0C-BFB2-4518-9F48-9C1C116B8E97}" dt="2023-05-11T02:43:39.165" v="147" actId="478"/>
          <ac:spMkLst>
            <pc:docMk/>
            <pc:sldMk cId="115075529" sldId="326"/>
            <ac:spMk id="15" creationId="{7F80746E-FB3B-4AE3-B3E7-4E3C95B9CB4F}"/>
          </ac:spMkLst>
        </pc:spChg>
        <pc:spChg chg="ord">
          <ac:chgData name="KWA,Su-Lin" userId="a8be4584-f4f5-47ad-825d-34b7c8b34e55" providerId="ADAL" clId="{313C2F0C-BFB2-4518-9F48-9C1C116B8E97}" dt="2023-05-11T02:43:49.911" v="148"/>
          <ac:spMkLst>
            <pc:docMk/>
            <pc:sldMk cId="115075529" sldId="326"/>
            <ac:spMk id="17" creationId="{0F998F92-4B82-46FB-BA6D-7A857E0CC3D6}"/>
          </ac:spMkLst>
        </pc:spChg>
        <pc:spChg chg="ord">
          <ac:chgData name="KWA,Su-Lin" userId="a8be4584-f4f5-47ad-825d-34b7c8b34e55" providerId="ADAL" clId="{313C2F0C-BFB2-4518-9F48-9C1C116B8E97}" dt="2023-05-11T02:43:54.399" v="149"/>
          <ac:spMkLst>
            <pc:docMk/>
            <pc:sldMk cId="115075529" sldId="326"/>
            <ac:spMk id="18" creationId="{8E32A36B-BCB8-4ED9-A73D-820B313FF41E}"/>
          </ac:spMkLst>
        </pc:spChg>
        <pc:spChg chg="mod ord">
          <ac:chgData name="KWA,Su-Lin" userId="a8be4584-f4f5-47ad-825d-34b7c8b34e55" providerId="ADAL" clId="{313C2F0C-BFB2-4518-9F48-9C1C116B8E97}" dt="2023-05-11T02:42:40.658" v="136"/>
          <ac:spMkLst>
            <pc:docMk/>
            <pc:sldMk cId="115075529" sldId="326"/>
            <ac:spMk id="20" creationId="{35B59159-169F-4404-A1C7-4072F7A00855}"/>
          </ac:spMkLst>
        </pc:spChg>
      </pc:sldChg>
      <pc:sldChg chg="addSp delSp modSp mod">
        <pc:chgData name="KWA,Su-Lin" userId="a8be4584-f4f5-47ad-825d-34b7c8b34e55" providerId="ADAL" clId="{313C2F0C-BFB2-4518-9F48-9C1C116B8E97}" dt="2023-05-11T02:44:57.157" v="174"/>
        <pc:sldMkLst>
          <pc:docMk/>
          <pc:sldMk cId="3995647462" sldId="331"/>
        </pc:sldMkLst>
        <pc:spChg chg="add mod ord">
          <ac:chgData name="KWA,Su-Lin" userId="a8be4584-f4f5-47ad-825d-34b7c8b34e55" providerId="ADAL" clId="{313C2F0C-BFB2-4518-9F48-9C1C116B8E97}" dt="2023-05-11T02:44:57.157" v="174"/>
          <ac:spMkLst>
            <pc:docMk/>
            <pc:sldMk cId="3995647462" sldId="331"/>
            <ac:spMk id="3" creationId="{9D9D617A-9742-3726-BBD4-CA3DF9C0A7D0}"/>
          </ac:spMkLst>
        </pc:spChg>
        <pc:spChg chg="del">
          <ac:chgData name="KWA,Su-Lin" userId="a8be4584-f4f5-47ad-825d-34b7c8b34e55" providerId="ADAL" clId="{313C2F0C-BFB2-4518-9F48-9C1C116B8E97}" dt="2023-05-11T02:44:14.740" v="151" actId="478"/>
          <ac:spMkLst>
            <pc:docMk/>
            <pc:sldMk cId="3995647462" sldId="331"/>
            <ac:spMk id="13" creationId="{074D9A16-0AA4-42FA-BAE3-FD76D012BF40}"/>
          </ac:spMkLst>
        </pc:spChg>
        <pc:spChg chg="mod ord">
          <ac:chgData name="KWA,Su-Lin" userId="a8be4584-f4f5-47ad-825d-34b7c8b34e55" providerId="ADAL" clId="{313C2F0C-BFB2-4518-9F48-9C1C116B8E97}" dt="2023-05-11T02:44:54.532" v="173"/>
          <ac:spMkLst>
            <pc:docMk/>
            <pc:sldMk cId="3995647462" sldId="331"/>
            <ac:spMk id="14" creationId="{363B2374-0E62-4FC5-B5E6-B5D4CAE570CE}"/>
          </ac:spMkLst>
        </pc:spChg>
      </pc:sldChg>
      <pc:sldChg chg="addSp delSp modSp mod">
        <pc:chgData name="KWA,Su-Lin" userId="a8be4584-f4f5-47ad-825d-34b7c8b34e55" providerId="ADAL" clId="{313C2F0C-BFB2-4518-9F48-9C1C116B8E97}" dt="2023-05-11T02:59:09.079" v="354"/>
        <pc:sldMkLst>
          <pc:docMk/>
          <pc:sldMk cId="408369734" sldId="335"/>
        </pc:sldMkLst>
        <pc:spChg chg="add mod">
          <ac:chgData name="KWA,Su-Lin" userId="a8be4584-f4f5-47ad-825d-34b7c8b34e55" providerId="ADAL" clId="{313C2F0C-BFB2-4518-9F48-9C1C116B8E97}" dt="2023-05-11T02:59:09.079" v="354"/>
          <ac:spMkLst>
            <pc:docMk/>
            <pc:sldMk cId="408369734" sldId="335"/>
            <ac:spMk id="3" creationId="{C11274AB-90CF-2275-ED1D-E8433699707D}"/>
          </ac:spMkLst>
        </pc:spChg>
        <pc:spChg chg="del mod">
          <ac:chgData name="KWA,Su-Lin" userId="a8be4584-f4f5-47ad-825d-34b7c8b34e55" providerId="ADAL" clId="{313C2F0C-BFB2-4518-9F48-9C1C116B8E97}" dt="2023-05-11T02:46:00.476" v="198" actId="478"/>
          <ac:spMkLst>
            <pc:docMk/>
            <pc:sldMk cId="408369734" sldId="335"/>
            <ac:spMk id="10" creationId="{25FE6EDE-758A-484A-A78B-45D06CCC737F}"/>
          </ac:spMkLst>
        </pc:spChg>
        <pc:spChg chg="ord">
          <ac:chgData name="KWA,Su-Lin" userId="a8be4584-f4f5-47ad-825d-34b7c8b34e55" providerId="ADAL" clId="{313C2F0C-BFB2-4518-9F48-9C1C116B8E97}" dt="2023-05-11T02:46:09.901" v="199"/>
          <ac:spMkLst>
            <pc:docMk/>
            <pc:sldMk cId="408369734" sldId="335"/>
            <ac:spMk id="12" creationId="{57350C2E-FD85-462C-807E-0CB4054350A8}"/>
          </ac:spMkLst>
        </pc:spChg>
        <pc:picChg chg="mod">
          <ac:chgData name="KWA,Su-Lin" userId="a8be4584-f4f5-47ad-825d-34b7c8b34e55" providerId="ADAL" clId="{313C2F0C-BFB2-4518-9F48-9C1C116B8E97}" dt="2023-05-11T02:45:34.641" v="175" actId="962"/>
          <ac:picMkLst>
            <pc:docMk/>
            <pc:sldMk cId="408369734" sldId="335"/>
            <ac:picMk id="9" creationId="{FDCCDAE6-78C9-41AE-B48D-74E4B8731BF7}"/>
          </ac:picMkLst>
        </pc:picChg>
      </pc:sldChg>
      <pc:sldChg chg="delSp modSp mod">
        <pc:chgData name="KWA,Su-Lin" userId="a8be4584-f4f5-47ad-825d-34b7c8b34e55" providerId="ADAL" clId="{313C2F0C-BFB2-4518-9F48-9C1C116B8E97}" dt="2023-05-11T02:48:41.280" v="211" actId="962"/>
        <pc:sldMkLst>
          <pc:docMk/>
          <pc:sldMk cId="185464059" sldId="338"/>
        </pc:sldMkLst>
        <pc:spChg chg="del">
          <ac:chgData name="KWA,Su-Lin" userId="a8be4584-f4f5-47ad-825d-34b7c8b34e55" providerId="ADAL" clId="{313C2F0C-BFB2-4518-9F48-9C1C116B8E97}" dt="2023-05-11T02:47:52.063" v="206" actId="478"/>
          <ac:spMkLst>
            <pc:docMk/>
            <pc:sldMk cId="185464059" sldId="338"/>
            <ac:spMk id="2" creationId="{697158BF-2BFA-4ADE-ACEB-39CAB724C011}"/>
          </ac:spMkLst>
        </pc:spChg>
        <pc:spChg chg="mod">
          <ac:chgData name="KWA,Su-Lin" userId="a8be4584-f4f5-47ad-825d-34b7c8b34e55" providerId="ADAL" clId="{313C2F0C-BFB2-4518-9F48-9C1C116B8E97}" dt="2023-05-11T02:48:32.882" v="207" actId="33553"/>
          <ac:spMkLst>
            <pc:docMk/>
            <pc:sldMk cId="185464059" sldId="338"/>
            <ac:spMk id="3" creationId="{AB322EE7-07DE-4C33-8CC8-B1EFCD774B24}"/>
          </ac:spMkLst>
        </pc:spChg>
        <pc:spChg chg="del">
          <ac:chgData name="KWA,Su-Lin" userId="a8be4584-f4f5-47ad-825d-34b7c8b34e55" providerId="ADAL" clId="{313C2F0C-BFB2-4518-9F48-9C1C116B8E97}" dt="2023-05-11T02:47:44.859" v="205" actId="478"/>
          <ac:spMkLst>
            <pc:docMk/>
            <pc:sldMk cId="185464059" sldId="338"/>
            <ac:spMk id="91" creationId="{85721FAA-325E-47F0-B58C-C7339BAED0E8}"/>
          </ac:spMkLst>
        </pc:spChg>
        <pc:picChg chg="mod">
          <ac:chgData name="KWA,Su-Lin" userId="a8be4584-f4f5-47ad-825d-34b7c8b34e55" providerId="ADAL" clId="{313C2F0C-BFB2-4518-9F48-9C1C116B8E97}" dt="2023-05-11T02:48:38.033" v="208" actId="962"/>
          <ac:picMkLst>
            <pc:docMk/>
            <pc:sldMk cId="185464059" sldId="338"/>
            <ac:picMk id="6" creationId="{8D518F5E-6812-4E2D-925E-2BEC9CE392AE}"/>
          </ac:picMkLst>
        </pc:picChg>
        <pc:picChg chg="mod">
          <ac:chgData name="KWA,Su-Lin" userId="a8be4584-f4f5-47ad-825d-34b7c8b34e55" providerId="ADAL" clId="{313C2F0C-BFB2-4518-9F48-9C1C116B8E97}" dt="2023-05-11T02:48:39.243" v="209" actId="962"/>
          <ac:picMkLst>
            <pc:docMk/>
            <pc:sldMk cId="185464059" sldId="338"/>
            <ac:picMk id="12" creationId="{465B4D2C-E2DA-4BB2-8FE6-F2E671927347}"/>
          </ac:picMkLst>
        </pc:picChg>
        <pc:picChg chg="mod">
          <ac:chgData name="KWA,Su-Lin" userId="a8be4584-f4f5-47ad-825d-34b7c8b34e55" providerId="ADAL" clId="{313C2F0C-BFB2-4518-9F48-9C1C116B8E97}" dt="2023-05-11T02:48:40.229" v="210" actId="962"/>
          <ac:picMkLst>
            <pc:docMk/>
            <pc:sldMk cId="185464059" sldId="338"/>
            <ac:picMk id="18" creationId="{9A9B850F-948A-4C3C-BEF2-91305998C167}"/>
          </ac:picMkLst>
        </pc:picChg>
        <pc:picChg chg="mod">
          <ac:chgData name="KWA,Su-Lin" userId="a8be4584-f4f5-47ad-825d-34b7c8b34e55" providerId="ADAL" clId="{313C2F0C-BFB2-4518-9F48-9C1C116B8E97}" dt="2023-05-11T02:48:41.280" v="211" actId="962"/>
          <ac:picMkLst>
            <pc:docMk/>
            <pc:sldMk cId="185464059" sldId="338"/>
            <ac:picMk id="22" creationId="{0439449C-6782-4D8C-A834-1B2CA0A6187A}"/>
          </ac:picMkLst>
        </pc:picChg>
      </pc:sldChg>
      <pc:sldChg chg="modSp mod">
        <pc:chgData name="KWA,Su-Lin" userId="a8be4584-f4f5-47ad-825d-34b7c8b34e55" providerId="ADAL" clId="{313C2F0C-BFB2-4518-9F48-9C1C116B8E97}" dt="2023-05-11T03:05:03.154" v="495" actId="33553"/>
        <pc:sldMkLst>
          <pc:docMk/>
          <pc:sldMk cId="4149308333" sldId="4198"/>
        </pc:sldMkLst>
        <pc:spChg chg="mod">
          <ac:chgData name="KWA,Su-Lin" userId="a8be4584-f4f5-47ad-825d-34b7c8b34e55" providerId="ADAL" clId="{313C2F0C-BFB2-4518-9F48-9C1C116B8E97}" dt="2023-05-11T03:05:03.154" v="495" actId="33553"/>
          <ac:spMkLst>
            <pc:docMk/>
            <pc:sldMk cId="4149308333" sldId="4198"/>
            <ac:spMk id="5" creationId="{1782A892-C574-186D-EC62-2D8FF4ED888C}"/>
          </ac:spMkLst>
        </pc:spChg>
        <pc:spChg chg="mod">
          <ac:chgData name="KWA,Su-Lin" userId="a8be4584-f4f5-47ad-825d-34b7c8b34e55" providerId="ADAL" clId="{313C2F0C-BFB2-4518-9F48-9C1C116B8E97}" dt="2023-05-11T03:05:03.154" v="495" actId="33553"/>
          <ac:spMkLst>
            <pc:docMk/>
            <pc:sldMk cId="4149308333" sldId="4198"/>
            <ac:spMk id="7" creationId="{C9922D67-894A-C79B-0AEC-9238D8FCF85C}"/>
          </ac:spMkLst>
        </pc:spChg>
      </pc:sldChg>
    </pc:docChg>
  </pc:docChgLst>
  <pc:docChgLst>
    <pc:chgData name="KWA,Su-Lin" userId="a8be4584-f4f5-47ad-825d-34b7c8b34e55" providerId="ADAL" clId="{7511D911-C537-4FFD-93A2-9C90C66BE55B}"/>
    <pc:docChg chg="custSel modSld">
      <pc:chgData name="KWA,Su-Lin" userId="a8be4584-f4f5-47ad-825d-34b7c8b34e55" providerId="ADAL" clId="{7511D911-C537-4FFD-93A2-9C90C66BE55B}" dt="2023-05-11T03:12:32.816" v="121" actId="962"/>
      <pc:docMkLst>
        <pc:docMk/>
      </pc:docMkLst>
      <pc:sldChg chg="modSp">
        <pc:chgData name="KWA,Su-Lin" userId="a8be4584-f4f5-47ad-825d-34b7c8b34e55" providerId="ADAL" clId="{7511D911-C537-4FFD-93A2-9C90C66BE55B}" dt="2023-05-11T03:12:32.816" v="121" actId="962"/>
        <pc:sldMkLst>
          <pc:docMk/>
          <pc:sldMk cId="530002478" sldId="290"/>
        </pc:sldMkLst>
        <pc:picChg chg="mod">
          <ac:chgData name="KWA,Su-Lin" userId="a8be4584-f4f5-47ad-825d-34b7c8b34e55" providerId="ADAL" clId="{7511D911-C537-4FFD-93A2-9C90C66BE55B}" dt="2023-05-11T03:12:32.816" v="121" actId="962"/>
          <ac:picMkLst>
            <pc:docMk/>
            <pc:sldMk cId="530002478" sldId="290"/>
            <ac:picMk id="9" creationId="{C76C7A25-C5A5-4C8C-86E2-4D424AEC57C2}"/>
          </ac:picMkLst>
        </pc:picChg>
      </pc:sldChg>
      <pc:sldChg chg="modSp">
        <pc:chgData name="KWA,Su-Lin" userId="a8be4584-f4f5-47ad-825d-34b7c8b34e55" providerId="ADAL" clId="{7511D911-C537-4FFD-93A2-9C90C66BE55B}" dt="2023-05-11T03:12:04.165" v="95" actId="962"/>
        <pc:sldMkLst>
          <pc:docMk/>
          <pc:sldMk cId="2935950968" sldId="293"/>
        </pc:sldMkLst>
        <pc:picChg chg="mod">
          <ac:chgData name="KWA,Su-Lin" userId="a8be4584-f4f5-47ad-825d-34b7c8b34e55" providerId="ADAL" clId="{7511D911-C537-4FFD-93A2-9C90C66BE55B}" dt="2023-05-11T03:12:04.165" v="95" actId="962"/>
          <ac:picMkLst>
            <pc:docMk/>
            <pc:sldMk cId="2935950968" sldId="293"/>
            <ac:picMk id="4" creationId="{1FFC6470-C3E7-45F1-AF3C-3D5991F2381F}"/>
          </ac:picMkLst>
        </pc:picChg>
        <pc:picChg chg="mod">
          <ac:chgData name="KWA,Su-Lin" userId="a8be4584-f4f5-47ad-825d-34b7c8b34e55" providerId="ADAL" clId="{7511D911-C537-4FFD-93A2-9C90C66BE55B}" dt="2023-05-11T03:11:21.195" v="88" actId="962"/>
          <ac:picMkLst>
            <pc:docMk/>
            <pc:sldMk cId="2935950968" sldId="293"/>
            <ac:picMk id="6" creationId="{30661806-D940-4928-83AF-0D3FFCFBAF8C}"/>
          </ac:picMkLst>
        </pc:picChg>
        <pc:picChg chg="mod">
          <ac:chgData name="KWA,Su-Lin" userId="a8be4584-f4f5-47ad-825d-34b7c8b34e55" providerId="ADAL" clId="{7511D911-C537-4FFD-93A2-9C90C66BE55B}" dt="2023-05-11T03:11:19.584" v="87" actId="962"/>
          <ac:picMkLst>
            <pc:docMk/>
            <pc:sldMk cId="2935950968" sldId="293"/>
            <ac:picMk id="8" creationId="{56A87023-3605-467B-A06B-846725D5B96F}"/>
          </ac:picMkLst>
        </pc:picChg>
        <pc:picChg chg="mod">
          <ac:chgData name="KWA,Su-Lin" userId="a8be4584-f4f5-47ad-825d-34b7c8b34e55" providerId="ADAL" clId="{7511D911-C537-4FFD-93A2-9C90C66BE55B}" dt="2023-05-11T03:11:17.611" v="85" actId="962"/>
          <ac:picMkLst>
            <pc:docMk/>
            <pc:sldMk cId="2935950968" sldId="293"/>
            <ac:picMk id="10" creationId="{EFCFF7A5-B32C-4406-A1FC-E5CD33F2A429}"/>
          </ac:picMkLst>
        </pc:picChg>
        <pc:picChg chg="mod">
          <ac:chgData name="KWA,Su-Lin" userId="a8be4584-f4f5-47ad-825d-34b7c8b34e55" providerId="ADAL" clId="{7511D911-C537-4FFD-93A2-9C90C66BE55B}" dt="2023-05-11T03:11:18.524" v="86" actId="962"/>
          <ac:picMkLst>
            <pc:docMk/>
            <pc:sldMk cId="2935950968" sldId="293"/>
            <ac:picMk id="14" creationId="{1895819F-2E97-46AB-ADC3-37E3C0E527C6}"/>
          </ac:picMkLst>
        </pc:picChg>
      </pc:sldChg>
      <pc:sldChg chg="modSp">
        <pc:chgData name="KWA,Su-Lin" userId="a8be4584-f4f5-47ad-825d-34b7c8b34e55" providerId="ADAL" clId="{7511D911-C537-4FFD-93A2-9C90C66BE55B}" dt="2023-05-11T03:09:51.947" v="72" actId="5793"/>
        <pc:sldMkLst>
          <pc:docMk/>
          <pc:sldMk cId="3995647462" sldId="331"/>
        </pc:sldMkLst>
        <pc:spChg chg="mod">
          <ac:chgData name="KWA,Su-Lin" userId="a8be4584-f4f5-47ad-825d-34b7c8b34e55" providerId="ADAL" clId="{7511D911-C537-4FFD-93A2-9C90C66BE55B}" dt="2023-05-11T03:09:51.947" v="72" actId="5793"/>
          <ac:spMkLst>
            <pc:docMk/>
            <pc:sldMk cId="3995647462" sldId="331"/>
            <ac:spMk id="14" creationId="{363B2374-0E62-4FC5-B5E6-B5D4CAE570CE}"/>
          </ac:spMkLst>
        </pc:spChg>
      </pc:sldChg>
      <pc:sldChg chg="addSp delSp modSp mod">
        <pc:chgData name="KWA,Su-Lin" userId="a8be4584-f4f5-47ad-825d-34b7c8b34e55" providerId="ADAL" clId="{7511D911-C537-4FFD-93A2-9C90C66BE55B}" dt="2023-05-11T03:10:21.239" v="78" actId="6549"/>
        <pc:sldMkLst>
          <pc:docMk/>
          <pc:sldMk cId="4149308333" sldId="4198"/>
        </pc:sldMkLst>
        <pc:spChg chg="add mod">
          <ac:chgData name="KWA,Su-Lin" userId="a8be4584-f4f5-47ad-825d-34b7c8b34e55" providerId="ADAL" clId="{7511D911-C537-4FFD-93A2-9C90C66BE55B}" dt="2023-05-11T03:09:27.467" v="66" actId="1076"/>
          <ac:spMkLst>
            <pc:docMk/>
            <pc:sldMk cId="4149308333" sldId="4198"/>
            <ac:spMk id="2" creationId="{DE4E33BD-05FC-9FCD-574E-2FA277AFA6A0}"/>
          </ac:spMkLst>
        </pc:spChg>
        <pc:spChg chg="add mod">
          <ac:chgData name="KWA,Su-Lin" userId="a8be4584-f4f5-47ad-825d-34b7c8b34e55" providerId="ADAL" clId="{7511D911-C537-4FFD-93A2-9C90C66BE55B}" dt="2023-05-11T03:10:21.239" v="78" actId="6549"/>
          <ac:spMkLst>
            <pc:docMk/>
            <pc:sldMk cId="4149308333" sldId="4198"/>
            <ac:spMk id="3" creationId="{6FB26418-7939-3D34-F283-8A67B487ACA0}"/>
          </ac:spMkLst>
        </pc:spChg>
        <pc:spChg chg="del">
          <ac:chgData name="KWA,Su-Lin" userId="a8be4584-f4f5-47ad-825d-34b7c8b34e55" providerId="ADAL" clId="{7511D911-C537-4FFD-93A2-9C90C66BE55B}" dt="2023-05-11T03:09:17.248" v="39" actId="478"/>
          <ac:spMkLst>
            <pc:docMk/>
            <pc:sldMk cId="4149308333" sldId="4198"/>
            <ac:spMk id="5" creationId="{1782A892-C574-186D-EC62-2D8FF4ED888C}"/>
          </ac:spMkLst>
        </pc:spChg>
        <pc:spChg chg="del">
          <ac:chgData name="KWA,Su-Lin" userId="a8be4584-f4f5-47ad-825d-34b7c8b34e55" providerId="ADAL" clId="{7511D911-C537-4FFD-93A2-9C90C66BE55B}" dt="2023-05-11T03:07:14.777" v="3" actId="478"/>
          <ac:spMkLst>
            <pc:docMk/>
            <pc:sldMk cId="4149308333" sldId="4198"/>
            <ac:spMk id="7" creationId="{C9922D67-894A-C79B-0AEC-9238D8FCF85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484101-C1E7-4FDD-A579-FF0A89707DAB}" type="doc">
      <dgm:prSet loTypeId="urn:microsoft.com/office/officeart/2011/layout/HexagonRadial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AU"/>
        </a:p>
      </dgm:t>
    </dgm:pt>
    <dgm:pt modelId="{9F1234C9-F55C-4D28-9523-927E4F2D6F17}">
      <dgm:prSet phldrT="[Text]" custT="1"/>
      <dgm:spPr/>
      <dgm:t>
        <a:bodyPr/>
        <a:lstStyle/>
        <a:p>
          <a:r>
            <a:rPr lang="en-AU" sz="2000" dirty="0">
              <a:latin typeface="Georgia" panose="02040502050405020303" pitchFamily="18" charset="0"/>
            </a:rPr>
            <a:t>Benefits of a career in the care and support Sector</a:t>
          </a:r>
        </a:p>
      </dgm:t>
    </dgm:pt>
    <dgm:pt modelId="{17941F91-DDA5-4F64-8DCE-902C90D0B131}" type="parTrans" cxnId="{AEF3CAC1-60CB-4E37-905F-AACFD63C45DF}">
      <dgm:prSet/>
      <dgm:spPr/>
      <dgm:t>
        <a:bodyPr/>
        <a:lstStyle/>
        <a:p>
          <a:endParaRPr lang="en-AU"/>
        </a:p>
      </dgm:t>
    </dgm:pt>
    <dgm:pt modelId="{7EA626A1-93E6-48DA-827F-1776D030183B}" type="sibTrans" cxnId="{AEF3CAC1-60CB-4E37-905F-AACFD63C45DF}">
      <dgm:prSet/>
      <dgm:spPr/>
      <dgm:t>
        <a:bodyPr/>
        <a:lstStyle/>
        <a:p>
          <a:endParaRPr lang="en-AU"/>
        </a:p>
      </dgm:t>
    </dgm:pt>
    <dgm:pt modelId="{10FBED8F-FA26-4E4C-A367-C12BCCD815F7}">
      <dgm:prSet phldrT="[Text]" custT="1"/>
      <dgm:spPr/>
      <dgm:t>
        <a:bodyPr/>
        <a:lstStyle/>
        <a:p>
          <a:r>
            <a:rPr lang="en-AU" sz="1400" dirty="0">
              <a:latin typeface="Georgia" panose="02040502050405020303" pitchFamily="18" charset="0"/>
            </a:rPr>
            <a:t>Work-Life Balance</a:t>
          </a:r>
        </a:p>
        <a:p>
          <a:endParaRPr lang="en-AU" sz="1400" dirty="0">
            <a:latin typeface="Georgia" panose="02040502050405020303" pitchFamily="18" charset="0"/>
          </a:endParaRPr>
        </a:p>
      </dgm:t>
    </dgm:pt>
    <dgm:pt modelId="{4D9EF19E-196E-4434-821B-C4A2FD9C29FF}" type="parTrans" cxnId="{34078EED-E228-4412-83A3-C71B9FA0C0B6}">
      <dgm:prSet/>
      <dgm:spPr/>
      <dgm:t>
        <a:bodyPr/>
        <a:lstStyle/>
        <a:p>
          <a:endParaRPr lang="en-AU"/>
        </a:p>
      </dgm:t>
    </dgm:pt>
    <dgm:pt modelId="{B8749F1A-A9EE-4FC6-86FB-0B57451F23D5}" type="sibTrans" cxnId="{34078EED-E228-4412-83A3-C71B9FA0C0B6}">
      <dgm:prSet/>
      <dgm:spPr/>
      <dgm:t>
        <a:bodyPr/>
        <a:lstStyle/>
        <a:p>
          <a:endParaRPr lang="en-AU"/>
        </a:p>
      </dgm:t>
    </dgm:pt>
    <dgm:pt modelId="{34DA5EA9-3ADA-4610-903C-22937A36B80D}">
      <dgm:prSet phldrT="[Text]" custT="1"/>
      <dgm:spPr/>
      <dgm:t>
        <a:bodyPr/>
        <a:lstStyle/>
        <a:p>
          <a:r>
            <a:rPr lang="en-AU" sz="1400" dirty="0">
              <a:latin typeface="Georgia" panose="02040502050405020303" pitchFamily="18" charset="0"/>
            </a:rPr>
            <a:t>Workplace Flexibility</a:t>
          </a:r>
        </a:p>
      </dgm:t>
    </dgm:pt>
    <dgm:pt modelId="{1E4F1349-E0CE-4FBC-B18A-F45B0E04E36F}" type="parTrans" cxnId="{082A830D-96E2-426F-BD6E-8B59A1266C05}">
      <dgm:prSet/>
      <dgm:spPr/>
      <dgm:t>
        <a:bodyPr/>
        <a:lstStyle/>
        <a:p>
          <a:endParaRPr lang="en-AU"/>
        </a:p>
      </dgm:t>
    </dgm:pt>
    <dgm:pt modelId="{B724E77D-DE96-485B-B4F5-5A85F7244A05}" type="sibTrans" cxnId="{082A830D-96E2-426F-BD6E-8B59A1266C05}">
      <dgm:prSet/>
      <dgm:spPr/>
      <dgm:t>
        <a:bodyPr/>
        <a:lstStyle/>
        <a:p>
          <a:endParaRPr lang="en-AU"/>
        </a:p>
      </dgm:t>
    </dgm:pt>
    <dgm:pt modelId="{B223D2E9-2492-41CF-88E1-BA1AA08688A9}">
      <dgm:prSet phldrT="[Text]" custT="1"/>
      <dgm:spPr/>
      <dgm:t>
        <a:bodyPr/>
        <a:lstStyle/>
        <a:p>
          <a:r>
            <a:rPr lang="en-AU" sz="1400" dirty="0">
              <a:latin typeface="Georgia" panose="02040502050405020303" pitchFamily="18" charset="0"/>
            </a:rPr>
            <a:t>Full-time, Part-time, Casual Hours</a:t>
          </a:r>
        </a:p>
      </dgm:t>
    </dgm:pt>
    <dgm:pt modelId="{2849500E-71A0-4E33-82F9-AFBFACB0145D}" type="parTrans" cxnId="{4AB3A4DA-EA48-4BD5-8401-D00F0176F823}">
      <dgm:prSet/>
      <dgm:spPr/>
      <dgm:t>
        <a:bodyPr/>
        <a:lstStyle/>
        <a:p>
          <a:endParaRPr lang="en-AU"/>
        </a:p>
      </dgm:t>
    </dgm:pt>
    <dgm:pt modelId="{5CE37C1B-1BE4-4A0E-8D1E-E7E51AF78DC3}" type="sibTrans" cxnId="{4AB3A4DA-EA48-4BD5-8401-D00F0176F823}">
      <dgm:prSet/>
      <dgm:spPr/>
      <dgm:t>
        <a:bodyPr/>
        <a:lstStyle/>
        <a:p>
          <a:endParaRPr lang="en-AU"/>
        </a:p>
      </dgm:t>
    </dgm:pt>
    <dgm:pt modelId="{4C2D1B28-ED7C-49F8-82B7-32D93A8CF3D3}">
      <dgm:prSet phldrT="[Text]" custT="1"/>
      <dgm:spPr/>
      <dgm:t>
        <a:bodyPr/>
        <a:lstStyle/>
        <a:p>
          <a:r>
            <a:rPr lang="en-AU" sz="1400" dirty="0">
              <a:latin typeface="Georgia" panose="02040502050405020303" pitchFamily="18" charset="0"/>
            </a:rPr>
            <a:t>Job Satisfaction</a:t>
          </a:r>
        </a:p>
      </dgm:t>
    </dgm:pt>
    <dgm:pt modelId="{10F6DE06-913C-416C-93E1-CC354080853C}" type="parTrans" cxnId="{4496D20A-4F6B-43A4-9775-1800EC77D305}">
      <dgm:prSet/>
      <dgm:spPr/>
      <dgm:t>
        <a:bodyPr/>
        <a:lstStyle/>
        <a:p>
          <a:endParaRPr lang="en-AU"/>
        </a:p>
      </dgm:t>
    </dgm:pt>
    <dgm:pt modelId="{19FBE67D-AEC0-43D7-9576-167E07DCF56D}" type="sibTrans" cxnId="{4496D20A-4F6B-43A4-9775-1800EC77D305}">
      <dgm:prSet/>
      <dgm:spPr/>
      <dgm:t>
        <a:bodyPr/>
        <a:lstStyle/>
        <a:p>
          <a:endParaRPr lang="en-AU"/>
        </a:p>
      </dgm:t>
    </dgm:pt>
    <dgm:pt modelId="{DF554000-D700-4FEA-A02F-FFF1297DEC7C}">
      <dgm:prSet phldrT="[Text]" custT="1"/>
      <dgm:spPr/>
      <dgm:t>
        <a:bodyPr/>
        <a:lstStyle/>
        <a:p>
          <a:r>
            <a:rPr lang="en-AU" sz="1400" dirty="0">
              <a:latin typeface="Georgia" panose="02040502050405020303" pitchFamily="18" charset="0"/>
            </a:rPr>
            <a:t>Local Work &amp; Variety of Roles</a:t>
          </a:r>
        </a:p>
      </dgm:t>
    </dgm:pt>
    <dgm:pt modelId="{28A6C50E-1E8C-4151-A077-9069D334CF51}" type="parTrans" cxnId="{4DE41820-CDE8-406C-AA94-A169D871C620}">
      <dgm:prSet/>
      <dgm:spPr/>
      <dgm:t>
        <a:bodyPr/>
        <a:lstStyle/>
        <a:p>
          <a:endParaRPr lang="en-AU"/>
        </a:p>
      </dgm:t>
    </dgm:pt>
    <dgm:pt modelId="{F14480E9-816C-4F78-90B1-34E3B13AB6F6}" type="sibTrans" cxnId="{4DE41820-CDE8-406C-AA94-A169D871C620}">
      <dgm:prSet/>
      <dgm:spPr/>
      <dgm:t>
        <a:bodyPr/>
        <a:lstStyle/>
        <a:p>
          <a:endParaRPr lang="en-AU"/>
        </a:p>
      </dgm:t>
    </dgm:pt>
    <dgm:pt modelId="{E8DE6F62-9C7F-4DC8-A68C-21A6E45237D5}">
      <dgm:prSet phldrT="[Text]" custT="1"/>
      <dgm:spPr/>
      <dgm:t>
        <a:bodyPr/>
        <a:lstStyle/>
        <a:p>
          <a:r>
            <a:rPr lang="en-AU" sz="1400" dirty="0">
              <a:latin typeface="Georgia" panose="02040502050405020303" pitchFamily="18" charset="0"/>
            </a:rPr>
            <a:t>Salary Packaging opportunities</a:t>
          </a:r>
        </a:p>
      </dgm:t>
    </dgm:pt>
    <dgm:pt modelId="{84C08A17-D76A-447C-A074-807803C21DE8}" type="parTrans" cxnId="{72F7085F-69EB-446E-840F-43D7B70476C1}">
      <dgm:prSet/>
      <dgm:spPr/>
      <dgm:t>
        <a:bodyPr/>
        <a:lstStyle/>
        <a:p>
          <a:endParaRPr lang="en-AU"/>
        </a:p>
      </dgm:t>
    </dgm:pt>
    <dgm:pt modelId="{210465BA-BCFB-4F51-8833-ECBF59E3B468}" type="sibTrans" cxnId="{72F7085F-69EB-446E-840F-43D7B70476C1}">
      <dgm:prSet/>
      <dgm:spPr/>
      <dgm:t>
        <a:bodyPr/>
        <a:lstStyle/>
        <a:p>
          <a:endParaRPr lang="en-AU"/>
        </a:p>
      </dgm:t>
    </dgm:pt>
    <dgm:pt modelId="{708B6A83-1633-4BF1-8858-67500643A809}">
      <dgm:prSet phldrT="[Text]"/>
      <dgm:spPr/>
      <dgm:t>
        <a:bodyPr/>
        <a:lstStyle/>
        <a:p>
          <a:endParaRPr lang="en-AU" dirty="0">
            <a:latin typeface="Georgia" panose="02040502050405020303" pitchFamily="18" charset="0"/>
          </a:endParaRPr>
        </a:p>
      </dgm:t>
    </dgm:pt>
    <dgm:pt modelId="{87C5B193-19BA-4367-84E1-C46168D11717}" type="parTrans" cxnId="{7A6DA762-5E44-44A4-AEC0-EE0EA8D674D5}">
      <dgm:prSet/>
      <dgm:spPr/>
      <dgm:t>
        <a:bodyPr/>
        <a:lstStyle/>
        <a:p>
          <a:endParaRPr lang="en-AU"/>
        </a:p>
      </dgm:t>
    </dgm:pt>
    <dgm:pt modelId="{A423B02D-6562-4815-BE80-BC0C10F8C5E7}" type="sibTrans" cxnId="{7A6DA762-5E44-44A4-AEC0-EE0EA8D674D5}">
      <dgm:prSet/>
      <dgm:spPr/>
      <dgm:t>
        <a:bodyPr/>
        <a:lstStyle/>
        <a:p>
          <a:endParaRPr lang="en-AU"/>
        </a:p>
      </dgm:t>
    </dgm:pt>
    <dgm:pt modelId="{E015724D-324E-4E63-97EC-955F254954EA}" type="pres">
      <dgm:prSet presAssocID="{E0484101-C1E7-4FDD-A579-FF0A89707DAB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4AEE6B88-91E1-4E1F-8BB3-5AF3FD52DBD8}" type="pres">
      <dgm:prSet presAssocID="{9F1234C9-F55C-4D28-9523-927E4F2D6F17}" presName="Parent" presStyleLbl="node0" presStyleIdx="0" presStyleCnt="1" custScaleX="110387" custScaleY="104533">
        <dgm:presLayoutVars>
          <dgm:chMax val="6"/>
          <dgm:chPref val="6"/>
        </dgm:presLayoutVars>
      </dgm:prSet>
      <dgm:spPr/>
    </dgm:pt>
    <dgm:pt modelId="{E7F3D259-A308-4DCF-9C50-C929C702C12C}" type="pres">
      <dgm:prSet presAssocID="{10FBED8F-FA26-4E4C-A367-C12BCCD815F7}" presName="Accent1" presStyleCnt="0"/>
      <dgm:spPr/>
    </dgm:pt>
    <dgm:pt modelId="{22D3B06A-7BDB-482D-A5EB-D3BD3F81331B}" type="pres">
      <dgm:prSet presAssocID="{10FBED8F-FA26-4E4C-A367-C12BCCD815F7}" presName="Accent" presStyleLbl="bgShp" presStyleIdx="0" presStyleCnt="6"/>
      <dgm:spPr/>
    </dgm:pt>
    <dgm:pt modelId="{F9D0DE9A-DB89-4534-ADE3-567608FCF504}" type="pres">
      <dgm:prSet presAssocID="{10FBED8F-FA26-4E4C-A367-C12BCCD815F7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E3793262-E34D-428F-BE9B-E005E1D7734C}" type="pres">
      <dgm:prSet presAssocID="{34DA5EA9-3ADA-4610-903C-22937A36B80D}" presName="Accent2" presStyleCnt="0"/>
      <dgm:spPr/>
    </dgm:pt>
    <dgm:pt modelId="{CB0C975F-982D-488A-B8C6-2158430E4428}" type="pres">
      <dgm:prSet presAssocID="{34DA5EA9-3ADA-4610-903C-22937A36B80D}" presName="Accent" presStyleLbl="bgShp" presStyleIdx="1" presStyleCnt="6"/>
      <dgm:spPr/>
    </dgm:pt>
    <dgm:pt modelId="{2085D800-C77D-4FBD-8D1A-8C45A9E12B09}" type="pres">
      <dgm:prSet presAssocID="{34DA5EA9-3ADA-4610-903C-22937A36B80D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5F25764E-099D-45F6-A29E-B44E8FFA213D}" type="pres">
      <dgm:prSet presAssocID="{B223D2E9-2492-41CF-88E1-BA1AA08688A9}" presName="Accent3" presStyleCnt="0"/>
      <dgm:spPr/>
    </dgm:pt>
    <dgm:pt modelId="{E3E35845-058F-48C4-97C9-F7A1FEA09225}" type="pres">
      <dgm:prSet presAssocID="{B223D2E9-2492-41CF-88E1-BA1AA08688A9}" presName="Accent" presStyleLbl="bgShp" presStyleIdx="2" presStyleCnt="6"/>
      <dgm:spPr/>
    </dgm:pt>
    <dgm:pt modelId="{EF6FF3CE-CE64-4A9F-BB58-DE4561D880D5}" type="pres">
      <dgm:prSet presAssocID="{B223D2E9-2492-41CF-88E1-BA1AA08688A9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C0090B9E-241B-4D51-8F77-A6EAF692CA19}" type="pres">
      <dgm:prSet presAssocID="{4C2D1B28-ED7C-49F8-82B7-32D93A8CF3D3}" presName="Accent4" presStyleCnt="0"/>
      <dgm:spPr/>
    </dgm:pt>
    <dgm:pt modelId="{A11228C6-ECCD-480D-9A94-090120795274}" type="pres">
      <dgm:prSet presAssocID="{4C2D1B28-ED7C-49F8-82B7-32D93A8CF3D3}" presName="Accent" presStyleLbl="bgShp" presStyleIdx="3" presStyleCnt="6"/>
      <dgm:spPr/>
    </dgm:pt>
    <dgm:pt modelId="{A6ECDD57-B179-4A3A-9FBB-451FCCDB0819}" type="pres">
      <dgm:prSet presAssocID="{4C2D1B28-ED7C-49F8-82B7-32D93A8CF3D3}" presName="Child4" presStyleLbl="node1" presStyleIdx="3" presStyleCnt="6" custScaleX="102560">
        <dgm:presLayoutVars>
          <dgm:chMax val="0"/>
          <dgm:chPref val="0"/>
          <dgm:bulletEnabled val="1"/>
        </dgm:presLayoutVars>
      </dgm:prSet>
      <dgm:spPr/>
    </dgm:pt>
    <dgm:pt modelId="{F4ED40F9-EEDA-4EC9-B572-58A27D25F993}" type="pres">
      <dgm:prSet presAssocID="{DF554000-D700-4FEA-A02F-FFF1297DEC7C}" presName="Accent5" presStyleCnt="0"/>
      <dgm:spPr/>
    </dgm:pt>
    <dgm:pt modelId="{2E8538A3-E9C5-4F1C-B904-21F8F4F3B0B1}" type="pres">
      <dgm:prSet presAssocID="{DF554000-D700-4FEA-A02F-FFF1297DEC7C}" presName="Accent" presStyleLbl="bgShp" presStyleIdx="4" presStyleCnt="6"/>
      <dgm:spPr/>
    </dgm:pt>
    <dgm:pt modelId="{06191711-83D2-411C-BF24-33128EDE67A1}" type="pres">
      <dgm:prSet presAssocID="{DF554000-D700-4FEA-A02F-FFF1297DEC7C}" presName="Child5" presStyleLbl="node1" presStyleIdx="4" presStyleCnt="6" custLinFactNeighborX="628" custLinFactNeighborY="-1508">
        <dgm:presLayoutVars>
          <dgm:chMax val="0"/>
          <dgm:chPref val="0"/>
          <dgm:bulletEnabled val="1"/>
        </dgm:presLayoutVars>
      </dgm:prSet>
      <dgm:spPr/>
    </dgm:pt>
    <dgm:pt modelId="{5B8C0625-E37D-4728-82EF-8505952A7230}" type="pres">
      <dgm:prSet presAssocID="{E8DE6F62-9C7F-4DC8-A68C-21A6E45237D5}" presName="Accent6" presStyleCnt="0"/>
      <dgm:spPr/>
    </dgm:pt>
    <dgm:pt modelId="{E19E598E-CB9F-4AAE-9AEF-40655E4AF3D0}" type="pres">
      <dgm:prSet presAssocID="{E8DE6F62-9C7F-4DC8-A68C-21A6E45237D5}" presName="Accent" presStyleLbl="bgShp" presStyleIdx="5" presStyleCnt="6"/>
      <dgm:spPr/>
    </dgm:pt>
    <dgm:pt modelId="{E7D522C3-E14A-4070-AE99-86A3DF675F54}" type="pres">
      <dgm:prSet presAssocID="{E8DE6F62-9C7F-4DC8-A68C-21A6E45237D5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4496D20A-4F6B-43A4-9775-1800EC77D305}" srcId="{9F1234C9-F55C-4D28-9523-927E4F2D6F17}" destId="{4C2D1B28-ED7C-49F8-82B7-32D93A8CF3D3}" srcOrd="3" destOrd="0" parTransId="{10F6DE06-913C-416C-93E1-CC354080853C}" sibTransId="{19FBE67D-AEC0-43D7-9576-167E07DCF56D}"/>
    <dgm:cxn modelId="{082A830D-96E2-426F-BD6E-8B59A1266C05}" srcId="{9F1234C9-F55C-4D28-9523-927E4F2D6F17}" destId="{34DA5EA9-3ADA-4610-903C-22937A36B80D}" srcOrd="1" destOrd="0" parTransId="{1E4F1349-E0CE-4FBC-B18A-F45B0E04E36F}" sibTransId="{B724E77D-DE96-485B-B4F5-5A85F7244A05}"/>
    <dgm:cxn modelId="{4DE41820-CDE8-406C-AA94-A169D871C620}" srcId="{9F1234C9-F55C-4D28-9523-927E4F2D6F17}" destId="{DF554000-D700-4FEA-A02F-FFF1297DEC7C}" srcOrd="4" destOrd="0" parTransId="{28A6C50E-1E8C-4151-A077-9069D334CF51}" sibTransId="{F14480E9-816C-4F78-90B1-34E3B13AB6F6}"/>
    <dgm:cxn modelId="{B07E1C3F-41BD-4CE0-8BF2-0DB631A29922}" type="presOf" srcId="{9F1234C9-F55C-4D28-9523-927E4F2D6F17}" destId="{4AEE6B88-91E1-4E1F-8BB3-5AF3FD52DBD8}" srcOrd="0" destOrd="0" presId="urn:microsoft.com/office/officeart/2011/layout/HexagonRadial"/>
    <dgm:cxn modelId="{72F7085F-69EB-446E-840F-43D7B70476C1}" srcId="{9F1234C9-F55C-4D28-9523-927E4F2D6F17}" destId="{E8DE6F62-9C7F-4DC8-A68C-21A6E45237D5}" srcOrd="5" destOrd="0" parTransId="{84C08A17-D76A-447C-A074-807803C21DE8}" sibTransId="{210465BA-BCFB-4F51-8833-ECBF59E3B468}"/>
    <dgm:cxn modelId="{7A6DA762-5E44-44A4-AEC0-EE0EA8D674D5}" srcId="{E0484101-C1E7-4FDD-A579-FF0A89707DAB}" destId="{708B6A83-1633-4BF1-8858-67500643A809}" srcOrd="1" destOrd="0" parTransId="{87C5B193-19BA-4367-84E1-C46168D11717}" sibTransId="{A423B02D-6562-4815-BE80-BC0C10F8C5E7}"/>
    <dgm:cxn modelId="{46B5D045-F3CA-4E7F-A07E-4EE67CA1D712}" type="presOf" srcId="{34DA5EA9-3ADA-4610-903C-22937A36B80D}" destId="{2085D800-C77D-4FBD-8D1A-8C45A9E12B09}" srcOrd="0" destOrd="0" presId="urn:microsoft.com/office/officeart/2011/layout/HexagonRadial"/>
    <dgm:cxn modelId="{1BB5876A-3A48-4C90-9B68-9766D3170A63}" type="presOf" srcId="{E0484101-C1E7-4FDD-A579-FF0A89707DAB}" destId="{E015724D-324E-4E63-97EC-955F254954EA}" srcOrd="0" destOrd="0" presId="urn:microsoft.com/office/officeart/2011/layout/HexagonRadial"/>
    <dgm:cxn modelId="{E63F126F-B8CC-46C2-815B-84E6AB0E5D80}" type="presOf" srcId="{E8DE6F62-9C7F-4DC8-A68C-21A6E45237D5}" destId="{E7D522C3-E14A-4070-AE99-86A3DF675F54}" srcOrd="0" destOrd="0" presId="urn:microsoft.com/office/officeart/2011/layout/HexagonRadial"/>
    <dgm:cxn modelId="{232C96A4-0569-4E08-8630-2F0628CE91C6}" type="presOf" srcId="{10FBED8F-FA26-4E4C-A367-C12BCCD815F7}" destId="{F9D0DE9A-DB89-4534-ADE3-567608FCF504}" srcOrd="0" destOrd="0" presId="urn:microsoft.com/office/officeart/2011/layout/HexagonRadial"/>
    <dgm:cxn modelId="{C3EC5EAF-464A-4416-8D77-1434553930C5}" type="presOf" srcId="{DF554000-D700-4FEA-A02F-FFF1297DEC7C}" destId="{06191711-83D2-411C-BF24-33128EDE67A1}" srcOrd="0" destOrd="0" presId="urn:microsoft.com/office/officeart/2011/layout/HexagonRadial"/>
    <dgm:cxn modelId="{0899A6B3-E885-4AEC-A6CD-A72763E1D7E2}" type="presOf" srcId="{4C2D1B28-ED7C-49F8-82B7-32D93A8CF3D3}" destId="{A6ECDD57-B179-4A3A-9FBB-451FCCDB0819}" srcOrd="0" destOrd="0" presId="urn:microsoft.com/office/officeart/2011/layout/HexagonRadial"/>
    <dgm:cxn modelId="{AEF3CAC1-60CB-4E37-905F-AACFD63C45DF}" srcId="{E0484101-C1E7-4FDD-A579-FF0A89707DAB}" destId="{9F1234C9-F55C-4D28-9523-927E4F2D6F17}" srcOrd="0" destOrd="0" parTransId="{17941F91-DDA5-4F64-8DCE-902C90D0B131}" sibTransId="{7EA626A1-93E6-48DA-827F-1776D030183B}"/>
    <dgm:cxn modelId="{4AB3A4DA-EA48-4BD5-8401-D00F0176F823}" srcId="{9F1234C9-F55C-4D28-9523-927E4F2D6F17}" destId="{B223D2E9-2492-41CF-88E1-BA1AA08688A9}" srcOrd="2" destOrd="0" parTransId="{2849500E-71A0-4E33-82F9-AFBFACB0145D}" sibTransId="{5CE37C1B-1BE4-4A0E-8D1E-E7E51AF78DC3}"/>
    <dgm:cxn modelId="{16FD5CE5-F27C-4A77-BE0D-9856D9B15DA2}" type="presOf" srcId="{B223D2E9-2492-41CF-88E1-BA1AA08688A9}" destId="{EF6FF3CE-CE64-4A9F-BB58-DE4561D880D5}" srcOrd="0" destOrd="0" presId="urn:microsoft.com/office/officeart/2011/layout/HexagonRadial"/>
    <dgm:cxn modelId="{34078EED-E228-4412-83A3-C71B9FA0C0B6}" srcId="{9F1234C9-F55C-4D28-9523-927E4F2D6F17}" destId="{10FBED8F-FA26-4E4C-A367-C12BCCD815F7}" srcOrd="0" destOrd="0" parTransId="{4D9EF19E-196E-4434-821B-C4A2FD9C29FF}" sibTransId="{B8749F1A-A9EE-4FC6-86FB-0B57451F23D5}"/>
    <dgm:cxn modelId="{14907343-5578-45B3-876E-C638C4D03502}" type="presParOf" srcId="{E015724D-324E-4E63-97EC-955F254954EA}" destId="{4AEE6B88-91E1-4E1F-8BB3-5AF3FD52DBD8}" srcOrd="0" destOrd="0" presId="urn:microsoft.com/office/officeart/2011/layout/HexagonRadial"/>
    <dgm:cxn modelId="{DEAF7290-A6B7-443D-AAB8-887FC07A7C4F}" type="presParOf" srcId="{E015724D-324E-4E63-97EC-955F254954EA}" destId="{E7F3D259-A308-4DCF-9C50-C929C702C12C}" srcOrd="1" destOrd="0" presId="urn:microsoft.com/office/officeart/2011/layout/HexagonRadial"/>
    <dgm:cxn modelId="{D15550F4-0774-460A-A048-4E37D52ABF05}" type="presParOf" srcId="{E7F3D259-A308-4DCF-9C50-C929C702C12C}" destId="{22D3B06A-7BDB-482D-A5EB-D3BD3F81331B}" srcOrd="0" destOrd="0" presId="urn:microsoft.com/office/officeart/2011/layout/HexagonRadial"/>
    <dgm:cxn modelId="{2A2203C6-9D9F-42DE-B816-EF446504D284}" type="presParOf" srcId="{E015724D-324E-4E63-97EC-955F254954EA}" destId="{F9D0DE9A-DB89-4534-ADE3-567608FCF504}" srcOrd="2" destOrd="0" presId="urn:microsoft.com/office/officeart/2011/layout/HexagonRadial"/>
    <dgm:cxn modelId="{457245CD-E3F0-4D6C-A492-27D25064647D}" type="presParOf" srcId="{E015724D-324E-4E63-97EC-955F254954EA}" destId="{E3793262-E34D-428F-BE9B-E005E1D7734C}" srcOrd="3" destOrd="0" presId="urn:microsoft.com/office/officeart/2011/layout/HexagonRadial"/>
    <dgm:cxn modelId="{410A8045-77E8-4AA0-B2C5-48AD895AC74B}" type="presParOf" srcId="{E3793262-E34D-428F-BE9B-E005E1D7734C}" destId="{CB0C975F-982D-488A-B8C6-2158430E4428}" srcOrd="0" destOrd="0" presId="urn:microsoft.com/office/officeart/2011/layout/HexagonRadial"/>
    <dgm:cxn modelId="{A2BC165A-8208-458A-A21B-2837FB1079B1}" type="presParOf" srcId="{E015724D-324E-4E63-97EC-955F254954EA}" destId="{2085D800-C77D-4FBD-8D1A-8C45A9E12B09}" srcOrd="4" destOrd="0" presId="urn:microsoft.com/office/officeart/2011/layout/HexagonRadial"/>
    <dgm:cxn modelId="{ED62B221-8916-4A56-875D-2D432541AFB9}" type="presParOf" srcId="{E015724D-324E-4E63-97EC-955F254954EA}" destId="{5F25764E-099D-45F6-A29E-B44E8FFA213D}" srcOrd="5" destOrd="0" presId="urn:microsoft.com/office/officeart/2011/layout/HexagonRadial"/>
    <dgm:cxn modelId="{502D219F-D7A0-46F1-A7BE-A65C536E2C84}" type="presParOf" srcId="{5F25764E-099D-45F6-A29E-B44E8FFA213D}" destId="{E3E35845-058F-48C4-97C9-F7A1FEA09225}" srcOrd="0" destOrd="0" presId="urn:microsoft.com/office/officeart/2011/layout/HexagonRadial"/>
    <dgm:cxn modelId="{EBF46862-3D9B-4113-91E1-C72D9532C429}" type="presParOf" srcId="{E015724D-324E-4E63-97EC-955F254954EA}" destId="{EF6FF3CE-CE64-4A9F-BB58-DE4561D880D5}" srcOrd="6" destOrd="0" presId="urn:microsoft.com/office/officeart/2011/layout/HexagonRadial"/>
    <dgm:cxn modelId="{3B760281-B4AF-4350-92A7-F8E22B854CE8}" type="presParOf" srcId="{E015724D-324E-4E63-97EC-955F254954EA}" destId="{C0090B9E-241B-4D51-8F77-A6EAF692CA19}" srcOrd="7" destOrd="0" presId="urn:microsoft.com/office/officeart/2011/layout/HexagonRadial"/>
    <dgm:cxn modelId="{310D1539-3AE1-4E21-A7A4-D65AFCB3C9D5}" type="presParOf" srcId="{C0090B9E-241B-4D51-8F77-A6EAF692CA19}" destId="{A11228C6-ECCD-480D-9A94-090120795274}" srcOrd="0" destOrd="0" presId="urn:microsoft.com/office/officeart/2011/layout/HexagonRadial"/>
    <dgm:cxn modelId="{EC95BD43-7C88-41AE-BA9A-1504BAC04C2B}" type="presParOf" srcId="{E015724D-324E-4E63-97EC-955F254954EA}" destId="{A6ECDD57-B179-4A3A-9FBB-451FCCDB0819}" srcOrd="8" destOrd="0" presId="urn:microsoft.com/office/officeart/2011/layout/HexagonRadial"/>
    <dgm:cxn modelId="{C66EF628-5E88-4269-A01A-9787D1B51C97}" type="presParOf" srcId="{E015724D-324E-4E63-97EC-955F254954EA}" destId="{F4ED40F9-EEDA-4EC9-B572-58A27D25F993}" srcOrd="9" destOrd="0" presId="urn:microsoft.com/office/officeart/2011/layout/HexagonRadial"/>
    <dgm:cxn modelId="{EF8DF6DE-7934-44F9-BFF3-62BA3A570194}" type="presParOf" srcId="{F4ED40F9-EEDA-4EC9-B572-58A27D25F993}" destId="{2E8538A3-E9C5-4F1C-B904-21F8F4F3B0B1}" srcOrd="0" destOrd="0" presId="urn:microsoft.com/office/officeart/2011/layout/HexagonRadial"/>
    <dgm:cxn modelId="{6BC9D508-F89B-45EA-8D36-D99D3F582D3E}" type="presParOf" srcId="{E015724D-324E-4E63-97EC-955F254954EA}" destId="{06191711-83D2-411C-BF24-33128EDE67A1}" srcOrd="10" destOrd="0" presId="urn:microsoft.com/office/officeart/2011/layout/HexagonRadial"/>
    <dgm:cxn modelId="{266ADF14-A8C6-44F3-A932-125ABEBC4609}" type="presParOf" srcId="{E015724D-324E-4E63-97EC-955F254954EA}" destId="{5B8C0625-E37D-4728-82EF-8505952A7230}" srcOrd="11" destOrd="0" presId="urn:microsoft.com/office/officeart/2011/layout/HexagonRadial"/>
    <dgm:cxn modelId="{1F7F73EE-9372-42E0-88D8-F809CC905B3F}" type="presParOf" srcId="{5B8C0625-E37D-4728-82EF-8505952A7230}" destId="{E19E598E-CB9F-4AAE-9AEF-40655E4AF3D0}" srcOrd="0" destOrd="0" presId="urn:microsoft.com/office/officeart/2011/layout/HexagonRadial"/>
    <dgm:cxn modelId="{6516AE1B-CA10-4D09-BCBD-FFE7BE908A55}" type="presParOf" srcId="{E015724D-324E-4E63-97EC-955F254954EA}" destId="{E7D522C3-E14A-4070-AE99-86A3DF675F54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EE6B88-91E1-4E1F-8BB3-5AF3FD52DBD8}">
      <dsp:nvSpPr>
        <dsp:cNvPr id="0" name=""/>
        <dsp:cNvSpPr/>
      </dsp:nvSpPr>
      <dsp:spPr>
        <a:xfrm>
          <a:off x="2289797" y="1325103"/>
          <a:ext cx="1906724" cy="1561923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kern="1200" dirty="0">
              <a:latin typeface="Georgia" panose="02040502050405020303" pitchFamily="18" charset="0"/>
            </a:rPr>
            <a:t>Benefits of a career in the care and support Sector</a:t>
          </a:r>
        </a:p>
      </dsp:txBody>
      <dsp:txXfrm>
        <a:off x="2597438" y="1577112"/>
        <a:ext cx="1291442" cy="1057905"/>
      </dsp:txXfrm>
    </dsp:sp>
    <dsp:sp modelId="{CB0C975F-982D-488A-B8C6-2158430E4428}">
      <dsp:nvSpPr>
        <dsp:cNvPr id="0" name=""/>
        <dsp:cNvSpPr/>
      </dsp:nvSpPr>
      <dsp:spPr>
        <a:xfrm>
          <a:off x="3461132" y="644099"/>
          <a:ext cx="651708" cy="56153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9D0DE9A-DB89-4534-ADE3-567608FCF504}">
      <dsp:nvSpPr>
        <dsp:cNvPr id="0" name=""/>
        <dsp:cNvSpPr/>
      </dsp:nvSpPr>
      <dsp:spPr>
        <a:xfrm>
          <a:off x="2538615" y="0"/>
          <a:ext cx="1415517" cy="1224588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>
              <a:latin typeface="Georgia" panose="02040502050405020303" pitchFamily="18" charset="0"/>
            </a:rPr>
            <a:t>Work-Life Balance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400" kern="1200" dirty="0">
            <a:latin typeface="Georgia" panose="02040502050405020303" pitchFamily="18" charset="0"/>
          </a:endParaRPr>
        </a:p>
      </dsp:txBody>
      <dsp:txXfrm>
        <a:off x="2773196" y="202940"/>
        <a:ext cx="946355" cy="818708"/>
      </dsp:txXfrm>
    </dsp:sp>
    <dsp:sp modelId="{E3E35845-058F-48C4-97C9-F7A1FEA09225}">
      <dsp:nvSpPr>
        <dsp:cNvPr id="0" name=""/>
        <dsp:cNvSpPr/>
      </dsp:nvSpPr>
      <dsp:spPr>
        <a:xfrm>
          <a:off x="4221726" y="1693867"/>
          <a:ext cx="651708" cy="56153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085D800-C77D-4FBD-8D1A-8C45A9E12B09}">
      <dsp:nvSpPr>
        <dsp:cNvPr id="0" name=""/>
        <dsp:cNvSpPr/>
      </dsp:nvSpPr>
      <dsp:spPr>
        <a:xfrm>
          <a:off x="3836809" y="753204"/>
          <a:ext cx="1415517" cy="1224588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hueOff val="2017732"/>
                <a:satOff val="-5235"/>
                <a:lumOff val="235"/>
                <a:alphaOff val="0"/>
                <a:shade val="51000"/>
                <a:satMod val="130000"/>
              </a:schemeClr>
            </a:gs>
            <a:gs pos="80000">
              <a:schemeClr val="accent2">
                <a:hueOff val="2017732"/>
                <a:satOff val="-5235"/>
                <a:lumOff val="235"/>
                <a:alphaOff val="0"/>
                <a:shade val="93000"/>
                <a:satMod val="130000"/>
              </a:schemeClr>
            </a:gs>
            <a:gs pos="100000">
              <a:schemeClr val="accent2">
                <a:hueOff val="2017732"/>
                <a:satOff val="-5235"/>
                <a:lumOff val="2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>
              <a:latin typeface="Georgia" panose="02040502050405020303" pitchFamily="18" charset="0"/>
            </a:rPr>
            <a:t>Workplace Flexibility</a:t>
          </a:r>
        </a:p>
      </dsp:txBody>
      <dsp:txXfrm>
        <a:off x="4071390" y="956144"/>
        <a:ext cx="946355" cy="818708"/>
      </dsp:txXfrm>
    </dsp:sp>
    <dsp:sp modelId="{A11228C6-ECCD-480D-9A94-090120795274}">
      <dsp:nvSpPr>
        <dsp:cNvPr id="0" name=""/>
        <dsp:cNvSpPr/>
      </dsp:nvSpPr>
      <dsp:spPr>
        <a:xfrm>
          <a:off x="3693368" y="2878858"/>
          <a:ext cx="651708" cy="56153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F6FF3CE-CE64-4A9F-BB58-DE4561D880D5}">
      <dsp:nvSpPr>
        <dsp:cNvPr id="0" name=""/>
        <dsp:cNvSpPr/>
      </dsp:nvSpPr>
      <dsp:spPr>
        <a:xfrm>
          <a:off x="3836809" y="2233916"/>
          <a:ext cx="1415517" cy="1224588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hueOff val="4035464"/>
                <a:satOff val="-10470"/>
                <a:lumOff val="470"/>
                <a:alphaOff val="0"/>
                <a:shade val="51000"/>
                <a:satMod val="130000"/>
              </a:schemeClr>
            </a:gs>
            <a:gs pos="80000">
              <a:schemeClr val="accent2">
                <a:hueOff val="4035464"/>
                <a:satOff val="-10470"/>
                <a:lumOff val="470"/>
                <a:alphaOff val="0"/>
                <a:shade val="93000"/>
                <a:satMod val="130000"/>
              </a:schemeClr>
            </a:gs>
            <a:gs pos="100000">
              <a:schemeClr val="accent2">
                <a:hueOff val="4035464"/>
                <a:satOff val="-10470"/>
                <a:lumOff val="47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>
              <a:latin typeface="Georgia" panose="02040502050405020303" pitchFamily="18" charset="0"/>
            </a:rPr>
            <a:t>Full-time, Part-time, Casual Hours</a:t>
          </a:r>
        </a:p>
      </dsp:txBody>
      <dsp:txXfrm>
        <a:off x="4071390" y="2436856"/>
        <a:ext cx="946355" cy="818708"/>
      </dsp:txXfrm>
    </dsp:sp>
    <dsp:sp modelId="{2E8538A3-E9C5-4F1C-B904-21F8F4F3B0B1}">
      <dsp:nvSpPr>
        <dsp:cNvPr id="0" name=""/>
        <dsp:cNvSpPr/>
      </dsp:nvSpPr>
      <dsp:spPr>
        <a:xfrm>
          <a:off x="2382719" y="3001864"/>
          <a:ext cx="651708" cy="56153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6ECDD57-B179-4A3A-9FBB-451FCCDB0819}">
      <dsp:nvSpPr>
        <dsp:cNvPr id="0" name=""/>
        <dsp:cNvSpPr/>
      </dsp:nvSpPr>
      <dsp:spPr>
        <a:xfrm>
          <a:off x="2520496" y="2987963"/>
          <a:ext cx="1451754" cy="1224588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hueOff val="6053196"/>
                <a:satOff val="-15706"/>
                <a:lumOff val="706"/>
                <a:alphaOff val="0"/>
                <a:shade val="51000"/>
                <a:satMod val="130000"/>
              </a:schemeClr>
            </a:gs>
            <a:gs pos="80000">
              <a:schemeClr val="accent2">
                <a:hueOff val="6053196"/>
                <a:satOff val="-15706"/>
                <a:lumOff val="706"/>
                <a:alphaOff val="0"/>
                <a:shade val="93000"/>
                <a:satMod val="130000"/>
              </a:schemeClr>
            </a:gs>
            <a:gs pos="100000">
              <a:schemeClr val="accent2">
                <a:hueOff val="6053196"/>
                <a:satOff val="-15706"/>
                <a:lumOff val="70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>
              <a:latin typeface="Georgia" panose="02040502050405020303" pitchFamily="18" charset="0"/>
            </a:rPr>
            <a:t>Job Satisfaction</a:t>
          </a:r>
        </a:p>
      </dsp:txBody>
      <dsp:txXfrm>
        <a:off x="2758097" y="3188385"/>
        <a:ext cx="976552" cy="823744"/>
      </dsp:txXfrm>
    </dsp:sp>
    <dsp:sp modelId="{E19E598E-CB9F-4AAE-9AEF-40655E4AF3D0}">
      <dsp:nvSpPr>
        <dsp:cNvPr id="0" name=""/>
        <dsp:cNvSpPr/>
      </dsp:nvSpPr>
      <dsp:spPr>
        <a:xfrm>
          <a:off x="1609669" y="1952517"/>
          <a:ext cx="651708" cy="56153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6191711-83D2-411C-BF24-33128EDE67A1}">
      <dsp:nvSpPr>
        <dsp:cNvPr id="0" name=""/>
        <dsp:cNvSpPr/>
      </dsp:nvSpPr>
      <dsp:spPr>
        <a:xfrm>
          <a:off x="1243283" y="2216292"/>
          <a:ext cx="1415517" cy="1224588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hueOff val="8070928"/>
                <a:satOff val="-20941"/>
                <a:lumOff val="941"/>
                <a:alphaOff val="0"/>
                <a:shade val="51000"/>
                <a:satMod val="130000"/>
              </a:schemeClr>
            </a:gs>
            <a:gs pos="80000">
              <a:schemeClr val="accent2">
                <a:hueOff val="8070928"/>
                <a:satOff val="-20941"/>
                <a:lumOff val="941"/>
                <a:alphaOff val="0"/>
                <a:shade val="93000"/>
                <a:satMod val="130000"/>
              </a:schemeClr>
            </a:gs>
            <a:gs pos="100000">
              <a:schemeClr val="accent2">
                <a:hueOff val="8070928"/>
                <a:satOff val="-20941"/>
                <a:lumOff val="94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>
              <a:latin typeface="Georgia" panose="02040502050405020303" pitchFamily="18" charset="0"/>
            </a:rPr>
            <a:t>Local Work &amp; Variety of Roles</a:t>
          </a:r>
        </a:p>
      </dsp:txBody>
      <dsp:txXfrm>
        <a:off x="1477864" y="2419232"/>
        <a:ext cx="946355" cy="818708"/>
      </dsp:txXfrm>
    </dsp:sp>
    <dsp:sp modelId="{E7D522C3-E14A-4070-AE99-86A3DF675F54}">
      <dsp:nvSpPr>
        <dsp:cNvPr id="0" name=""/>
        <dsp:cNvSpPr/>
      </dsp:nvSpPr>
      <dsp:spPr>
        <a:xfrm>
          <a:off x="1234394" y="751519"/>
          <a:ext cx="1415517" cy="1224588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hueOff val="10088660"/>
                <a:satOff val="-26176"/>
                <a:lumOff val="1176"/>
                <a:alphaOff val="0"/>
                <a:shade val="51000"/>
                <a:satMod val="130000"/>
              </a:schemeClr>
            </a:gs>
            <a:gs pos="80000">
              <a:schemeClr val="accent2">
                <a:hueOff val="10088660"/>
                <a:satOff val="-26176"/>
                <a:lumOff val="1176"/>
                <a:alphaOff val="0"/>
                <a:shade val="93000"/>
                <a:satMod val="130000"/>
              </a:schemeClr>
            </a:gs>
            <a:gs pos="100000">
              <a:schemeClr val="accent2">
                <a:hueOff val="10088660"/>
                <a:satOff val="-26176"/>
                <a:lumOff val="11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>
              <a:latin typeface="Georgia" panose="02040502050405020303" pitchFamily="18" charset="0"/>
            </a:rPr>
            <a:t>Salary Packaging opportunities</a:t>
          </a:r>
        </a:p>
      </dsp:txBody>
      <dsp:txXfrm>
        <a:off x="1468975" y="954459"/>
        <a:ext cx="946355" cy="8187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4T00:14:20.383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 1,'0'10455,"0"-10508,0 23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4T00:15:07.023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0 1,'10998'0,"-10986"0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78F842-560F-42A5-A306-F766D7D6B80D}" type="datetimeFigureOut">
              <a:rPr lang="en-AU" smtClean="0"/>
              <a:t>31/05/2023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3FCEB-6CB7-4478-9568-E9785AFEA6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8103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80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AU" sz="1800" dirty="0"/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AU" sz="1800" dirty="0"/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7613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39838"/>
            <a:ext cx="5953125" cy="3351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EC325-3354-43EE-8C04-2D1409204B8E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471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39838"/>
            <a:ext cx="5953125" cy="3351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EC325-3354-43EE-8C04-2D1409204B8E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7521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39838"/>
            <a:ext cx="5953125" cy="3351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E8786-1C2A-4E4A-97BE-C45140CA23C1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72241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39838"/>
            <a:ext cx="5953125" cy="3351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0B161-D96E-4DF3-9A0C-B9492D6DDC56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9336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39838"/>
            <a:ext cx="5953125" cy="3351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E8786-1C2A-4E4A-97BE-C45140CA23C1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905491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39838"/>
            <a:ext cx="5953125" cy="3351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E8786-1C2A-4E4A-97BE-C45140CA23C1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90099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80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8628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80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3D3DE-17BC-4F2A-8322-76B58E141BE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029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80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DCBFE4-C4B7-4ABD-90AA-68330D3E3C46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924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80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CBFE4-C4B7-4ABD-90AA-68330D3E3C46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0381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80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0B161-D96E-4DF3-9A0C-B9492D6DDC56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8914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80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DCBFE4-C4B7-4ABD-90AA-68330D3E3C46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1175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80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68745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EDA40-E07B-4EAF-AA98-E0D233C104A9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99508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80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9132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39838"/>
            <a:ext cx="5953125" cy="3351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E8786-1C2A-4E4A-97BE-C45140CA23C1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88046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39838"/>
            <a:ext cx="5953125" cy="3351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AU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AU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6130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39838"/>
            <a:ext cx="5953125" cy="3351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9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E8786-1C2A-4E4A-97BE-C45140CA23C1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2471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39838"/>
            <a:ext cx="5953125" cy="3351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E8786-1C2A-4E4A-97BE-C45140CA23C1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7917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39838"/>
            <a:ext cx="5953125" cy="3351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E8786-1C2A-4E4A-97BE-C45140CA23C1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3126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39838"/>
            <a:ext cx="5953125" cy="3351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EC325-3354-43EE-8C04-2D1409204B8E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2269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39838"/>
            <a:ext cx="5953125" cy="3351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E8786-1C2A-4E4A-97BE-C45140CA23C1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9035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560" y="1925932"/>
            <a:ext cx="7920880" cy="457323"/>
          </a:xfrm>
        </p:spPr>
        <p:txBody>
          <a:bodyPr lIns="0" tIns="0" rIns="0" bIns="0" anchor="t" anchorCtr="0">
            <a:normAutofit/>
          </a:bodyPr>
          <a:lstStyle>
            <a:lvl1pPr algn="l">
              <a:defRPr sz="2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Title of the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1560" y="2429986"/>
            <a:ext cx="7920880" cy="432179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99" indent="0" algn="ctr">
              <a:buNone/>
              <a:defRPr sz="2000"/>
            </a:lvl2pPr>
            <a:lvl3pPr marL="914399" indent="0" algn="ctr">
              <a:buNone/>
              <a:defRPr sz="1800"/>
            </a:lvl3pPr>
            <a:lvl4pPr marL="1371598" indent="0" algn="ctr">
              <a:buNone/>
              <a:defRPr sz="1600"/>
            </a:lvl4pPr>
            <a:lvl5pPr marL="1828799" indent="0" algn="ctr">
              <a:buNone/>
              <a:defRPr sz="1600"/>
            </a:lvl5pPr>
            <a:lvl6pPr marL="2285998" indent="0" algn="ctr">
              <a:buNone/>
              <a:defRPr sz="1600"/>
            </a:lvl6pPr>
            <a:lvl7pPr marL="2743198" indent="0" algn="ctr">
              <a:buNone/>
              <a:defRPr sz="1600"/>
            </a:lvl7pPr>
            <a:lvl8pPr marL="3200397" indent="0" algn="ctr">
              <a:buNone/>
              <a:defRPr sz="1600"/>
            </a:lvl8pPr>
            <a:lvl9pPr marL="3657597" indent="0" algn="ctr">
              <a:buNone/>
              <a:defRPr sz="1600"/>
            </a:lvl9pPr>
          </a:lstStyle>
          <a:p>
            <a:r>
              <a:rPr lang="en-US"/>
              <a:t>Sub title </a:t>
            </a:r>
            <a:r>
              <a:rPr lang="en-US" err="1"/>
              <a:t>xxxxxxxxxxxxxxxxxxxxxxxxxxxxxx</a:t>
            </a:r>
            <a:endParaRPr lang="en-AU" b="1">
              <a:solidFill>
                <a:schemeClr val="bg2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311209-255F-4827-A697-99A84983BE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560" y="3510237"/>
            <a:ext cx="6121400" cy="11994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1600" b="1">
                <a:solidFill>
                  <a:schemeClr val="bg1"/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800"/>
              <a:t>Contacts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800"/>
              <a:t>Name </a:t>
            </a:r>
            <a:r>
              <a:rPr lang="en-US" sz="1800" err="1"/>
              <a:t>xxxxxxxxxxxxxxxxx</a:t>
            </a:r>
            <a:endParaRPr lang="en-US" sz="180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800"/>
              <a:t>Name </a:t>
            </a:r>
            <a:r>
              <a:rPr lang="en-US" sz="1800" err="1"/>
              <a:t>xxxxxxxxxxxxxxxxx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93905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64001" y="2044806"/>
            <a:ext cx="6858000" cy="457323"/>
          </a:xfrm>
        </p:spPr>
        <p:txBody>
          <a:bodyPr lIns="0" tIns="0" rIns="0" bIns="0" anchor="t" anchorCtr="0">
            <a:normAutofit/>
          </a:bodyPr>
          <a:lstStyle>
            <a:lvl1pPr algn="l">
              <a:defRPr sz="2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Title of the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64001" y="2574006"/>
            <a:ext cx="6858000" cy="432179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/>
            </a:lvl1pPr>
            <a:lvl2pPr marL="457199" indent="0" algn="ctr">
              <a:buNone/>
              <a:defRPr sz="2000"/>
            </a:lvl2pPr>
            <a:lvl3pPr marL="914399" indent="0" algn="ctr">
              <a:buNone/>
              <a:defRPr sz="1800"/>
            </a:lvl3pPr>
            <a:lvl4pPr marL="1371598" indent="0" algn="ctr">
              <a:buNone/>
              <a:defRPr sz="1600"/>
            </a:lvl4pPr>
            <a:lvl5pPr marL="1828799" indent="0" algn="ctr">
              <a:buNone/>
              <a:defRPr sz="1600"/>
            </a:lvl5pPr>
            <a:lvl6pPr marL="2285998" indent="0" algn="ctr">
              <a:buNone/>
              <a:defRPr sz="1600"/>
            </a:lvl6pPr>
            <a:lvl7pPr marL="2743198" indent="0" algn="ctr">
              <a:buNone/>
              <a:defRPr sz="1600"/>
            </a:lvl7pPr>
            <a:lvl8pPr marL="3200397" indent="0" algn="ctr">
              <a:buNone/>
              <a:defRPr sz="1600"/>
            </a:lvl8pPr>
            <a:lvl9pPr marL="3657597" indent="0" algn="ctr">
              <a:buNone/>
              <a:defRPr sz="1600"/>
            </a:lvl9pPr>
          </a:lstStyle>
          <a:p>
            <a:r>
              <a:rPr lang="en-AU" b="1">
                <a:solidFill>
                  <a:schemeClr val="bg2"/>
                </a:solidFill>
              </a:rPr>
              <a:t>Subtitle style  </a:t>
            </a:r>
            <a:r>
              <a:rPr lang="en-AU" b="1">
                <a:solidFill>
                  <a:srgbClr val="E9A913"/>
                </a:solidFill>
              </a:rPr>
              <a:t>|</a:t>
            </a:r>
            <a:r>
              <a:rPr lang="en-AU" b="1">
                <a:solidFill>
                  <a:schemeClr val="bg2"/>
                </a:solidFill>
              </a:rPr>
              <a:t>  et </a:t>
            </a:r>
            <a:r>
              <a:rPr lang="en-AU" b="1" err="1">
                <a:solidFill>
                  <a:schemeClr val="bg2"/>
                </a:solidFill>
              </a:rPr>
              <a:t>milliaea</a:t>
            </a:r>
            <a:r>
              <a:rPr lang="en-AU" b="1">
                <a:solidFill>
                  <a:schemeClr val="bg2"/>
                </a:solidFill>
              </a:rPr>
              <a:t> </a:t>
            </a:r>
            <a:r>
              <a:rPr lang="en-AU" b="1" err="1">
                <a:solidFill>
                  <a:schemeClr val="bg2"/>
                </a:solidFill>
              </a:rPr>
              <a:t>doluptatur</a:t>
            </a:r>
            <a:r>
              <a:rPr lang="en-AU" b="1">
                <a:solidFill>
                  <a:schemeClr val="bg2"/>
                </a:solidFill>
              </a:rPr>
              <a:t>  </a:t>
            </a:r>
            <a:r>
              <a:rPr lang="en-AU" b="1">
                <a:solidFill>
                  <a:srgbClr val="E9A913"/>
                </a:solidFill>
              </a:rPr>
              <a:t>|</a:t>
            </a:r>
            <a:r>
              <a:rPr lang="en-AU" b="1">
                <a:solidFill>
                  <a:schemeClr val="bg2"/>
                </a:solidFill>
              </a:rPr>
              <a:t>  as </a:t>
            </a:r>
            <a:r>
              <a:rPr lang="en-AU" b="1" err="1">
                <a:solidFill>
                  <a:schemeClr val="bg2"/>
                </a:solidFill>
              </a:rPr>
              <a:t>molupti</a:t>
            </a:r>
            <a:r>
              <a:rPr lang="en-AU" b="1">
                <a:solidFill>
                  <a:schemeClr val="bg2"/>
                </a:solidFill>
              </a:rPr>
              <a:t> </a:t>
            </a:r>
            <a:r>
              <a:rPr lang="en-AU" b="1" err="1">
                <a:solidFill>
                  <a:schemeClr val="bg2"/>
                </a:solidFill>
              </a:rPr>
              <a:t>oribus</a:t>
            </a:r>
            <a:endParaRPr lang="en-AU" b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193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A76A6A-1FA7-4FCB-A070-43A337B0A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00B75-E96C-4991-86D2-AAC3D407D560}" type="datetime1">
              <a:rPr lang="en-AU" smtClean="0"/>
              <a:t>31/05/2023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E3EE93-F014-4E71-B66B-CF8445BE3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17E9F-E5D3-4646-9D94-2CFB7D32A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F0400-EAD2-4EF2-AB79-142EB765F55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3979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667CDAF0-2BE7-A143-9319-26E065407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6"/>
          <a:stretch/>
        </p:blipFill>
        <p:spPr>
          <a:xfrm flipH="1">
            <a:off x="0" y="0"/>
            <a:ext cx="9144000" cy="43039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188" y="682173"/>
            <a:ext cx="6120000" cy="811788"/>
          </a:xfrm>
        </p:spPr>
        <p:txBody>
          <a:bodyPr anchor="t" anchorCtr="0"/>
          <a:lstStyle>
            <a:lvl1pPr>
              <a:lnSpc>
                <a:spcPct val="80000"/>
              </a:lnSpc>
              <a:defRPr sz="247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presentation title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1188" y="1532999"/>
            <a:ext cx="6120000" cy="81075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1">
                <a:solidFill>
                  <a:schemeClr val="bg1"/>
                </a:solidFill>
                <a:latin typeface="+mj-lt"/>
              </a:defRPr>
            </a:lvl1pPr>
            <a:lvl2pPr marL="257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  <a:endParaRPr lang="en-AU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B541E58-CB02-964F-B402-BA082C0239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15317" y="4342964"/>
            <a:ext cx="1440000" cy="68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14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B96362D-2D90-3F41-A0FD-F227D6460A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09"/>
          <a:stretch/>
        </p:blipFill>
        <p:spPr>
          <a:xfrm flipH="1">
            <a:off x="3" y="-23784"/>
            <a:ext cx="9148454" cy="2737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2950" y="681668"/>
            <a:ext cx="7919867" cy="1621500"/>
          </a:xfrm>
        </p:spPr>
        <p:txBody>
          <a:bodyPr anchor="t" anchorCtr="0"/>
          <a:lstStyle>
            <a:lvl1pPr>
              <a:lnSpc>
                <a:spcPct val="80000"/>
              </a:lnSpc>
              <a:defRPr sz="247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AU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8CB9C8A-8487-A640-B617-93BE6CE0B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2818" y="4732563"/>
            <a:ext cx="359667" cy="27409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76">
                <a:solidFill>
                  <a:schemeClr val="accent1"/>
                </a:solidFill>
                <a:latin typeface="+mj-lt"/>
              </a:defRPr>
            </a:lvl1pPr>
          </a:lstStyle>
          <a:p>
            <a:fld id="{EF10AA22-7383-4F49-87C9-FE0A84CB796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28927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/Breakout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2950" y="681674"/>
            <a:ext cx="7919867" cy="3736065"/>
          </a:xfrm>
        </p:spPr>
        <p:txBody>
          <a:bodyPr anchor="t" anchorCtr="0"/>
          <a:lstStyle>
            <a:lvl1pPr>
              <a:lnSpc>
                <a:spcPct val="110000"/>
              </a:lnSpc>
              <a:defRPr sz="2252" i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text</a:t>
            </a:r>
            <a:endParaRPr lang="en-AU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EB505A-1AC1-9E4A-BDAF-2C4B38D1F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29"/>
          <a:stretch/>
        </p:blipFill>
        <p:spPr>
          <a:xfrm rot="10800000" flipH="1">
            <a:off x="3" y="4717477"/>
            <a:ext cx="9148454" cy="430793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1A2517B-81C0-DF4F-AD26-CD74A343DB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2818" y="4732563"/>
            <a:ext cx="359667" cy="27409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76">
                <a:solidFill>
                  <a:schemeClr val="bg1"/>
                </a:solidFill>
                <a:latin typeface="+mj-lt"/>
              </a:defRPr>
            </a:lvl1pPr>
          </a:lstStyle>
          <a:p>
            <a:fld id="{EF10AA22-7383-4F49-87C9-FE0A84CB796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25357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nd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0070" y="682173"/>
            <a:ext cx="6120000" cy="811788"/>
          </a:xfrm>
        </p:spPr>
        <p:txBody>
          <a:bodyPr anchor="b" anchorCtr="0"/>
          <a:lstStyle>
            <a:lvl1pPr>
              <a:lnSpc>
                <a:spcPct val="80000"/>
              </a:lnSpc>
              <a:defRPr sz="354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text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0070" y="1789950"/>
            <a:ext cx="6120000" cy="810750"/>
          </a:xfr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1408" i="1">
                <a:solidFill>
                  <a:schemeClr val="accent1"/>
                </a:solidFill>
                <a:latin typeface="+mj-lt"/>
              </a:defRPr>
            </a:lvl1pPr>
            <a:lvl2pPr marL="257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41E152-8FBB-7541-B313-E15338631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29"/>
          <a:stretch/>
        </p:blipFill>
        <p:spPr>
          <a:xfrm rot="10800000" flipH="1">
            <a:off x="3" y="4717477"/>
            <a:ext cx="9148454" cy="430793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033B1FB-2416-8940-8086-C37FCD7B9E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2818" y="4732563"/>
            <a:ext cx="359667" cy="27409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76">
                <a:solidFill>
                  <a:schemeClr val="bg1"/>
                </a:solidFill>
                <a:latin typeface="+mj-lt"/>
              </a:defRPr>
            </a:lvl1pPr>
          </a:lstStyle>
          <a:p>
            <a:fld id="{EF10AA22-7383-4F49-87C9-FE0A84CB796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37674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69" y="380235"/>
            <a:ext cx="7919867" cy="760168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83C246-EA19-684A-AC72-BED9341A75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29"/>
          <a:stretch/>
        </p:blipFill>
        <p:spPr>
          <a:xfrm rot="10800000" flipH="1">
            <a:off x="3" y="4717477"/>
            <a:ext cx="9148454" cy="430793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01D389E-198D-2345-8C35-464DB1416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2818" y="4732563"/>
            <a:ext cx="359667" cy="27409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76">
                <a:solidFill>
                  <a:schemeClr val="bg1"/>
                </a:solidFill>
                <a:latin typeface="+mj-lt"/>
              </a:defRPr>
            </a:lvl1pPr>
          </a:lstStyle>
          <a:p>
            <a:fld id="{EF10AA22-7383-4F49-87C9-FE0A84CB796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26963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386363"/>
            <a:ext cx="7919867" cy="7601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946" y="1147944"/>
            <a:ext cx="4490130" cy="339761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652440" y="1547073"/>
            <a:ext cx="2880000" cy="2033127"/>
          </a:xfrm>
          <a:solidFill>
            <a:srgbClr val="CEE9EA"/>
          </a:solidFill>
        </p:spPr>
        <p:txBody>
          <a:bodyPr/>
          <a:lstStyle>
            <a:lvl1pPr>
              <a:lnSpc>
                <a:spcPct val="100000"/>
              </a:lnSpc>
              <a:defRPr sz="901" baseline="0">
                <a:latin typeface="+mj-lt"/>
              </a:defRPr>
            </a:lvl1pPr>
            <a:lvl2pPr>
              <a:lnSpc>
                <a:spcPct val="100000"/>
              </a:lnSpc>
              <a:defRPr sz="901">
                <a:latin typeface="+mj-lt"/>
              </a:defRPr>
            </a:lvl2pPr>
            <a:lvl3pPr>
              <a:lnSpc>
                <a:spcPct val="100000"/>
              </a:lnSpc>
              <a:defRPr sz="901">
                <a:latin typeface="+mj-lt"/>
              </a:defRPr>
            </a:lvl3pPr>
            <a:lvl4pPr>
              <a:lnSpc>
                <a:spcPct val="100000"/>
              </a:lnSpc>
              <a:defRPr sz="901">
                <a:latin typeface="+mj-lt"/>
              </a:defRPr>
            </a:lvl4pPr>
            <a:lvl5pPr>
              <a:lnSpc>
                <a:spcPct val="100000"/>
              </a:lnSpc>
              <a:defRPr sz="901">
                <a:latin typeface="+mj-lt"/>
              </a:defRPr>
            </a:lvl5pPr>
          </a:lstStyle>
          <a:p>
            <a:pPr lvl="0"/>
            <a:r>
              <a:rPr lang="en-US" dirty="0"/>
              <a:t>Click icon to add chart, table or diagram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652440" y="1147945"/>
            <a:ext cx="2880000" cy="358213"/>
          </a:xfrm>
        </p:spPr>
        <p:txBody>
          <a:bodyPr tIns="3600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1" b="1">
                <a:latin typeface="+mj-lt"/>
              </a:defRPr>
            </a:lvl1pPr>
            <a:lvl2pPr marL="257415" indent="0">
              <a:buNone/>
              <a:defRPr sz="1126" b="1"/>
            </a:lvl2pPr>
            <a:lvl3pPr marL="514829" indent="0">
              <a:buNone/>
              <a:defRPr sz="1013" b="1"/>
            </a:lvl3pPr>
            <a:lvl4pPr marL="772244" indent="0">
              <a:buNone/>
              <a:defRPr sz="901" b="1"/>
            </a:lvl4pPr>
            <a:lvl5pPr marL="1029659" indent="0">
              <a:buNone/>
              <a:defRPr sz="901" b="1"/>
            </a:lvl5pPr>
            <a:lvl6pPr marL="1287074" indent="0">
              <a:buNone/>
              <a:defRPr sz="901" b="1"/>
            </a:lvl6pPr>
            <a:lvl7pPr marL="1544489" indent="0">
              <a:buNone/>
              <a:defRPr sz="901" b="1"/>
            </a:lvl7pPr>
            <a:lvl8pPr marL="1801904" indent="0">
              <a:buNone/>
              <a:defRPr sz="901" b="1"/>
            </a:lvl8pPr>
            <a:lvl9pPr marL="2059318" indent="0">
              <a:buNone/>
              <a:defRPr sz="901" b="1"/>
            </a:lvl9pPr>
          </a:lstStyle>
          <a:p>
            <a:pPr lvl="0"/>
            <a:r>
              <a:rPr lang="en-US" dirty="0"/>
              <a:t>Click to add chart title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F98450-0205-FB4A-ACA2-2209B9F0F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29"/>
          <a:stretch/>
        </p:blipFill>
        <p:spPr>
          <a:xfrm rot="10800000" flipH="1">
            <a:off x="3" y="4717477"/>
            <a:ext cx="9148454" cy="430793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0BE4568-0D3A-F64D-9516-A4675FDA0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2818" y="4732563"/>
            <a:ext cx="359667" cy="27409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76">
                <a:solidFill>
                  <a:schemeClr val="bg1"/>
                </a:solidFill>
                <a:latin typeface="+mj-lt"/>
              </a:defRPr>
            </a:lvl1pPr>
          </a:lstStyle>
          <a:p>
            <a:fld id="{EF10AA22-7383-4F49-87C9-FE0A84CB796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098624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652813" y="1147944"/>
            <a:ext cx="2880000" cy="2432250"/>
          </a:xfrm>
          <a:solidFill>
            <a:srgbClr val="CEE9EA"/>
          </a:solidFill>
        </p:spPr>
        <p:txBody>
          <a:bodyPr/>
          <a:lstStyle>
            <a:lvl1pPr>
              <a:lnSpc>
                <a:spcPct val="100000"/>
              </a:lnSpc>
              <a:defRPr sz="901">
                <a:latin typeface="+mj-lt"/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254F95F-49EA-AE4B-B902-0E87C3837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50" y="380235"/>
            <a:ext cx="7919867" cy="7601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6674BE2-28D7-A04E-938C-514759E7D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46" y="1147944"/>
            <a:ext cx="4490130" cy="33976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88603C5-8886-D04A-96A3-6C474DEDB8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29"/>
          <a:stretch/>
        </p:blipFill>
        <p:spPr>
          <a:xfrm rot="10800000" flipH="1">
            <a:off x="3" y="4717477"/>
            <a:ext cx="9148454" cy="430793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D76C8E2-4776-9D45-8BF5-605AF44761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2818" y="4732563"/>
            <a:ext cx="359667" cy="27409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76">
                <a:solidFill>
                  <a:schemeClr val="bg1"/>
                </a:solidFill>
                <a:latin typeface="+mj-lt"/>
              </a:defRPr>
            </a:lvl1pPr>
          </a:lstStyle>
          <a:p>
            <a:fld id="{EF10AA22-7383-4F49-87C9-FE0A84CB796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2119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12950" y="1147944"/>
            <a:ext cx="7919867" cy="3264092"/>
          </a:xfrm>
          <a:solidFill>
            <a:srgbClr val="CEE9EA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B52385-4EA1-144C-A066-9BFE08846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69" y="387777"/>
            <a:ext cx="7919867" cy="7601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33DC79-0704-BE41-9614-18B246BE0E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29"/>
          <a:stretch/>
        </p:blipFill>
        <p:spPr>
          <a:xfrm rot="10800000" flipH="1">
            <a:off x="3" y="4717477"/>
            <a:ext cx="9148454" cy="430793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FD78534-BD35-6641-A342-43CD4A60A8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2818" y="4732563"/>
            <a:ext cx="359667" cy="27409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76">
                <a:solidFill>
                  <a:schemeClr val="bg1"/>
                </a:solidFill>
                <a:latin typeface="+mj-lt"/>
              </a:defRPr>
            </a:lvl1pPr>
          </a:lstStyle>
          <a:p>
            <a:fld id="{EF10AA22-7383-4F49-87C9-FE0A84CB796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23855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562" y="1900790"/>
            <a:ext cx="7920879" cy="457323"/>
          </a:xfrm>
        </p:spPr>
        <p:txBody>
          <a:bodyPr lIns="0" tIns="0" rIns="0" bIns="0" anchor="t" anchorCtr="0">
            <a:normAutofit/>
          </a:bodyPr>
          <a:lstStyle>
            <a:lvl1pPr algn="l">
              <a:defRPr sz="2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Title of the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1562" y="2429986"/>
            <a:ext cx="7920879" cy="432179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99" indent="0" algn="ctr">
              <a:buNone/>
              <a:defRPr sz="2000"/>
            </a:lvl2pPr>
            <a:lvl3pPr marL="914399" indent="0" algn="ctr">
              <a:buNone/>
              <a:defRPr sz="1800"/>
            </a:lvl3pPr>
            <a:lvl4pPr marL="1371598" indent="0" algn="ctr">
              <a:buNone/>
              <a:defRPr sz="1600"/>
            </a:lvl4pPr>
            <a:lvl5pPr marL="1828799" indent="0" algn="ctr">
              <a:buNone/>
              <a:defRPr sz="1600"/>
            </a:lvl5pPr>
            <a:lvl6pPr marL="2285998" indent="0" algn="ctr">
              <a:buNone/>
              <a:defRPr sz="1600"/>
            </a:lvl6pPr>
            <a:lvl7pPr marL="2743198" indent="0" algn="ctr">
              <a:buNone/>
              <a:defRPr sz="1600"/>
            </a:lvl7pPr>
            <a:lvl8pPr marL="3200397" indent="0" algn="ctr">
              <a:buNone/>
              <a:defRPr sz="1600"/>
            </a:lvl8pPr>
            <a:lvl9pPr marL="3657597" indent="0" algn="ctr">
              <a:buNone/>
              <a:defRPr sz="1600"/>
            </a:lvl9pPr>
          </a:lstStyle>
          <a:p>
            <a:pPr marL="0" marR="0" lvl="0" indent="0" algn="l" defTabSz="91439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b="1">
                <a:solidFill>
                  <a:schemeClr val="bg2"/>
                </a:solidFill>
              </a:rPr>
              <a:t>Subtitle style</a:t>
            </a:r>
          </a:p>
          <a:p>
            <a:endParaRPr lang="en-AU" b="1">
              <a:solidFill>
                <a:schemeClr val="bg2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F2D3090-CECC-41E1-9F90-D1E10773CB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337" y="3582249"/>
            <a:ext cx="4681537" cy="12239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u="none">
                <a:solidFill>
                  <a:schemeClr val="bg1"/>
                </a:solidFill>
              </a:rPr>
              <a:t>Contacts</a:t>
            </a:r>
            <a:endParaRPr lang="en-AU" u="none">
              <a:solidFill>
                <a:schemeClr val="bg1"/>
              </a:solidFill>
            </a:endParaRPr>
          </a:p>
          <a:p>
            <a:r>
              <a:rPr lang="en-AU">
                <a:solidFill>
                  <a:schemeClr val="bg2"/>
                </a:solidFill>
              </a:rPr>
              <a:t>Name </a:t>
            </a:r>
            <a:r>
              <a:rPr lang="en-AU">
                <a:solidFill>
                  <a:srgbClr val="E9A913"/>
                </a:solidFill>
              </a:rPr>
              <a:t>|</a:t>
            </a:r>
            <a:r>
              <a:rPr lang="en-AU">
                <a:solidFill>
                  <a:schemeClr val="bg2"/>
                </a:solidFill>
              </a:rPr>
              <a:t>  XXXX </a:t>
            </a:r>
            <a:r>
              <a:rPr lang="en-AU" err="1">
                <a:solidFill>
                  <a:schemeClr val="bg2"/>
                </a:solidFill>
              </a:rPr>
              <a:t>XXXX</a:t>
            </a:r>
            <a:r>
              <a:rPr lang="en-AU">
                <a:solidFill>
                  <a:schemeClr val="bg2"/>
                </a:solidFill>
              </a:rPr>
              <a:t> </a:t>
            </a:r>
            <a:r>
              <a:rPr lang="en-AU">
                <a:solidFill>
                  <a:srgbClr val="E9A913"/>
                </a:solidFill>
              </a:rPr>
              <a:t>|</a:t>
            </a:r>
            <a:r>
              <a:rPr lang="en-AU">
                <a:solidFill>
                  <a:schemeClr val="bg2"/>
                </a:solidFill>
              </a:rPr>
              <a:t>  Email</a:t>
            </a:r>
          </a:p>
          <a:p>
            <a:pPr marL="0" marR="0" lvl="0" indent="0" algn="l" defTabSz="91439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>
                <a:solidFill>
                  <a:schemeClr val="bg2"/>
                </a:solidFill>
              </a:rPr>
              <a:t>Name </a:t>
            </a:r>
            <a:r>
              <a:rPr lang="en-AU">
                <a:solidFill>
                  <a:srgbClr val="E9A913"/>
                </a:solidFill>
              </a:rPr>
              <a:t>|</a:t>
            </a:r>
            <a:r>
              <a:rPr lang="en-AU">
                <a:solidFill>
                  <a:schemeClr val="bg2"/>
                </a:solidFill>
              </a:rPr>
              <a:t>  XXXX </a:t>
            </a:r>
            <a:r>
              <a:rPr lang="en-AU" err="1">
                <a:solidFill>
                  <a:schemeClr val="bg2"/>
                </a:solidFill>
              </a:rPr>
              <a:t>XXXX</a:t>
            </a:r>
            <a:r>
              <a:rPr lang="en-AU">
                <a:solidFill>
                  <a:schemeClr val="bg2"/>
                </a:solidFill>
              </a:rPr>
              <a:t> </a:t>
            </a:r>
            <a:r>
              <a:rPr lang="en-AU">
                <a:solidFill>
                  <a:srgbClr val="E9A913"/>
                </a:solidFill>
              </a:rPr>
              <a:t>|</a:t>
            </a:r>
            <a:r>
              <a:rPr lang="en-AU">
                <a:solidFill>
                  <a:schemeClr val="bg2"/>
                </a:solidFill>
              </a:rPr>
              <a:t>  Email</a:t>
            </a:r>
          </a:p>
        </p:txBody>
      </p:sp>
    </p:spTree>
    <p:extLst>
      <p:ext uri="{BB962C8B-B14F-4D97-AF65-F5344CB8AC3E}">
        <p14:creationId xmlns:p14="http://schemas.microsoft.com/office/powerpoint/2010/main" val="39941447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7D97627-348C-3F4A-9239-6E348E23D1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8" t="2335" r="10038" b="4295"/>
          <a:stretch/>
        </p:blipFill>
        <p:spPr>
          <a:xfrm flipH="1">
            <a:off x="2" y="6"/>
            <a:ext cx="9143997" cy="5148263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FE8F63A-53AF-5849-A283-C08027C801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2818" y="4732563"/>
            <a:ext cx="359667" cy="27409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76">
                <a:solidFill>
                  <a:schemeClr val="bg1"/>
                </a:solidFill>
                <a:latin typeface="+mj-lt"/>
              </a:defRPr>
            </a:lvl1pPr>
          </a:lstStyle>
          <a:p>
            <a:fld id="{EF10AA22-7383-4F49-87C9-FE0A84CB796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59747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- Dark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536E00B-7E8C-7B43-B5FB-447AC2D5EA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2818" y="4732563"/>
            <a:ext cx="359667" cy="27409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76">
                <a:solidFill>
                  <a:schemeClr val="accent1"/>
                </a:solidFill>
                <a:latin typeface="+mj-lt"/>
              </a:defRPr>
            </a:lvl1pPr>
          </a:lstStyle>
          <a:p>
            <a:fld id="{EF10AA22-7383-4F49-87C9-FE0A84CB796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879520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B96362D-2D90-3F41-A0FD-F227D6460A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09"/>
          <a:stretch/>
        </p:blipFill>
        <p:spPr>
          <a:xfrm flipH="1">
            <a:off x="4" y="-23784"/>
            <a:ext cx="9148455" cy="2737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2949" y="681668"/>
            <a:ext cx="7919867" cy="1621500"/>
          </a:xfrm>
        </p:spPr>
        <p:txBody>
          <a:bodyPr anchor="t" anchorCtr="0"/>
          <a:lstStyle>
            <a:lvl1pPr>
              <a:lnSpc>
                <a:spcPct val="80000"/>
              </a:lnSpc>
              <a:defRPr sz="247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AU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8CB9C8A-8487-A640-B617-93BE6CE0B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2817" y="4732561"/>
            <a:ext cx="359667" cy="27409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76">
                <a:solidFill>
                  <a:schemeClr val="accent1"/>
                </a:solidFill>
                <a:latin typeface="+mj-lt"/>
              </a:defRPr>
            </a:lvl1pPr>
          </a:lstStyle>
          <a:p>
            <a:fld id="{EF10AA22-7383-4F49-87C9-FE0A84CB796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38414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9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162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68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8138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0CC46-CD21-66A3-1C78-6B6C696CA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001" y="1370486"/>
            <a:ext cx="8377880" cy="326652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AA34248-6D0D-8E56-213E-26EED69B2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002" y="378350"/>
            <a:ext cx="6136674" cy="810750"/>
          </a:xfrm>
          <a:prstGeom prst="rect">
            <a:avLst/>
          </a:prstGeom>
        </p:spPr>
        <p:txBody>
          <a:bodyPr lIns="0" tIns="0" rIns="0" bIns="0"/>
          <a:lstStyle>
            <a:lvl1pPr>
              <a:defRPr sz="2250" b="1" i="1">
                <a:solidFill>
                  <a:srgbClr val="087EC3"/>
                </a:solidFill>
                <a:latin typeface="Azo Sans" panose="02000000000000000000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0255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2A87D-2816-5E42-0126-7D0BDBE1BB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003" y="1283491"/>
            <a:ext cx="8370582" cy="214153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300" b="1" i="1">
                <a:solidFill>
                  <a:srgbClr val="087EC3"/>
                </a:solidFill>
                <a:latin typeface="Azo Sans" panose="02000000000000000000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F9261-22B9-AB96-CB42-75C375EC4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8003" y="3445285"/>
            <a:ext cx="8370582" cy="1126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i="1">
                <a:solidFill>
                  <a:srgbClr val="087EC3"/>
                </a:solidFill>
                <a:latin typeface="Azo Sans" panose="02000000000000000000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9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34192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2A87D-2816-5E42-0126-7D0BDBE1BB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1873" y="1283492"/>
            <a:ext cx="4306709" cy="987025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300" b="1" i="1">
                <a:solidFill>
                  <a:srgbClr val="087EC3"/>
                </a:solidFill>
                <a:latin typeface="Azo Sans" panose="02000000000000000000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F9261-22B9-AB96-CB42-75C375EC4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1873" y="2458260"/>
            <a:ext cx="4306709" cy="1126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i="1">
                <a:solidFill>
                  <a:srgbClr val="087EC3"/>
                </a:solidFill>
                <a:latin typeface="Azo Sans" panose="02000000000000000000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9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99211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2A87D-2816-5E42-0126-7D0BDBE1BB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5645" y="3448408"/>
            <a:ext cx="4438356" cy="987025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300" b="1" i="1">
                <a:solidFill>
                  <a:schemeClr val="bg1"/>
                </a:solidFill>
                <a:latin typeface="Azo Sans" panose="02000000000000000000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F9261-22B9-AB96-CB42-75C375EC4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05645" y="4623177"/>
            <a:ext cx="4438357" cy="2980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i="1">
                <a:solidFill>
                  <a:schemeClr val="bg1"/>
                </a:solidFill>
                <a:latin typeface="Azo Sans" panose="02000000000000000000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9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0842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Off-page Connector 4">
            <a:extLst>
              <a:ext uri="{FF2B5EF4-FFF2-40B4-BE49-F238E27FC236}">
                <a16:creationId xmlns:a16="http://schemas.microsoft.com/office/drawing/2014/main" id="{D546C4FD-6254-4C39-8743-8E8A97159240}"/>
              </a:ext>
            </a:extLst>
          </p:cNvPr>
          <p:cNvSpPr/>
          <p:nvPr userDrawn="1"/>
        </p:nvSpPr>
        <p:spPr>
          <a:xfrm rot="16200000">
            <a:off x="-144113" y="144118"/>
            <a:ext cx="5148263" cy="4860032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322131"/>
            <a:ext cx="4176464" cy="504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AU" b="1">
                <a:solidFill>
                  <a:schemeClr val="bg2"/>
                </a:solidFill>
              </a:rPr>
              <a:t>Subtitle style</a:t>
            </a:r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6CC1C1-BE37-411F-96FD-6802B5C839EB}"/>
              </a:ext>
            </a:extLst>
          </p:cNvPr>
          <p:cNvSpPr txBox="1"/>
          <p:nvPr userDrawn="1"/>
        </p:nvSpPr>
        <p:spPr>
          <a:xfrm>
            <a:off x="8726400" y="4831204"/>
            <a:ext cx="36004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3131720E-E0BF-4F75-8346-EF1E7C9B70E3}" type="slidenum">
              <a:rPr lang="en-AU" sz="900" smtClean="0">
                <a:solidFill>
                  <a:schemeClr val="bg1"/>
                </a:solidFill>
              </a:rPr>
              <a:pPr algn="ctr"/>
              <a:t>‹#›</a:t>
            </a:fld>
            <a:endParaRPr lang="en-AU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0727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92B3A-C1F6-0EBF-D44F-E9DDA646C8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5419" y="1370486"/>
            <a:ext cx="3886200" cy="326652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A5EBE9-0C41-4943-01E3-70C3AFA36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2383" y="1370486"/>
            <a:ext cx="3886200" cy="326652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799B7B7-6822-B9B8-BA75-0369F4E8A5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002" y="378350"/>
            <a:ext cx="6136674" cy="810750"/>
          </a:xfrm>
          <a:prstGeom prst="rect">
            <a:avLst/>
          </a:prstGeom>
        </p:spPr>
        <p:txBody>
          <a:bodyPr lIns="0" tIns="0" rIns="0" bIns="0"/>
          <a:lstStyle>
            <a:lvl1pPr>
              <a:defRPr sz="2250" b="1" i="1">
                <a:solidFill>
                  <a:srgbClr val="087EC3"/>
                </a:solidFill>
                <a:latin typeface="Azo Sans" panose="02000000000000000000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583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BBF36-C2C9-8E10-170E-B3FA935BE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8001" y="1262041"/>
            <a:ext cx="3868340" cy="53753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800" b="1" i="1">
                <a:solidFill>
                  <a:srgbClr val="087EC3"/>
                </a:solidFill>
                <a:latin typeface="Azo Sans" panose="02000000000000000000" pitchFamily="2" charset="77"/>
              </a:defRPr>
            </a:lvl1pPr>
            <a:lvl2pPr marL="342900" indent="0">
              <a:buNone/>
              <a:defRPr sz="1500" b="1"/>
            </a:lvl2pPr>
            <a:lvl3pPr marL="685799" indent="0">
              <a:buNone/>
              <a:defRPr sz="1350" b="1"/>
            </a:lvl3pPr>
            <a:lvl4pPr marL="1028699" indent="0">
              <a:buNone/>
              <a:defRPr sz="1200" b="1"/>
            </a:lvl4pPr>
            <a:lvl5pPr marL="1371598" indent="0">
              <a:buNone/>
              <a:defRPr sz="1200" b="1"/>
            </a:lvl5pPr>
            <a:lvl6pPr marL="1714499" indent="0">
              <a:buNone/>
              <a:defRPr sz="1200" b="1"/>
            </a:lvl6pPr>
            <a:lvl7pPr marL="2057399" indent="0">
              <a:buNone/>
              <a:defRPr sz="1200" b="1"/>
            </a:lvl7pPr>
            <a:lvl8pPr marL="2400298" indent="0">
              <a:buNone/>
              <a:defRPr sz="1200" b="1"/>
            </a:lvl8pPr>
            <a:lvl9pPr marL="2743198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556C33-A9E0-B9C4-BD0A-428A0A53F6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8001" y="1880546"/>
            <a:ext cx="3868340" cy="2766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54560B-EC91-26E2-0B38-5135C48810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61192" y="1262041"/>
            <a:ext cx="3887391" cy="53753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800" b="1" i="1">
                <a:solidFill>
                  <a:srgbClr val="087EC3"/>
                </a:solidFill>
                <a:latin typeface="Azo Sans" panose="02000000000000000000" pitchFamily="2" charset="77"/>
              </a:defRPr>
            </a:lvl1pPr>
            <a:lvl2pPr marL="342900" indent="0">
              <a:buNone/>
              <a:defRPr sz="1500" b="1"/>
            </a:lvl2pPr>
            <a:lvl3pPr marL="685799" indent="0">
              <a:buNone/>
              <a:defRPr sz="1350" b="1"/>
            </a:lvl3pPr>
            <a:lvl4pPr marL="1028699" indent="0">
              <a:buNone/>
              <a:defRPr sz="1200" b="1"/>
            </a:lvl4pPr>
            <a:lvl5pPr marL="1371598" indent="0">
              <a:buNone/>
              <a:defRPr sz="1200" b="1"/>
            </a:lvl5pPr>
            <a:lvl6pPr marL="1714499" indent="0">
              <a:buNone/>
              <a:defRPr sz="1200" b="1"/>
            </a:lvl6pPr>
            <a:lvl7pPr marL="2057399" indent="0">
              <a:buNone/>
              <a:defRPr sz="1200" b="1"/>
            </a:lvl7pPr>
            <a:lvl8pPr marL="2400298" indent="0">
              <a:buNone/>
              <a:defRPr sz="1200" b="1"/>
            </a:lvl8pPr>
            <a:lvl9pPr marL="2743198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23E692-5C20-B384-90F5-C539C5B408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61192" y="1880546"/>
            <a:ext cx="3887391" cy="2766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5825DC1-D733-D0E2-DD14-C1E1DE982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02" y="378350"/>
            <a:ext cx="6136674" cy="810750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 i="1">
                <a:solidFill>
                  <a:srgbClr val="087EC3"/>
                </a:solidFill>
                <a:latin typeface="Azo Sans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2343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42ACE6E-3604-D07D-C681-2DA34EDE60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002" y="378350"/>
            <a:ext cx="6136674" cy="810750"/>
          </a:xfrm>
          <a:prstGeom prst="rect">
            <a:avLst/>
          </a:prstGeom>
        </p:spPr>
        <p:txBody>
          <a:bodyPr lIns="0" tIns="0" rIns="0" bIns="0"/>
          <a:lstStyle>
            <a:lvl1pPr>
              <a:defRPr sz="2250" b="1" i="1">
                <a:solidFill>
                  <a:srgbClr val="087EC3"/>
                </a:solidFill>
                <a:latin typeface="Azo Sans" panose="02000000000000000000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695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1121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07B5C-DCCD-FC63-ECD8-6E8E9D925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4" y="1051522"/>
            <a:ext cx="4861191" cy="334833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5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5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332EBF-9CA4-375A-62A5-F779EFD3CD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8003" y="1057481"/>
            <a:ext cx="2949177" cy="33483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799" indent="0">
              <a:buNone/>
              <a:defRPr sz="900"/>
            </a:lvl3pPr>
            <a:lvl4pPr marL="1028699" indent="0">
              <a:buNone/>
              <a:defRPr sz="750"/>
            </a:lvl4pPr>
            <a:lvl5pPr marL="1371598" indent="0">
              <a:buNone/>
              <a:defRPr sz="750"/>
            </a:lvl5pPr>
            <a:lvl6pPr marL="1714499" indent="0">
              <a:buNone/>
              <a:defRPr sz="750"/>
            </a:lvl6pPr>
            <a:lvl7pPr marL="2057399" indent="0">
              <a:buNone/>
              <a:defRPr sz="750"/>
            </a:lvl7pPr>
            <a:lvl8pPr marL="2400298" indent="0">
              <a:buNone/>
              <a:defRPr sz="750"/>
            </a:lvl8pPr>
            <a:lvl9pPr marL="2743198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83101A1-C6A7-F522-C855-83E2AD7B807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78003" y="351331"/>
            <a:ext cx="2949177" cy="53753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800" b="1" i="1">
                <a:solidFill>
                  <a:srgbClr val="087EC3"/>
                </a:solidFill>
                <a:latin typeface="Azo Sans" panose="02000000000000000000" pitchFamily="2" charset="77"/>
              </a:defRPr>
            </a:lvl1pPr>
            <a:lvl2pPr marL="342900" indent="0">
              <a:buNone/>
              <a:defRPr sz="1500" b="1"/>
            </a:lvl2pPr>
            <a:lvl3pPr marL="685799" indent="0">
              <a:buNone/>
              <a:defRPr sz="1350" b="1"/>
            </a:lvl3pPr>
            <a:lvl4pPr marL="1028699" indent="0">
              <a:buNone/>
              <a:defRPr sz="1200" b="1"/>
            </a:lvl4pPr>
            <a:lvl5pPr marL="1371598" indent="0">
              <a:buNone/>
              <a:defRPr sz="1200" b="1"/>
            </a:lvl5pPr>
            <a:lvl6pPr marL="1714499" indent="0">
              <a:buNone/>
              <a:defRPr sz="1200" b="1"/>
            </a:lvl6pPr>
            <a:lvl7pPr marL="2057399" indent="0">
              <a:buNone/>
              <a:defRPr sz="1200" b="1"/>
            </a:lvl7pPr>
            <a:lvl8pPr marL="2400298" indent="0">
              <a:buNone/>
              <a:defRPr sz="1200" b="1"/>
            </a:lvl8pPr>
            <a:lvl9pPr marL="2743198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93681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A6E46C-ED9B-8F4C-2D45-FAAA449A21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4" y="378356"/>
            <a:ext cx="4861191" cy="40215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>
              <a:buNone/>
              <a:defRPr sz="2100"/>
            </a:lvl2pPr>
            <a:lvl3pPr marL="685799" indent="0">
              <a:buNone/>
              <a:defRPr sz="1800"/>
            </a:lvl3pPr>
            <a:lvl4pPr marL="1028699" indent="0">
              <a:buNone/>
              <a:defRPr sz="1500"/>
            </a:lvl4pPr>
            <a:lvl5pPr marL="1371598" indent="0">
              <a:buNone/>
              <a:defRPr sz="1500"/>
            </a:lvl5pPr>
            <a:lvl6pPr marL="1714499" indent="0">
              <a:buNone/>
              <a:defRPr sz="1500"/>
            </a:lvl6pPr>
            <a:lvl7pPr marL="2057399" indent="0">
              <a:buNone/>
              <a:defRPr sz="1500"/>
            </a:lvl7pPr>
            <a:lvl8pPr marL="2400298" indent="0">
              <a:buNone/>
              <a:defRPr sz="1500"/>
            </a:lvl8pPr>
            <a:lvl9pPr marL="2743198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85AA954-2790-033B-1CCF-9A5BD11FC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8003" y="1057481"/>
            <a:ext cx="2949177" cy="33483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799" indent="0">
              <a:buNone/>
              <a:defRPr sz="900"/>
            </a:lvl3pPr>
            <a:lvl4pPr marL="1028699" indent="0">
              <a:buNone/>
              <a:defRPr sz="750"/>
            </a:lvl4pPr>
            <a:lvl5pPr marL="1371598" indent="0">
              <a:buNone/>
              <a:defRPr sz="750"/>
            </a:lvl5pPr>
            <a:lvl6pPr marL="1714499" indent="0">
              <a:buNone/>
              <a:defRPr sz="750"/>
            </a:lvl6pPr>
            <a:lvl7pPr marL="2057399" indent="0">
              <a:buNone/>
              <a:defRPr sz="750"/>
            </a:lvl7pPr>
            <a:lvl8pPr marL="2400298" indent="0">
              <a:buNone/>
              <a:defRPr sz="750"/>
            </a:lvl8pPr>
            <a:lvl9pPr marL="2743198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D5EB57A-54EF-F32D-3D78-77C0BFC5D4A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78003" y="351331"/>
            <a:ext cx="2949177" cy="53753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800" b="1" i="1">
                <a:solidFill>
                  <a:srgbClr val="087EC3"/>
                </a:solidFill>
                <a:latin typeface="Azo Sans" panose="02000000000000000000" pitchFamily="2" charset="77"/>
              </a:defRPr>
            </a:lvl1pPr>
            <a:lvl2pPr marL="342900" indent="0">
              <a:buNone/>
              <a:defRPr sz="1500" b="1"/>
            </a:lvl2pPr>
            <a:lvl3pPr marL="685799" indent="0">
              <a:buNone/>
              <a:defRPr sz="1350" b="1"/>
            </a:lvl3pPr>
            <a:lvl4pPr marL="1028699" indent="0">
              <a:buNone/>
              <a:defRPr sz="1200" b="1"/>
            </a:lvl4pPr>
            <a:lvl5pPr marL="1371598" indent="0">
              <a:buNone/>
              <a:defRPr sz="1200" b="1"/>
            </a:lvl5pPr>
            <a:lvl6pPr marL="1714499" indent="0">
              <a:buNone/>
              <a:defRPr sz="1200" b="1"/>
            </a:lvl6pPr>
            <a:lvl7pPr marL="2057399" indent="0">
              <a:buNone/>
              <a:defRPr sz="1200" b="1"/>
            </a:lvl7pPr>
            <a:lvl8pPr marL="2400298" indent="0">
              <a:buNone/>
              <a:defRPr sz="1200" b="1"/>
            </a:lvl8pPr>
            <a:lvl9pPr marL="2743198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20006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3438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3A63D01-231D-A142-7CDE-CBFA2C64D4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"/>
            <a:ext cx="9144000" cy="51482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6AB8AB-1CA7-BD49-4161-70A109244F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3158" y="973494"/>
            <a:ext cx="4552122" cy="1361885"/>
          </a:xfrm>
        </p:spPr>
        <p:txBody>
          <a:bodyPr anchor="b">
            <a:normAutofit/>
          </a:bodyPr>
          <a:lstStyle>
            <a:lvl1pPr algn="l">
              <a:defRPr sz="405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6FA0B3-78F8-0F55-1A7F-B6E65BDF90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158" y="2441939"/>
            <a:ext cx="4552122" cy="1242971"/>
          </a:xfrm>
        </p:spPr>
        <p:txBody>
          <a:bodyPr>
            <a:normAutofit/>
          </a:bodyPr>
          <a:lstStyle>
            <a:lvl1pPr marL="0" indent="0" algn="l">
              <a:buNone/>
              <a:defRPr sz="15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799" indent="0" algn="ctr">
              <a:buNone/>
              <a:defRPr sz="1350"/>
            </a:lvl3pPr>
            <a:lvl4pPr marL="1028699" indent="0" algn="ctr">
              <a:buNone/>
              <a:defRPr sz="1200"/>
            </a:lvl4pPr>
            <a:lvl5pPr marL="1371598" indent="0" algn="ctr">
              <a:buNone/>
              <a:defRPr sz="1200"/>
            </a:lvl5pPr>
            <a:lvl6pPr marL="1714499" indent="0" algn="ctr">
              <a:buNone/>
              <a:defRPr sz="1200"/>
            </a:lvl6pPr>
            <a:lvl7pPr marL="2057399" indent="0" algn="ctr">
              <a:buNone/>
              <a:defRPr sz="1200"/>
            </a:lvl7pPr>
            <a:lvl8pPr marL="2400298" indent="0" algn="ctr">
              <a:buNone/>
              <a:defRPr sz="1200"/>
            </a:lvl8pPr>
            <a:lvl9pPr marL="2743198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297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9FBB0C-14D3-31D0-1B51-D9337D2CBD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"/>
            <a:ext cx="9144000" cy="514826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47D794C-0EC6-2AA9-E3F6-72DBC82FE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3158" y="973494"/>
            <a:ext cx="4552122" cy="1361885"/>
          </a:xfrm>
        </p:spPr>
        <p:txBody>
          <a:bodyPr anchor="b">
            <a:normAutofit/>
          </a:bodyPr>
          <a:lstStyle>
            <a:lvl1pPr algn="l">
              <a:defRPr sz="4050" b="1">
                <a:solidFill>
                  <a:srgbClr val="0077BF"/>
                </a:solidFill>
                <a:latin typeface="+mn-lt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2DF5056-5FE3-FA66-CA7F-FE94AA0C6A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158" y="2441939"/>
            <a:ext cx="4552122" cy="1242971"/>
          </a:xfrm>
        </p:spPr>
        <p:txBody>
          <a:bodyPr>
            <a:normAutofit/>
          </a:bodyPr>
          <a:lstStyle>
            <a:lvl1pPr marL="0" indent="0" algn="l">
              <a:buNone/>
              <a:defRPr sz="1500" b="1">
                <a:solidFill>
                  <a:srgbClr val="0077BF"/>
                </a:solidFill>
              </a:defRPr>
            </a:lvl1pPr>
            <a:lvl2pPr marL="342900" indent="0" algn="ctr">
              <a:buNone/>
              <a:defRPr sz="1500"/>
            </a:lvl2pPr>
            <a:lvl3pPr marL="685799" indent="0" algn="ctr">
              <a:buNone/>
              <a:defRPr sz="1350"/>
            </a:lvl3pPr>
            <a:lvl4pPr marL="1028699" indent="0" algn="ctr">
              <a:buNone/>
              <a:defRPr sz="1200"/>
            </a:lvl4pPr>
            <a:lvl5pPr marL="1371598" indent="0" algn="ctr">
              <a:buNone/>
              <a:defRPr sz="1200"/>
            </a:lvl5pPr>
            <a:lvl6pPr marL="1714499" indent="0" algn="ctr">
              <a:buNone/>
              <a:defRPr sz="1200"/>
            </a:lvl6pPr>
            <a:lvl7pPr marL="2057399" indent="0" algn="ctr">
              <a:buNone/>
              <a:defRPr sz="1200"/>
            </a:lvl7pPr>
            <a:lvl8pPr marL="2400298" indent="0" algn="ctr">
              <a:buNone/>
              <a:defRPr sz="1200"/>
            </a:lvl8pPr>
            <a:lvl9pPr marL="2743198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102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4100B0B8-07FD-6B5E-FAC1-37BE2804ED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"/>
            <a:ext cx="9144000" cy="51482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409507-D8C9-B7C8-201B-39289C2BA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984" y="966548"/>
            <a:ext cx="7886700" cy="54985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A044B-6561-9442-1782-3302387D6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984" y="1652265"/>
            <a:ext cx="7886700" cy="32665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53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49200"/>
            <a:ext cx="8208000" cy="50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60000"/>
            <a:ext cx="8208000" cy="334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28415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05E206D-2452-F431-6651-DC32618B0A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"/>
            <a:ext cx="9144000" cy="51482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409507-D8C9-B7C8-201B-39289C2BA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984" y="966548"/>
            <a:ext cx="7886700" cy="54985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A044B-6561-9442-1782-3302387D6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984" y="1652265"/>
            <a:ext cx="7886700" cy="326652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559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BA64E7-8399-796A-4EA5-8B9A027C50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"/>
            <a:ext cx="9144000" cy="51482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409507-D8C9-B7C8-201B-39289C2BA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984" y="966548"/>
            <a:ext cx="7886700" cy="54985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A044B-6561-9442-1782-3302387D6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984" y="1652265"/>
            <a:ext cx="7886700" cy="326652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717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22C3F560-3C72-D883-2A1B-2B3F31C12F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"/>
            <a:ext cx="9144000" cy="51482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409507-D8C9-B7C8-201B-39289C2BA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984" y="517246"/>
            <a:ext cx="7886700" cy="54985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A044B-6561-9442-1782-3302387D6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984" y="1202962"/>
            <a:ext cx="7886700" cy="326652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84EDBDCE-C2C1-D284-6456-89046A10F9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"/>
            <a:ext cx="9144000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48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Off-page Connector 4">
            <a:extLst>
              <a:ext uri="{FF2B5EF4-FFF2-40B4-BE49-F238E27FC236}">
                <a16:creationId xmlns:a16="http://schemas.microsoft.com/office/drawing/2014/main" id="{D546C4FD-6254-4C39-8743-8E8A97159240}"/>
              </a:ext>
            </a:extLst>
          </p:cNvPr>
          <p:cNvSpPr/>
          <p:nvPr userDrawn="1"/>
        </p:nvSpPr>
        <p:spPr>
          <a:xfrm rot="16200000">
            <a:off x="-144112" y="144120"/>
            <a:ext cx="5148263" cy="4860032"/>
          </a:xfrm>
          <a:prstGeom prst="flowChartOffpageConnector">
            <a:avLst/>
          </a:prstGeom>
          <a:solidFill>
            <a:srgbClr val="E7E5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1" y="413891"/>
            <a:ext cx="3816424" cy="504000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3" y="1260000"/>
            <a:ext cx="3898776" cy="334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82253B-4B34-4AD3-996D-C3556BA4B30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60034" y="1260000"/>
            <a:ext cx="3898776" cy="334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5116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Off-page Connector 4">
            <a:extLst>
              <a:ext uri="{FF2B5EF4-FFF2-40B4-BE49-F238E27FC236}">
                <a16:creationId xmlns:a16="http://schemas.microsoft.com/office/drawing/2014/main" id="{D546C4FD-6254-4C39-8743-8E8A97159240}"/>
              </a:ext>
            </a:extLst>
          </p:cNvPr>
          <p:cNvSpPr/>
          <p:nvPr userDrawn="1"/>
        </p:nvSpPr>
        <p:spPr>
          <a:xfrm rot="16200000">
            <a:off x="-144112" y="144120"/>
            <a:ext cx="5148263" cy="4860032"/>
          </a:xfrm>
          <a:prstGeom prst="flowChartOffpageConnector">
            <a:avLst/>
          </a:prstGeom>
          <a:solidFill>
            <a:srgbClr val="051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1" y="413891"/>
            <a:ext cx="3816424" cy="5040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3" y="1260000"/>
            <a:ext cx="3898776" cy="334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82253B-4B34-4AD3-996D-C3556BA4B30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60034" y="1260000"/>
            <a:ext cx="3898776" cy="334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6827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90" y="349199"/>
            <a:ext cx="6901513" cy="50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60000"/>
            <a:ext cx="8208000" cy="334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6975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49200"/>
            <a:ext cx="8208000" cy="50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60000"/>
            <a:ext cx="8208000" cy="334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1023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349200"/>
            <a:ext cx="6973520" cy="50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60000"/>
            <a:ext cx="8208000" cy="334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0546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0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6816" y="160542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2714734"/>
            <a:ext cx="7886700" cy="579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AU" b="1">
                <a:solidFill>
                  <a:schemeClr val="bg2"/>
                </a:solidFill>
              </a:rPr>
              <a:t>Subtitle style  </a:t>
            </a:r>
            <a:r>
              <a:rPr lang="en-AU" b="1">
                <a:solidFill>
                  <a:srgbClr val="E9A913"/>
                </a:solidFill>
              </a:rPr>
              <a:t>|</a:t>
            </a:r>
            <a:r>
              <a:rPr lang="en-AU" b="1">
                <a:solidFill>
                  <a:schemeClr val="bg2"/>
                </a:solidFill>
              </a:rPr>
              <a:t>  et </a:t>
            </a:r>
            <a:r>
              <a:rPr lang="en-AU" b="1" err="1">
                <a:solidFill>
                  <a:schemeClr val="bg2"/>
                </a:solidFill>
              </a:rPr>
              <a:t>milliaea</a:t>
            </a:r>
            <a:r>
              <a:rPr lang="en-AU" b="1">
                <a:solidFill>
                  <a:schemeClr val="bg2"/>
                </a:solidFill>
              </a:rPr>
              <a:t> </a:t>
            </a:r>
            <a:r>
              <a:rPr lang="en-AU" b="1" err="1">
                <a:solidFill>
                  <a:schemeClr val="bg2"/>
                </a:solidFill>
              </a:rPr>
              <a:t>doluptatur</a:t>
            </a:r>
            <a:r>
              <a:rPr lang="en-AU" b="1">
                <a:solidFill>
                  <a:schemeClr val="bg2"/>
                </a:solidFill>
              </a:rPr>
              <a:t>  </a:t>
            </a:r>
            <a:r>
              <a:rPr lang="en-AU" b="1">
                <a:solidFill>
                  <a:srgbClr val="E9A913"/>
                </a:solidFill>
              </a:rPr>
              <a:t>|</a:t>
            </a:r>
            <a:r>
              <a:rPr lang="en-AU" b="1">
                <a:solidFill>
                  <a:schemeClr val="bg2"/>
                </a:solidFill>
              </a:rPr>
              <a:t>  as </a:t>
            </a:r>
            <a:r>
              <a:rPr lang="en-AU" b="1" err="1">
                <a:solidFill>
                  <a:schemeClr val="bg2"/>
                </a:solidFill>
              </a:rPr>
              <a:t>molupti</a:t>
            </a:r>
            <a:r>
              <a:rPr lang="en-AU" b="1">
                <a:solidFill>
                  <a:schemeClr val="bg2"/>
                </a:solidFill>
              </a:rPr>
              <a:t> </a:t>
            </a:r>
            <a:r>
              <a:rPr lang="en-AU" b="1" err="1">
                <a:solidFill>
                  <a:schemeClr val="bg2"/>
                </a:solidFill>
              </a:rPr>
              <a:t>oribus</a:t>
            </a:r>
            <a:endParaRPr lang="en-AU" b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24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07" r:id="rId2"/>
    <p:sldLayoutId id="2147483715" r:id="rId3"/>
  </p:sldLayoutIdLst>
  <p:hf hdr="0" ftr="0" dt="0"/>
  <p:txStyles>
    <p:titleStyle>
      <a:lvl1pPr algn="l" defTabSz="914399" rtl="0" eaLnBrk="1" latinLnBrk="0" hangingPunct="1">
        <a:lnSpc>
          <a:spcPct val="90000"/>
        </a:lnSpc>
        <a:spcBef>
          <a:spcPct val="0"/>
        </a:spcBef>
        <a:buNone/>
        <a:defRPr sz="25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0" indent="0" algn="l" defTabSz="91439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b="1" kern="1200">
          <a:solidFill>
            <a:srgbClr val="0E77CD"/>
          </a:solidFill>
          <a:latin typeface="+mn-lt"/>
          <a:ea typeface="+mn-ea"/>
          <a:cs typeface="+mn-cs"/>
        </a:defRPr>
      </a:lvl1pPr>
      <a:lvl2pPr marL="457199" indent="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914399" indent="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371598" indent="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828799" indent="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598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98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97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97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9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9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8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99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98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98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97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97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8DB56A-CE91-914A-4ADF-C40051E1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2" y="274099"/>
            <a:ext cx="7886700" cy="995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E93044-0778-42E1-5DA0-A97ECD1C7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2" y="1370486"/>
            <a:ext cx="7886700" cy="326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E4C5F-AF30-8EEF-0A5A-0D8E26232A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71682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309D2-6031-E244-9EEA-81BA20469BE8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C7599-A39E-985C-1093-A8D913D9C1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2" y="4771682"/>
            <a:ext cx="30861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8C733-229F-CF89-72BB-EAAAB1FE6D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71682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86B51-FD67-4E4A-A057-C2FE25ADFE8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BF9714-DAD5-4215-B1CA-A2E0599FE55B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4365403" y="5"/>
            <a:ext cx="439341" cy="138499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900">
                <a:solidFill>
                  <a:srgbClr val="A8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233670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</p:sldLayoutIdLst>
  <p:txStyles>
    <p:titleStyle>
      <a:lvl1pPr algn="l" defTabSz="68579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79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49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49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48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48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48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47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9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99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98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99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99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98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98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00" y="360000"/>
            <a:ext cx="7992000" cy="504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00" y="1422000"/>
            <a:ext cx="7992000" cy="316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1D8B43-F749-4345-844B-3618B886F502}"/>
              </a:ext>
            </a:extLst>
          </p:cNvPr>
          <p:cNvSpPr txBox="1"/>
          <p:nvPr userDrawn="1"/>
        </p:nvSpPr>
        <p:spPr>
          <a:xfrm>
            <a:off x="8726400" y="4831206"/>
            <a:ext cx="36004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3131720E-E0BF-4F75-8346-EF1E7C9B70E3}" type="slidenum">
              <a:rPr lang="en-AU" sz="900" smtClean="0">
                <a:solidFill>
                  <a:schemeClr val="bg1"/>
                </a:solidFill>
              </a:rPr>
              <a:pPr algn="ctr"/>
              <a:t>‹#›</a:t>
            </a:fld>
            <a:endParaRPr lang="en-AU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050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12" r:id="rId2"/>
    <p:sldLayoutId id="2147483714" r:id="rId3"/>
  </p:sldLayoutIdLst>
  <p:hf hdr="0" ftr="0" dt="0"/>
  <p:txStyles>
    <p:titleStyle>
      <a:lvl1pPr algn="l" defTabSz="914399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230399" indent="-230399" algn="l" defTabSz="91439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9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9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99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99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98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98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97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97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9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9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8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99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98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98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97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97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63689" y="360000"/>
            <a:ext cx="6804312" cy="50405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00" y="1422003"/>
            <a:ext cx="8208000" cy="334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2ED71A-C210-40AF-807B-76DDCE318AC0}"/>
              </a:ext>
            </a:extLst>
          </p:cNvPr>
          <p:cNvSpPr txBox="1"/>
          <p:nvPr userDrawn="1"/>
        </p:nvSpPr>
        <p:spPr>
          <a:xfrm>
            <a:off x="8726400" y="4831206"/>
            <a:ext cx="36004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3131720E-E0BF-4F75-8346-EF1E7C9B70E3}" type="slidenum">
              <a:rPr lang="en-AU" sz="900" smtClean="0">
                <a:solidFill>
                  <a:schemeClr val="bg1"/>
                </a:solidFill>
              </a:rPr>
              <a:pPr algn="ctr"/>
              <a:t>‹#›</a:t>
            </a:fld>
            <a:endParaRPr lang="en-AU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78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hf hdr="0" ftr="0" dt="0"/>
  <p:txStyles>
    <p:titleStyle>
      <a:lvl1pPr algn="l" defTabSz="914399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230399" indent="-230399" algn="l" defTabSz="91439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9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9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99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99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98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98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97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97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9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9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8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99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98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98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97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97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60000"/>
            <a:ext cx="7992000" cy="504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60000"/>
            <a:ext cx="8208000" cy="342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22CE51-09E1-411D-9EC3-CE1E7E936226}"/>
              </a:ext>
            </a:extLst>
          </p:cNvPr>
          <p:cNvSpPr txBox="1"/>
          <p:nvPr userDrawn="1"/>
        </p:nvSpPr>
        <p:spPr>
          <a:xfrm>
            <a:off x="8726400" y="4831206"/>
            <a:ext cx="36004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3131720E-E0BF-4F75-8346-EF1E7C9B70E3}" type="slidenum">
              <a:rPr lang="en-AU" sz="900" smtClean="0">
                <a:solidFill>
                  <a:schemeClr val="bg1"/>
                </a:solidFill>
              </a:rPr>
              <a:pPr algn="ctr"/>
              <a:t>‹#›</a:t>
            </a:fld>
            <a:endParaRPr lang="en-AU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09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716" r:id="rId2"/>
  </p:sldLayoutIdLst>
  <p:hf hdr="0" ftr="0" dt="0"/>
  <p:txStyles>
    <p:titleStyle>
      <a:lvl1pPr algn="l" defTabSz="914399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39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799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999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199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399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598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98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97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97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9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9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8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99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98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98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97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97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3" y="274644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3" y="1370015"/>
            <a:ext cx="7886700" cy="326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AU" b="1">
                <a:solidFill>
                  <a:schemeClr val="bg2"/>
                </a:solidFill>
              </a:rPr>
              <a:t>Subtitle style  </a:t>
            </a:r>
            <a:r>
              <a:rPr lang="en-AU" b="1">
                <a:solidFill>
                  <a:srgbClr val="E9A913"/>
                </a:solidFill>
              </a:rPr>
              <a:t>|</a:t>
            </a:r>
            <a:r>
              <a:rPr lang="en-AU" b="1">
                <a:solidFill>
                  <a:schemeClr val="bg2"/>
                </a:solidFill>
              </a:rPr>
              <a:t>  et </a:t>
            </a:r>
            <a:r>
              <a:rPr lang="en-AU" b="1" err="1">
                <a:solidFill>
                  <a:schemeClr val="bg2"/>
                </a:solidFill>
              </a:rPr>
              <a:t>milliaea</a:t>
            </a:r>
            <a:r>
              <a:rPr lang="en-AU" b="1">
                <a:solidFill>
                  <a:schemeClr val="bg2"/>
                </a:solidFill>
              </a:rPr>
              <a:t> </a:t>
            </a:r>
            <a:r>
              <a:rPr lang="en-AU" b="1" err="1">
                <a:solidFill>
                  <a:schemeClr val="bg2"/>
                </a:solidFill>
              </a:rPr>
              <a:t>doluptatur</a:t>
            </a:r>
            <a:r>
              <a:rPr lang="en-AU" b="1">
                <a:solidFill>
                  <a:schemeClr val="bg2"/>
                </a:solidFill>
              </a:rPr>
              <a:t>  </a:t>
            </a:r>
            <a:r>
              <a:rPr lang="en-AU" b="1">
                <a:solidFill>
                  <a:srgbClr val="E9A913"/>
                </a:solidFill>
              </a:rPr>
              <a:t>|</a:t>
            </a:r>
            <a:r>
              <a:rPr lang="en-AU" b="1">
                <a:solidFill>
                  <a:schemeClr val="bg2"/>
                </a:solidFill>
              </a:rPr>
              <a:t>  as </a:t>
            </a:r>
            <a:r>
              <a:rPr lang="en-AU" b="1" err="1">
                <a:solidFill>
                  <a:schemeClr val="bg2"/>
                </a:solidFill>
              </a:rPr>
              <a:t>molupti</a:t>
            </a:r>
            <a:r>
              <a:rPr lang="en-AU" b="1">
                <a:solidFill>
                  <a:schemeClr val="bg2"/>
                </a:solidFill>
              </a:rPr>
              <a:t> </a:t>
            </a:r>
            <a:r>
              <a:rPr lang="en-AU" b="1" err="1">
                <a:solidFill>
                  <a:schemeClr val="bg2"/>
                </a:solidFill>
              </a:rPr>
              <a:t>oribus</a:t>
            </a:r>
            <a:endParaRPr lang="en-AU" b="1">
              <a:solidFill>
                <a:schemeClr val="bg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72025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3" y="4772025"/>
            <a:ext cx="30861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72025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BDF8A-F3AC-4977-BAC0-38A644132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70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</p:sldLayoutIdLst>
  <p:hf hdr="0" ftr="0" dt="0"/>
  <p:txStyles>
    <p:titleStyle>
      <a:lvl1pPr algn="l" defTabSz="914399" rtl="0" eaLnBrk="1" latinLnBrk="0" hangingPunct="1">
        <a:lnSpc>
          <a:spcPct val="90000"/>
        </a:lnSpc>
        <a:spcBef>
          <a:spcPct val="0"/>
        </a:spcBef>
        <a:buNone/>
        <a:defRPr sz="25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0" indent="0" algn="l" defTabSz="91439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457199" indent="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914399" indent="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371598" indent="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828799" indent="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598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98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97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97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9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9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8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99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98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98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97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97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A1E2E3-0C15-4D1C-B38A-5E5B94635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2" y="274099"/>
            <a:ext cx="7886700" cy="995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302AA6-01A3-42DA-B613-2C4E509A2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2" y="1370486"/>
            <a:ext cx="7886700" cy="326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1090F-3CF6-4946-9247-F8594E4BA9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71682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C3B79-023B-4800-911B-596A52695E54}" type="datetime1">
              <a:rPr lang="en-AU" smtClean="0"/>
              <a:t>31/05/2023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81DE6-8414-4567-BAB7-39352240CB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2" y="4771682"/>
            <a:ext cx="30861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617C7-7939-4F40-9553-8DD2A0FA31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71682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F0400-EAD2-4EF2-AB79-142EB765F55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144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lvl1pPr algn="l" defTabSz="91439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39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9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9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99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99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98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98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97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97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9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9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8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99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98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98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97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97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950" y="354452"/>
            <a:ext cx="7919867" cy="7601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950" y="1147944"/>
            <a:ext cx="7919867" cy="33976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2818" y="4732563"/>
            <a:ext cx="359667" cy="27409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76">
                <a:solidFill>
                  <a:schemeClr val="accent1"/>
                </a:solidFill>
                <a:latin typeface="+mj-lt"/>
              </a:defRPr>
            </a:lvl1pPr>
          </a:lstStyle>
          <a:p>
            <a:fld id="{EF10AA22-7383-4F49-87C9-FE0A84CB796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17139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</p:sldLayoutIdLst>
  <p:hf hdr="0" dt="0"/>
  <p:txStyles>
    <p:titleStyle>
      <a:lvl1pPr algn="l" defTabSz="514829" rtl="0" eaLnBrk="1" latinLnBrk="0" hangingPunct="1">
        <a:lnSpc>
          <a:spcPct val="80000"/>
        </a:lnSpc>
        <a:spcBef>
          <a:spcPct val="0"/>
        </a:spcBef>
        <a:buNone/>
        <a:defRPr sz="2027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50159" indent="-150159" algn="l" defTabSz="514829" rtl="0" eaLnBrk="1" latinLnBrk="0" hangingPunct="1">
        <a:lnSpc>
          <a:spcPct val="110000"/>
        </a:lnSpc>
        <a:spcBef>
          <a:spcPts val="676"/>
        </a:spcBef>
        <a:buFont typeface="Arial" panose="020B0604020202020204" pitchFamily="34" charset="0"/>
        <a:buChar char="•"/>
        <a:defRPr sz="1126" kern="1200">
          <a:solidFill>
            <a:schemeClr val="accent1"/>
          </a:solidFill>
          <a:latin typeface="Georgia" panose="02040502050405020303" pitchFamily="18" charset="0"/>
          <a:ea typeface="+mn-ea"/>
          <a:cs typeface="+mn-cs"/>
        </a:defRPr>
      </a:lvl1pPr>
      <a:lvl2pPr marL="304786" indent="-154628" algn="l" defTabSz="514829" rtl="0" eaLnBrk="1" latinLnBrk="0" hangingPunct="1">
        <a:lnSpc>
          <a:spcPct val="110000"/>
        </a:lnSpc>
        <a:spcBef>
          <a:spcPts val="169"/>
        </a:spcBef>
        <a:buFont typeface="Arial" panose="020B0604020202020204" pitchFamily="34" charset="0"/>
        <a:buChar char="–"/>
        <a:defRPr sz="1126" kern="1200">
          <a:solidFill>
            <a:schemeClr val="accent1"/>
          </a:solidFill>
          <a:latin typeface="Georgia" panose="02040502050405020303" pitchFamily="18" charset="0"/>
          <a:ea typeface="+mn-ea"/>
          <a:cs typeface="+mn-cs"/>
        </a:defRPr>
      </a:lvl2pPr>
      <a:lvl3pPr marL="454945" indent="-154628" algn="l" defTabSz="514829" rtl="0" eaLnBrk="1" latinLnBrk="0" hangingPunct="1">
        <a:lnSpc>
          <a:spcPct val="110000"/>
        </a:lnSpc>
        <a:spcBef>
          <a:spcPts val="169"/>
        </a:spcBef>
        <a:buFont typeface="Arial" panose="020B0604020202020204" pitchFamily="34" charset="0"/>
        <a:buChar char="–"/>
        <a:defRPr sz="1126" kern="1200">
          <a:solidFill>
            <a:schemeClr val="accent1"/>
          </a:solidFill>
          <a:latin typeface="Georgia" panose="02040502050405020303" pitchFamily="18" charset="0"/>
          <a:ea typeface="+mn-ea"/>
          <a:cs typeface="+mn-cs"/>
        </a:defRPr>
      </a:lvl3pPr>
      <a:lvl4pPr marL="605105" indent="-150159" algn="l" defTabSz="514829" rtl="0" eaLnBrk="1" latinLnBrk="0" hangingPunct="1">
        <a:lnSpc>
          <a:spcPct val="110000"/>
        </a:lnSpc>
        <a:spcBef>
          <a:spcPts val="169"/>
        </a:spcBef>
        <a:buFont typeface="Arial" panose="020B0604020202020204" pitchFamily="34" charset="0"/>
        <a:buChar char="–"/>
        <a:defRPr sz="1126" kern="1200">
          <a:solidFill>
            <a:schemeClr val="accent1"/>
          </a:solidFill>
          <a:latin typeface="Georgia" panose="02040502050405020303" pitchFamily="18" charset="0"/>
          <a:ea typeface="+mn-ea"/>
          <a:cs typeface="+mn-cs"/>
        </a:defRPr>
      </a:lvl4pPr>
      <a:lvl5pPr marL="754368" indent="-149265" algn="l" defTabSz="514829" rtl="0" eaLnBrk="1" latinLnBrk="0" hangingPunct="1">
        <a:lnSpc>
          <a:spcPct val="110000"/>
        </a:lnSpc>
        <a:spcBef>
          <a:spcPts val="169"/>
        </a:spcBef>
        <a:buFont typeface="Arial" panose="020B0604020202020204" pitchFamily="34" charset="0"/>
        <a:buChar char="–"/>
        <a:defRPr sz="1126" kern="1200">
          <a:solidFill>
            <a:schemeClr val="accent1"/>
          </a:solidFill>
          <a:latin typeface="Georgia" panose="02040502050405020303" pitchFamily="18" charset="0"/>
          <a:ea typeface="+mn-ea"/>
          <a:cs typeface="+mn-cs"/>
        </a:defRPr>
      </a:lvl5pPr>
      <a:lvl6pPr marL="1415782" indent="-128708" algn="l" defTabSz="514829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6" kern="1200">
          <a:solidFill>
            <a:schemeClr val="tx1"/>
          </a:solidFill>
          <a:latin typeface="+mn-lt"/>
          <a:ea typeface="+mn-ea"/>
          <a:cs typeface="+mn-cs"/>
        </a:defRPr>
      </a:lvl6pPr>
      <a:lvl7pPr marL="1673197" indent="-128708" algn="l" defTabSz="514829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6" kern="1200">
          <a:solidFill>
            <a:schemeClr val="tx1"/>
          </a:solidFill>
          <a:latin typeface="+mn-lt"/>
          <a:ea typeface="+mn-ea"/>
          <a:cs typeface="+mn-cs"/>
        </a:defRPr>
      </a:lvl7pPr>
      <a:lvl8pPr marL="1930612" indent="-128708" algn="l" defTabSz="514829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6" kern="1200">
          <a:solidFill>
            <a:schemeClr val="tx1"/>
          </a:solidFill>
          <a:latin typeface="+mn-lt"/>
          <a:ea typeface="+mn-ea"/>
          <a:cs typeface="+mn-cs"/>
        </a:defRPr>
      </a:lvl8pPr>
      <a:lvl9pPr marL="2188026" indent="-128708" algn="l" defTabSz="514829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8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415" algn="l" defTabSz="5148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829" algn="l" defTabSz="5148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2244" algn="l" defTabSz="5148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9659" algn="l" defTabSz="5148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7074" algn="l" defTabSz="5148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4489" algn="l" defTabSz="5148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1904" algn="l" defTabSz="5148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9318" algn="l" defTabSz="5148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385" userDrawn="1">
          <p15:clr>
            <a:srgbClr val="F26B43"/>
          </p15:clr>
        </p15:guide>
        <p15:guide id="4" pos="5375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EEB242-F6DD-44EC-908E-4ED5BF4A5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2" y="274099"/>
            <a:ext cx="7886700" cy="995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EB394-6411-4139-B65B-9AEF36E46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2" y="1370486"/>
            <a:ext cx="7886700" cy="326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E76F9-952C-4608-A842-39D1D61472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71682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BAE71-B07B-4C21-9E9A-BBFA1C031846}" type="datetimeFigureOut">
              <a:rPr lang="en-AU" smtClean="0"/>
              <a:t>31/05/2023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05162-AF39-477E-AA5B-F9EC5E84B7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2" y="4771682"/>
            <a:ext cx="30861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CE61F-77F1-4BF6-8658-41E559F873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71682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610D6-3B1D-41FA-96A8-AA281D34EAA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548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68579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79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49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49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48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48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48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47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9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99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98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99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99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98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98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</p:sldLayoutIdLst>
  <p:txStyles>
    <p:titleStyle>
      <a:lvl1pPr algn="l" defTabSz="68579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79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49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49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48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48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48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47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9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99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98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99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99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98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98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mployment.agedservicesworkforce.com.au/career-pathways/" TargetMode="External"/><Relationship Id="rId7" Type="http://schemas.openxmlformats.org/officeDocument/2006/relationships/hyperlink" Target="https://www.dewr.gov.au/jobs-hub/care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careandsupportjobs.gov.au/campaign" TargetMode="External"/><Relationship Id="rId5" Type="http://schemas.openxmlformats.org/officeDocument/2006/relationships/hyperlink" Target="https://www.carecareers.com.au/" TargetMode="External"/><Relationship Id="rId4" Type="http://schemas.openxmlformats.org/officeDocument/2006/relationships/hyperlink" Target="https://careers.sa.gov.au/explore-industries/disability-car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4" Type="http://schemas.openxmlformats.org/officeDocument/2006/relationships/hyperlink" Target="mailto:darren.gibbins@blcwprogram.com.au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dollarsandsense.sg/5-insurance-sales-tactics-that-singaporeans-keep-falling-for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svg"/><Relationship Id="rId3" Type="http://schemas.openxmlformats.org/officeDocument/2006/relationships/customXml" Target="../ink/ink1.xml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hyperlink" Target="https://labourmarketinsights.gov.au/industries/industry-details?industryCode=Q" TargetMode="External"/><Relationship Id="rId5" Type="http://schemas.openxmlformats.org/officeDocument/2006/relationships/customXml" Target="../ink/ink2.xml"/><Relationship Id="rId15" Type="http://schemas.openxmlformats.org/officeDocument/2006/relationships/hyperlink" Target="https://www.nationalskillscommission.gov.au/insights/projecting-employment-2026" TargetMode="External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hyperlink" Target="https://hsso.org.au/resources/view/the-big-care-shift/" TargetMode="External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B524D-D47C-4F97-90BB-F19850F88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42" y="1902878"/>
            <a:ext cx="3758901" cy="1470415"/>
          </a:xfrm>
        </p:spPr>
        <p:txBody>
          <a:bodyPr>
            <a:normAutofit/>
          </a:bodyPr>
          <a:lstStyle/>
          <a:p>
            <a:r>
              <a:rPr lang="en-AU" dirty="0"/>
              <a:t>Exploring Careers in the</a:t>
            </a:r>
            <a:br>
              <a:rPr lang="en-AU" dirty="0"/>
            </a:br>
            <a:r>
              <a:rPr lang="en-AU" dirty="0"/>
              <a:t>Care and Support Sector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BC32FB-1DC0-4EB3-AEAC-1944C5DF9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680" y="5397"/>
            <a:ext cx="4124325" cy="3600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D592A2-0DB1-4A26-AE10-2FC036AA0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0312" y="0"/>
            <a:ext cx="5203688" cy="365077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EB1760A-E79D-4C77-BBC7-19C67B690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283" y="3487377"/>
            <a:ext cx="2907727" cy="869664"/>
          </a:xfrm>
        </p:spPr>
        <p:txBody>
          <a:bodyPr/>
          <a:lstStyle/>
          <a:p>
            <a:r>
              <a:rPr lang="en-AU" dirty="0"/>
              <a:t>South Australia</a:t>
            </a:r>
          </a:p>
        </p:txBody>
      </p:sp>
    </p:spTree>
    <p:extLst>
      <p:ext uri="{BB962C8B-B14F-4D97-AF65-F5344CB8AC3E}">
        <p14:creationId xmlns:p14="http://schemas.microsoft.com/office/powerpoint/2010/main" val="3395825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35B59159-169F-4404-A1C7-4072F7A008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99193" y="141612"/>
            <a:ext cx="6494192" cy="415819"/>
          </a:xfrm>
          <a:prstGeom prst="rect">
            <a:avLst/>
          </a:prstGeom>
          <a:noFill/>
          <a:ln>
            <a:solidFill>
              <a:schemeClr val="bg1"/>
            </a:solidFill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5148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2" b="1" i="0" u="none" strike="noStrike" kern="1200" cap="none" spc="0" normalizeH="0" baseline="0" noProof="0" dirty="0">
                <a:ln>
                  <a:noFill/>
                </a:ln>
                <a:solidFill>
                  <a:srgbClr val="005A7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Industry Career Opportunities</a:t>
            </a:r>
            <a:endParaRPr kumimoji="0" lang="en-AU" sz="2102" b="1" i="0" u="none" strike="noStrike" kern="1200" cap="none" spc="0" normalizeH="0" baseline="0" noProof="0" dirty="0">
              <a:ln>
                <a:noFill/>
              </a:ln>
              <a:solidFill>
                <a:srgbClr val="005A7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31095-D967-F14A-B1F7-51B9F164F9B1}"/>
              </a:ext>
            </a:extLst>
          </p:cNvPr>
          <p:cNvSpPr txBox="1"/>
          <p:nvPr/>
        </p:nvSpPr>
        <p:spPr>
          <a:xfrm>
            <a:off x="1818860" y="487017"/>
            <a:ext cx="5893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5A70"/>
                </a:solidFill>
                <a:latin typeface="Georgia" panose="02040502050405020303" pitchFamily="18" charset="0"/>
                <a:ea typeface="+mn-ea"/>
                <a:cs typeface="+mn-cs"/>
              </a:rPr>
              <a:t>Career options are diverse</a:t>
            </a:r>
            <a:br>
              <a:rPr lang="en-US" sz="1400" b="1" dirty="0">
                <a:solidFill>
                  <a:srgbClr val="005A70"/>
                </a:solidFill>
                <a:latin typeface="Georgia" panose="02040502050405020303" pitchFamily="18" charset="0"/>
                <a:ea typeface="+mn-ea"/>
                <a:cs typeface="+mn-cs"/>
              </a:rPr>
            </a:br>
            <a:r>
              <a:rPr lang="en-US" sz="1400" b="1" dirty="0">
                <a:solidFill>
                  <a:srgbClr val="FF8300"/>
                </a:solidFill>
                <a:latin typeface="Georgia" panose="02040502050405020303" pitchFamily="18" charset="0"/>
                <a:ea typeface="+mn-ea"/>
                <a:cs typeface="+mn-cs"/>
              </a:rPr>
              <a:t>Roles across care and support services</a:t>
            </a:r>
            <a:endParaRPr lang="en-AU" sz="1400" b="1" dirty="0">
              <a:solidFill>
                <a:srgbClr val="FF8300"/>
              </a:solidFill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7" name="Rounded Rectangle 22">
            <a:extLst>
              <a:ext uri="{FF2B5EF4-FFF2-40B4-BE49-F238E27FC236}">
                <a16:creationId xmlns:a16="http://schemas.microsoft.com/office/drawing/2014/main" id="{0F998F92-4B82-46FB-BA6D-7A857E0CC3D6}"/>
              </a:ext>
            </a:extLst>
          </p:cNvPr>
          <p:cNvSpPr/>
          <p:nvPr/>
        </p:nvSpPr>
        <p:spPr>
          <a:xfrm>
            <a:off x="1624971" y="1323336"/>
            <a:ext cx="2838918" cy="457343"/>
          </a:xfrm>
          <a:prstGeom prst="rect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514829"/>
            <a:r>
              <a:rPr lang="en-US" sz="1351" b="1" dirty="0">
                <a:solidFill>
                  <a:prstClr val="white"/>
                </a:solidFill>
                <a:latin typeface="Georgia" panose="02040502050405020303" pitchFamily="18" charset="0"/>
              </a:rPr>
              <a:t>Administration &amp; General Roles</a:t>
            </a:r>
          </a:p>
          <a:p>
            <a:pPr algn="ctr" defTabSz="514829"/>
            <a:endParaRPr lang="en-US" sz="1351" b="1" dirty="0">
              <a:solidFill>
                <a:prstClr val="white"/>
              </a:solidFill>
              <a:latin typeface="Georgia" panose="02040502050405020303" pitchFamily="18" charset="0"/>
            </a:endParaRPr>
          </a:p>
          <a:p>
            <a:pPr algn="ctr" defTabSz="514829"/>
            <a:endParaRPr lang="en-US" sz="1351" b="1" dirty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32A36B-BCB8-4ED9-A73D-820B313FF41E}"/>
              </a:ext>
            </a:extLst>
          </p:cNvPr>
          <p:cNvSpPr txBox="1"/>
          <p:nvPr/>
        </p:nvSpPr>
        <p:spPr>
          <a:xfrm>
            <a:off x="1624970" y="1860754"/>
            <a:ext cx="2838918" cy="2389116"/>
          </a:xfrm>
          <a:prstGeom prst="rect">
            <a:avLst/>
          </a:prstGeom>
          <a:ln>
            <a:solidFill>
              <a:srgbClr val="005A7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09254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Administration Officers </a:t>
            </a:r>
          </a:p>
          <a:p>
            <a:pPr marL="309254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Marketing Officers </a:t>
            </a:r>
          </a:p>
          <a:p>
            <a:pPr marL="309254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Human Resources Officers </a:t>
            </a:r>
          </a:p>
          <a:p>
            <a:pPr marL="309254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Rostering / Scheduling Officers</a:t>
            </a:r>
          </a:p>
          <a:p>
            <a:pPr marL="309254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Finance Officers </a:t>
            </a:r>
          </a:p>
          <a:p>
            <a:pPr marL="309254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IT Officers </a:t>
            </a:r>
          </a:p>
          <a:p>
            <a:pPr marL="309254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Domestic Assistants </a:t>
            </a:r>
          </a:p>
          <a:p>
            <a:pPr marL="309254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Gardeners </a:t>
            </a:r>
          </a:p>
          <a:p>
            <a:pPr marL="309254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Cooks &amp; Kitchenhands </a:t>
            </a:r>
          </a:p>
          <a:p>
            <a:pPr marL="309254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Home Modification Workers </a:t>
            </a:r>
          </a:p>
          <a:p>
            <a:pPr marL="309254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Assistive Technology Developers</a:t>
            </a:r>
          </a:p>
          <a:p>
            <a:pPr marL="309254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Drivers…</a:t>
            </a:r>
          </a:p>
        </p:txBody>
      </p:sp>
      <p:sp>
        <p:nvSpPr>
          <p:cNvPr id="16" name="Rounded Rectangle 10">
            <a:extLst>
              <a:ext uri="{FF2B5EF4-FFF2-40B4-BE49-F238E27FC236}">
                <a16:creationId xmlns:a16="http://schemas.microsoft.com/office/drawing/2014/main" id="{939CCE7D-5F6C-4E6B-AC3A-F77D324821A0}"/>
              </a:ext>
            </a:extLst>
          </p:cNvPr>
          <p:cNvSpPr/>
          <p:nvPr/>
        </p:nvSpPr>
        <p:spPr>
          <a:xfrm>
            <a:off x="4703926" y="1323336"/>
            <a:ext cx="2838917" cy="457343"/>
          </a:xfrm>
          <a:prstGeom prst="rect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514829"/>
            <a:endParaRPr lang="en-US" sz="450" dirty="0">
              <a:solidFill>
                <a:prstClr val="white"/>
              </a:solidFill>
              <a:latin typeface="Georgia" panose="02040502050405020303" pitchFamily="18" charset="0"/>
            </a:endParaRPr>
          </a:p>
          <a:p>
            <a:pPr algn="ctr" defTabSz="514829"/>
            <a:r>
              <a:rPr lang="en-US" sz="1351" b="1" dirty="0">
                <a:solidFill>
                  <a:prstClr val="white"/>
                </a:solidFill>
                <a:latin typeface="Georgia" panose="02040502050405020303" pitchFamily="18" charset="0"/>
              </a:rPr>
              <a:t>Frontline roles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5F87A4-87B4-4E37-B76A-068BD414024A}"/>
              </a:ext>
            </a:extLst>
          </p:cNvPr>
          <p:cNvSpPr txBox="1"/>
          <p:nvPr/>
        </p:nvSpPr>
        <p:spPr>
          <a:xfrm>
            <a:off x="4703926" y="1860754"/>
            <a:ext cx="2838917" cy="2389116"/>
          </a:xfrm>
          <a:prstGeom prst="rect">
            <a:avLst/>
          </a:prstGeom>
          <a:ln>
            <a:solidFill>
              <a:srgbClr val="005A7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09254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Assessors </a:t>
            </a:r>
          </a:p>
          <a:p>
            <a:pPr marL="309254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Support Workers </a:t>
            </a:r>
          </a:p>
          <a:p>
            <a:pPr marL="309254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Residential  Support Workers</a:t>
            </a:r>
          </a:p>
          <a:p>
            <a:pPr marL="309254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Activities Officers </a:t>
            </a:r>
          </a:p>
          <a:p>
            <a:pPr marL="309254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Supported Travel Tour  leaders </a:t>
            </a:r>
          </a:p>
          <a:p>
            <a:pPr marL="309254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Allied Health Assistants </a:t>
            </a:r>
          </a:p>
          <a:p>
            <a:pPr marL="309254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Occupational Therapists </a:t>
            </a:r>
          </a:p>
          <a:p>
            <a:pPr marL="309254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Exercise Physiologist </a:t>
            </a:r>
          </a:p>
          <a:p>
            <a:pPr marL="309254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Speech Pathologists </a:t>
            </a:r>
          </a:p>
          <a:p>
            <a:pPr marL="309254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Art &amp; Music Therapists </a:t>
            </a:r>
          </a:p>
          <a:p>
            <a:pPr marL="309254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Dieticians </a:t>
            </a:r>
          </a:p>
          <a:p>
            <a:pPr marL="309254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Registered Nurses …</a:t>
            </a:r>
          </a:p>
        </p:txBody>
      </p:sp>
    </p:spTree>
    <p:extLst>
      <p:ext uri="{BB962C8B-B14F-4D97-AF65-F5344CB8AC3E}">
        <p14:creationId xmlns:p14="http://schemas.microsoft.com/office/powerpoint/2010/main" val="115075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363B2374-0E62-4FC5-B5E6-B5D4CAE570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51474" y="56101"/>
            <a:ext cx="6494192" cy="369653"/>
          </a:xfrm>
          <a:prstGeom prst="rect">
            <a:avLst/>
          </a:prstGeom>
          <a:noFill/>
          <a:ln>
            <a:solidFill>
              <a:schemeClr val="bg1"/>
            </a:solidFill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5148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2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Industry Career Opportunities …</a:t>
            </a:r>
            <a:endParaRPr kumimoji="0" lang="en-AU" sz="1802" b="1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9D617A-9742-3726-BBD4-CA3DF9C0A7D0}"/>
              </a:ext>
            </a:extLst>
          </p:cNvPr>
          <p:cNvSpPr txBox="1"/>
          <p:nvPr/>
        </p:nvSpPr>
        <p:spPr>
          <a:xfrm>
            <a:off x="1798983" y="422918"/>
            <a:ext cx="543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5A70"/>
                </a:solidFill>
                <a:latin typeface="Georgia" panose="02040502050405020303" pitchFamily="18" charset="0"/>
                <a:ea typeface="+mn-ea"/>
                <a:cs typeface="+mn-cs"/>
              </a:rPr>
              <a:t>Career options are diverse</a:t>
            </a:r>
            <a:br>
              <a:rPr lang="en-US" sz="1800" b="1" dirty="0">
                <a:solidFill>
                  <a:srgbClr val="005A70"/>
                </a:solidFill>
                <a:latin typeface="Georgia" panose="02040502050405020303" pitchFamily="18" charset="0"/>
                <a:ea typeface="+mn-ea"/>
                <a:cs typeface="+mn-cs"/>
              </a:rPr>
            </a:br>
            <a:r>
              <a:rPr lang="en-US" sz="1800" b="1" dirty="0">
                <a:solidFill>
                  <a:srgbClr val="FF8300"/>
                </a:solidFill>
                <a:latin typeface="Georgia" panose="02040502050405020303" pitchFamily="18" charset="0"/>
                <a:ea typeface="+mn-ea"/>
                <a:cs typeface="+mn-cs"/>
              </a:rPr>
              <a:t>Roles across care and support services</a:t>
            </a:r>
            <a:endParaRPr lang="en-AU" sz="1800" b="1" dirty="0">
              <a:solidFill>
                <a:srgbClr val="FF8300"/>
              </a:solidFill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Rounded Rectangle 22">
            <a:extLst>
              <a:ext uri="{FF2B5EF4-FFF2-40B4-BE49-F238E27FC236}">
                <a16:creationId xmlns:a16="http://schemas.microsoft.com/office/drawing/2014/main" id="{2C72E32B-EB4C-41DB-824F-4D15276F65B6}"/>
              </a:ext>
            </a:extLst>
          </p:cNvPr>
          <p:cNvSpPr/>
          <p:nvPr/>
        </p:nvSpPr>
        <p:spPr>
          <a:xfrm>
            <a:off x="1842674" y="1235001"/>
            <a:ext cx="2729328" cy="388133"/>
          </a:xfrm>
          <a:prstGeom prst="rect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514829">
              <a:spcBef>
                <a:spcPts val="338"/>
              </a:spcBef>
            </a:pPr>
            <a:endParaRPr lang="en-US" sz="225" dirty="0">
              <a:solidFill>
                <a:prstClr val="white"/>
              </a:solidFill>
              <a:latin typeface="Georgia" panose="02040502050405020303" pitchFamily="18" charset="0"/>
            </a:endParaRPr>
          </a:p>
          <a:p>
            <a:pPr algn="ctr" defTabSz="514829">
              <a:spcBef>
                <a:spcPts val="338"/>
              </a:spcBef>
            </a:pPr>
            <a:r>
              <a:rPr lang="en-US" sz="1351" b="1" dirty="0">
                <a:solidFill>
                  <a:prstClr val="white"/>
                </a:solidFill>
                <a:latin typeface="Georgia" panose="02040502050405020303" pitchFamily="18" charset="0"/>
              </a:rPr>
              <a:t>Management roles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2117E5-3A19-4583-901F-38B3CF85CDCC}"/>
              </a:ext>
            </a:extLst>
          </p:cNvPr>
          <p:cNvSpPr txBox="1"/>
          <p:nvPr/>
        </p:nvSpPr>
        <p:spPr>
          <a:xfrm>
            <a:off x="1863197" y="1681880"/>
            <a:ext cx="2708805" cy="2558836"/>
          </a:xfrm>
          <a:prstGeom prst="rect">
            <a:avLst/>
          </a:prstGeom>
          <a:ln>
            <a:solidFill>
              <a:srgbClr val="005A7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09254" lvl="1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Team Leaders / Supervisors </a:t>
            </a:r>
          </a:p>
          <a:p>
            <a:pPr marL="309254" lvl="1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Activity Centre Coordinators </a:t>
            </a:r>
          </a:p>
          <a:p>
            <a:pPr marL="309254" lvl="1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Volunteer Coordinators </a:t>
            </a:r>
          </a:p>
          <a:p>
            <a:pPr marL="309254" lvl="1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Catering Manager </a:t>
            </a:r>
          </a:p>
          <a:p>
            <a:pPr marL="309254" lvl="1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Business Development Managers </a:t>
            </a:r>
          </a:p>
          <a:p>
            <a:pPr marL="309254" lvl="1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Customer Service Managers </a:t>
            </a:r>
          </a:p>
          <a:p>
            <a:pPr marL="309254" lvl="1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Service Unit General Managers </a:t>
            </a:r>
          </a:p>
          <a:p>
            <a:pPr marL="309254" lvl="1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Training Managers </a:t>
            </a:r>
          </a:p>
          <a:p>
            <a:pPr marL="309254" lvl="1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Facility Managers </a:t>
            </a:r>
          </a:p>
          <a:p>
            <a:pPr marL="309254" lvl="1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Regional Managers </a:t>
            </a:r>
          </a:p>
          <a:p>
            <a:pPr marL="309254" lvl="1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State Managers </a:t>
            </a:r>
          </a:p>
          <a:p>
            <a:pPr marL="309254" lvl="1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General Managers</a:t>
            </a:r>
          </a:p>
          <a:p>
            <a:pPr marL="309254" lvl="1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Executive and CEOs…</a:t>
            </a:r>
          </a:p>
        </p:txBody>
      </p:sp>
      <p:sp>
        <p:nvSpPr>
          <p:cNvPr id="8" name="Rounded Rectangle 22">
            <a:extLst>
              <a:ext uri="{FF2B5EF4-FFF2-40B4-BE49-F238E27FC236}">
                <a16:creationId xmlns:a16="http://schemas.microsoft.com/office/drawing/2014/main" id="{16853423-EAF9-441B-90C2-00800ABA154B}"/>
              </a:ext>
            </a:extLst>
          </p:cNvPr>
          <p:cNvSpPr/>
          <p:nvPr/>
        </p:nvSpPr>
        <p:spPr>
          <a:xfrm>
            <a:off x="4733474" y="1235001"/>
            <a:ext cx="2815756" cy="388134"/>
          </a:xfrm>
          <a:prstGeom prst="rect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514829"/>
            <a:endParaRPr lang="en-US" sz="450" dirty="0">
              <a:solidFill>
                <a:prstClr val="white"/>
              </a:solidFill>
              <a:latin typeface="Georgia" panose="02040502050405020303" pitchFamily="18" charset="0"/>
            </a:endParaRPr>
          </a:p>
          <a:p>
            <a:pPr algn="ctr" defTabSz="514829"/>
            <a:r>
              <a:rPr lang="en-US" sz="1351" b="1" dirty="0">
                <a:solidFill>
                  <a:prstClr val="white"/>
                </a:solidFill>
                <a:latin typeface="Georgia" panose="02040502050405020303" pitchFamily="18" charset="0"/>
              </a:rPr>
              <a:t>Other supporting roles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AFBB78-7A50-4BE5-9417-112989CECD8D}"/>
              </a:ext>
            </a:extLst>
          </p:cNvPr>
          <p:cNvSpPr txBox="1"/>
          <p:nvPr/>
        </p:nvSpPr>
        <p:spPr>
          <a:xfrm>
            <a:off x="4734169" y="1681877"/>
            <a:ext cx="2815756" cy="2389116"/>
          </a:xfrm>
          <a:prstGeom prst="rect">
            <a:avLst/>
          </a:prstGeom>
          <a:ln>
            <a:solidFill>
              <a:srgbClr val="005A7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09254" lvl="1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Advocacy and legal services </a:t>
            </a:r>
          </a:p>
          <a:p>
            <a:pPr marL="309254" lvl="1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Peak bodies </a:t>
            </a:r>
          </a:p>
          <a:p>
            <a:pPr marL="309254" lvl="1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Employment services </a:t>
            </a:r>
          </a:p>
          <a:p>
            <a:pPr marL="309254" lvl="1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Access consultants </a:t>
            </a:r>
          </a:p>
          <a:p>
            <a:pPr marL="309254" lvl="1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Architects </a:t>
            </a:r>
          </a:p>
          <a:p>
            <a:pPr marL="309254" lvl="1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Government services </a:t>
            </a:r>
          </a:p>
          <a:p>
            <a:pPr marL="309254" lvl="1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Website designers </a:t>
            </a:r>
          </a:p>
          <a:p>
            <a:pPr marL="309254" lvl="1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r>
              <a:rPr lang="en-AU" sz="1126" dirty="0">
                <a:latin typeface="Georgia" panose="02040502050405020303" pitchFamily="18" charset="0"/>
              </a:rPr>
              <a:t>Researchers …</a:t>
            </a:r>
          </a:p>
          <a:p>
            <a:pPr marL="309254" lvl="1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endParaRPr lang="en-AU" sz="1126" dirty="0">
              <a:latin typeface="Georgia" panose="02040502050405020303" pitchFamily="18" charset="0"/>
            </a:endParaRPr>
          </a:p>
          <a:p>
            <a:pPr marL="309254" lvl="1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endParaRPr lang="en-AU" sz="1126" dirty="0">
              <a:latin typeface="Georgia" panose="02040502050405020303" pitchFamily="18" charset="0"/>
            </a:endParaRPr>
          </a:p>
          <a:p>
            <a:pPr marL="309254" lvl="1" indent="-160885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  <a:buFont typeface="Arial" panose="020B0604020202020204" pitchFamily="34" charset="0"/>
              <a:buChar char="•"/>
            </a:pPr>
            <a:endParaRPr lang="en-AU" sz="1126" dirty="0">
              <a:latin typeface="Georgia" panose="02040502050405020303" pitchFamily="18" charset="0"/>
            </a:endParaRPr>
          </a:p>
          <a:p>
            <a:pPr marL="148371" lvl="1" defTabSz="450475">
              <a:lnSpc>
                <a:spcPct val="90000"/>
              </a:lnSpc>
              <a:spcBef>
                <a:spcPct val="0"/>
              </a:spcBef>
              <a:spcAft>
                <a:spcPts val="282"/>
              </a:spcAft>
            </a:pPr>
            <a:endParaRPr lang="en-AU" sz="1126" dirty="0">
              <a:latin typeface="Georgia" panose="020405020504050203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0D637B-207C-4588-9464-D1CBA3F44CC1}"/>
              </a:ext>
            </a:extLst>
          </p:cNvPr>
          <p:cNvSpPr/>
          <p:nvPr/>
        </p:nvSpPr>
        <p:spPr>
          <a:xfrm>
            <a:off x="2645150" y="4291952"/>
            <a:ext cx="4222374" cy="508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829"/>
            <a:r>
              <a:rPr lang="en-AU" sz="1126" dirty="0">
                <a:solidFill>
                  <a:srgbClr val="538D97"/>
                </a:solidFill>
                <a:latin typeface="Georgia" panose="02040502050405020303" pitchFamily="18" charset="0"/>
              </a:rPr>
              <a:t>The</a:t>
            </a:r>
            <a:r>
              <a:rPr lang="en-AU" sz="1013" dirty="0">
                <a:solidFill>
                  <a:srgbClr val="538D97"/>
                </a:solidFill>
                <a:latin typeface="Georgia" panose="02040502050405020303" pitchFamily="18" charset="0"/>
              </a:rPr>
              <a:t> </a:t>
            </a:r>
            <a:r>
              <a:rPr lang="en-AU" sz="1351" b="1" dirty="0">
                <a:solidFill>
                  <a:srgbClr val="FF8300"/>
                </a:solidFill>
                <a:latin typeface="Georgia" panose="02040502050405020303" pitchFamily="18" charset="0"/>
              </a:rPr>
              <a:t>benefits</a:t>
            </a:r>
            <a:r>
              <a:rPr lang="en-AU" sz="1013" dirty="0">
                <a:solidFill>
                  <a:srgbClr val="538D97"/>
                </a:solidFill>
                <a:latin typeface="Georgia" panose="02040502050405020303" pitchFamily="18" charset="0"/>
              </a:rPr>
              <a:t> </a:t>
            </a:r>
            <a:r>
              <a:rPr lang="en-AU" sz="1126" dirty="0">
                <a:solidFill>
                  <a:srgbClr val="538D97"/>
                </a:solidFill>
                <a:latin typeface="Georgia" panose="02040502050405020303" pitchFamily="18" charset="0"/>
              </a:rPr>
              <a:t>of a working within the care and support sector are as </a:t>
            </a:r>
            <a:r>
              <a:rPr lang="en-AU" sz="1351" b="1" dirty="0">
                <a:solidFill>
                  <a:srgbClr val="FF8300"/>
                </a:solidFill>
                <a:latin typeface="Georgia" panose="02040502050405020303" pitchFamily="18" charset="0"/>
              </a:rPr>
              <a:t>diverse</a:t>
            </a:r>
            <a:r>
              <a:rPr lang="en-AU" sz="1013" b="1" dirty="0">
                <a:solidFill>
                  <a:srgbClr val="538D97"/>
                </a:solidFill>
                <a:latin typeface="Georgia" panose="02040502050405020303" pitchFamily="18" charset="0"/>
              </a:rPr>
              <a:t> </a:t>
            </a:r>
            <a:r>
              <a:rPr lang="en-AU" sz="1126" dirty="0">
                <a:solidFill>
                  <a:srgbClr val="538D97"/>
                </a:solidFill>
                <a:latin typeface="Georgia" panose="02040502050405020303" pitchFamily="18" charset="0"/>
              </a:rPr>
              <a:t>as the roles and employers within the sectors.</a:t>
            </a:r>
            <a:endParaRPr lang="en-AU" sz="1126" dirty="0">
              <a:solidFill>
                <a:srgbClr val="538D97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95647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03387-0503-47C2-A036-08CDDB282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9963" y="195669"/>
            <a:ext cx="5945400" cy="4222066"/>
          </a:xfrm>
        </p:spPr>
        <p:txBody>
          <a:bodyPr/>
          <a:lstStyle/>
          <a:p>
            <a:pPr algn="ctr"/>
            <a:r>
              <a:rPr lang="en-US" sz="2402" b="1" dirty="0">
                <a:solidFill>
                  <a:srgbClr val="FF8300"/>
                </a:solidFill>
                <a:ea typeface="+mn-ea"/>
                <a:cs typeface="+mn-cs"/>
              </a:rPr>
              <a:t>Screening - Eligibility</a:t>
            </a:r>
            <a:endParaRPr lang="LID4096" sz="2402" b="1" dirty="0">
              <a:solidFill>
                <a:srgbClr val="FF8300"/>
              </a:solidFill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A74533-ED87-4441-86A2-4A46E50948AE}"/>
              </a:ext>
            </a:extLst>
          </p:cNvPr>
          <p:cNvSpPr txBox="1"/>
          <p:nvPr/>
        </p:nvSpPr>
        <p:spPr>
          <a:xfrm>
            <a:off x="1572258" y="481130"/>
            <a:ext cx="6000217" cy="3955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1351" b="1" dirty="0">
              <a:latin typeface="+mj-lt"/>
            </a:endParaRPr>
          </a:p>
          <a:p>
            <a:endParaRPr lang="en-AU" sz="1501" dirty="0">
              <a:latin typeface="+mj-lt"/>
            </a:endParaRPr>
          </a:p>
          <a:p>
            <a:r>
              <a:rPr lang="en-AU" sz="1501" b="1" dirty="0">
                <a:latin typeface="+mj-lt"/>
              </a:rPr>
              <a:t>Suitability – Self Selection:</a:t>
            </a:r>
          </a:p>
          <a:p>
            <a:endParaRPr lang="en-AU" sz="1501" b="1" dirty="0">
              <a:latin typeface="+mj-lt"/>
            </a:endParaRPr>
          </a:p>
          <a:p>
            <a:pPr marL="257415" indent="-257415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50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Have you ever been warned, reprimanded or disciplined in a situation that involved a vulnerable person.</a:t>
            </a:r>
            <a:endParaRPr lang="en-AU" sz="150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415" indent="-257415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50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Have you ever abused or molested a vulnerable person.</a:t>
            </a:r>
            <a:r>
              <a:rPr lang="en-AU" sz="150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AU" sz="150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35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(Vulnerable person is under 18 or over 18 with a disability or frail from age).</a:t>
            </a:r>
            <a:endParaRPr lang="en-AU" sz="1351" i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415" indent="-257415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50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Is there anything that would stop or impact on a positive result from a worker compliance screening. NDIS screening check or Police Check.</a:t>
            </a:r>
          </a:p>
          <a:p>
            <a:pPr marL="257415" indent="-257415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50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Willingness to be vaccinated</a:t>
            </a:r>
            <a:endParaRPr lang="en-AU" sz="150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1501" dirty="0">
              <a:latin typeface="+mj-lt"/>
            </a:endParaRPr>
          </a:p>
          <a:p>
            <a:endParaRPr lang="en-AU" sz="1351" dirty="0"/>
          </a:p>
          <a:p>
            <a:endParaRPr lang="en-AU" sz="1351" dirty="0"/>
          </a:p>
        </p:txBody>
      </p:sp>
    </p:spTree>
    <p:extLst>
      <p:ext uri="{BB962C8B-B14F-4D97-AF65-F5344CB8AC3E}">
        <p14:creationId xmlns:p14="http://schemas.microsoft.com/office/powerpoint/2010/main" val="620531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AC7C7-FEB9-40C8-86C2-40CAACFC8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303" y="214149"/>
            <a:ext cx="5945400" cy="760167"/>
          </a:xfrm>
        </p:spPr>
        <p:txBody>
          <a:bodyPr/>
          <a:lstStyle/>
          <a:p>
            <a:pPr algn="ctr"/>
            <a:r>
              <a:rPr lang="en-AU" dirty="0"/>
              <a:t>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EA07B-6C34-429E-9B1C-C02E6E42C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9303" y="594228"/>
            <a:ext cx="5945400" cy="4138328"/>
          </a:xfrm>
        </p:spPr>
        <p:txBody>
          <a:bodyPr/>
          <a:lstStyle/>
          <a:p>
            <a:r>
              <a:rPr lang="en-AU" sz="1351" dirty="0"/>
              <a:t>Range of careers available across multiple fields. </a:t>
            </a:r>
          </a:p>
          <a:p>
            <a:r>
              <a:rPr lang="en-AU" sz="1351" dirty="0"/>
              <a:t>Entry Level roles and Values Based Recruitment</a:t>
            </a:r>
          </a:p>
          <a:p>
            <a:r>
              <a:rPr lang="en-AU" sz="1351" dirty="0"/>
              <a:t>Casual/Part Time/Full Time </a:t>
            </a:r>
          </a:p>
          <a:p>
            <a:r>
              <a:rPr lang="en-AU" sz="1351" dirty="0"/>
              <a:t>Rostering Flexibility is available - Weekend options available </a:t>
            </a:r>
          </a:p>
          <a:p>
            <a:r>
              <a:rPr lang="en-AU" sz="1351" dirty="0"/>
              <a:t>Average Hours per week 27 hours per week, 23-25 hours per week.</a:t>
            </a:r>
          </a:p>
          <a:p>
            <a:r>
              <a:rPr lang="en-AU" sz="1351" dirty="0"/>
              <a:t>Providers report workers can work as many hours as they want or need</a:t>
            </a:r>
          </a:p>
          <a:p>
            <a:r>
              <a:rPr lang="en-AU" sz="1351" dirty="0"/>
              <a:t>Average age of a worker is 47</a:t>
            </a:r>
          </a:p>
          <a:p>
            <a:r>
              <a:rPr lang="en-AU" sz="1351" dirty="0"/>
              <a:t>Opportunity for Sole Traders - Establish own business, Work for self</a:t>
            </a:r>
          </a:p>
          <a:p>
            <a:r>
              <a:rPr lang="en-AU" sz="1351" dirty="0"/>
              <a:t>Training is heavily subsidised under Government subsidies Cert IV in Disability/Mental Health/Individual Support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39255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68ADEBB-4C0E-AB40-A60D-AF9FE88422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3360" y="204721"/>
            <a:ext cx="4594250" cy="1190182"/>
          </a:xfrm>
        </p:spPr>
        <p:txBody>
          <a:bodyPr>
            <a:normAutofit/>
          </a:bodyPr>
          <a:lstStyle/>
          <a:p>
            <a:r>
              <a:rPr lang="en-US" dirty="0"/>
              <a:t>Relevant websites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7B3F693-1ED0-C44A-AA63-1CCEA6653B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8708" y="475718"/>
            <a:ext cx="4594250" cy="3946088"/>
          </a:xfrm>
        </p:spPr>
        <p:txBody>
          <a:bodyPr/>
          <a:lstStyle/>
          <a:p>
            <a:endParaRPr lang="en-US" u="sng" dirty="0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351" dirty="0">
                <a:cs typeface="Calibri" panose="020F0502020204030204" pitchFamily="34" charset="0"/>
              </a:rPr>
              <a:t>Careers Hub – Government of SA</a:t>
            </a:r>
          </a:p>
          <a:p>
            <a:r>
              <a:rPr lang="en-US" sz="1351" dirty="0">
                <a:solidFill>
                  <a:schemeClr val="tx1"/>
                </a:solidFill>
                <a:cs typeface="Calibri" panose="020F0502020204030204" pitchFamily="34" charset="0"/>
                <a:hlinkClick r:id="rId4"/>
              </a:rPr>
              <a:t>https://careers.sa.gov.au/explore-industries/disability-care</a:t>
            </a:r>
            <a:endParaRPr lang="en-US" sz="1351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endParaRPr lang="en-US" sz="1351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r>
              <a:rPr lang="en-US" sz="1351" dirty="0"/>
              <a:t>Aged Care Services Workforce Hub: Career Pathways</a:t>
            </a:r>
            <a:endParaRPr lang="en-US" sz="1351" u="sng" dirty="0">
              <a:solidFill>
                <a:srgbClr val="0563C1"/>
              </a:solidFill>
              <a:ea typeface="Calibri" panose="020F0502020204030204" pitchFamily="34" charset="0"/>
              <a:cs typeface="Times New Roman" panose="02020603050405020304" pitchFamily="18" charset="0"/>
              <a:hlinkClick r:id="rId3"/>
            </a:endParaRPr>
          </a:p>
          <a:p>
            <a:r>
              <a:rPr lang="en-US" sz="1351" dirty="0">
                <a:hlinkClick r:id="rId3"/>
              </a:rPr>
              <a:t>Career Pathways and Job Roles - Aged Care Services Workforce Hub (agedservicesworkforce.com.au)</a:t>
            </a:r>
            <a:endParaRPr lang="en-US" sz="1351" dirty="0"/>
          </a:p>
          <a:p>
            <a:endParaRPr lang="en-US" sz="1351" dirty="0"/>
          </a:p>
          <a:p>
            <a:r>
              <a:rPr lang="en-US" sz="1351" dirty="0"/>
              <a:t>Care Careers: Your gateway to a career in the care sector</a:t>
            </a:r>
          </a:p>
          <a:p>
            <a:r>
              <a:rPr lang="en-US" sz="1351" dirty="0">
                <a:hlinkClick r:id="rId5"/>
              </a:rPr>
              <a:t>https://www.carecareers.com.au/</a:t>
            </a:r>
            <a:endParaRPr lang="en-US" sz="1351" dirty="0"/>
          </a:p>
          <a:p>
            <a:endParaRPr lang="en-US" sz="1351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r>
              <a:rPr lang="en-AU" sz="1351" dirty="0">
                <a:ea typeface="Calibri" panose="020F0502020204030204" pitchFamily="34" charset="0"/>
              </a:rPr>
              <a:t>The</a:t>
            </a:r>
            <a:r>
              <a:rPr lang="en-AU" sz="1351" dirty="0">
                <a:solidFill>
                  <a:srgbClr val="1F497D"/>
                </a:solidFill>
                <a:ea typeface="Calibri" panose="020F0502020204030204" pitchFamily="34" charset="0"/>
              </a:rPr>
              <a:t> </a:t>
            </a:r>
            <a:r>
              <a:rPr lang="en-AU" sz="1351" i="1" dirty="0">
                <a:ea typeface="Calibri" panose="020F0502020204030204" pitchFamily="34" charset="0"/>
              </a:rPr>
              <a:t>A Life Changing Life </a:t>
            </a:r>
            <a:r>
              <a:rPr lang="en-AU" sz="1351" dirty="0">
                <a:ea typeface="Calibri" panose="020F0502020204030204" pitchFamily="34" charset="0"/>
              </a:rPr>
              <a:t>advertising will run until Friday 30 June 2023 </a:t>
            </a:r>
            <a:endParaRPr lang="en-US" sz="1351" dirty="0">
              <a:solidFill>
                <a:schemeClr val="tx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sz="1351" u="sng" dirty="0">
                <a:solidFill>
                  <a:srgbClr val="1F497D"/>
                </a:solidFill>
                <a:ea typeface="Calibri" panose="020F0502020204030204" pitchFamily="34" charset="0"/>
                <a:hlinkClick r:id="rId6"/>
              </a:rPr>
              <a:t>careandsupportjobs.gov.au/campaign</a:t>
            </a:r>
            <a:endParaRPr lang="en-AU" sz="1351" u="sng" dirty="0">
              <a:solidFill>
                <a:srgbClr val="1F497D"/>
              </a:solidFill>
              <a:ea typeface="Calibri" panose="020F0502020204030204" pitchFamily="34" charset="0"/>
            </a:endParaRPr>
          </a:p>
          <a:p>
            <a:endParaRPr lang="en-AU" sz="1351" u="sng" dirty="0">
              <a:solidFill>
                <a:srgbClr val="1F497D"/>
              </a:solidFill>
              <a:ea typeface="Calibri" panose="020F0502020204030204" pitchFamily="34" charset="0"/>
            </a:endParaRPr>
          </a:p>
          <a:p>
            <a:r>
              <a:rPr lang="en-AU" sz="1351" dirty="0">
                <a:ea typeface="Calibri" panose="020F0502020204030204" pitchFamily="34" charset="0"/>
              </a:rPr>
              <a:t>Jobs Hub – Discover care and support sector jobs and careers</a:t>
            </a:r>
          </a:p>
          <a:p>
            <a:r>
              <a:rPr lang="en-AU" sz="1351" u="sng" dirty="0">
                <a:solidFill>
                  <a:srgbClr val="0563C1"/>
                </a:solidFill>
                <a:ea typeface="Calibri" panose="020F0502020204030204" pitchFamily="34" charset="0"/>
                <a:hlinkClick r:id="rId7"/>
              </a:rPr>
              <a:t>https://www.dewr.gov.au/jobs-hub/care</a:t>
            </a:r>
            <a:endParaRPr lang="en-AU" sz="1351" dirty="0">
              <a:ea typeface="Calibri" panose="020F0502020204030204" pitchFamily="34" charset="0"/>
            </a:endParaRPr>
          </a:p>
          <a:p>
            <a:endParaRPr lang="en-AU" sz="1351" u="sng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351" dirty="0">
              <a:solidFill>
                <a:schemeClr val="tx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35E83A-09AF-8E8C-197A-1A1671B710EB}"/>
              </a:ext>
            </a:extLst>
          </p:cNvPr>
          <p:cNvSpPr txBox="1">
            <a:spLocks/>
          </p:cNvSpPr>
          <p:nvPr/>
        </p:nvSpPr>
        <p:spPr>
          <a:xfrm>
            <a:off x="6533587" y="2876835"/>
            <a:ext cx="1470592" cy="6864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00025" indent="-200025" algn="l" defTabSz="6858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accent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06004" indent="-205979" algn="l" defTabSz="685800" rtl="0" eaLnBrk="1" latinLnBrk="0" hangingPunct="1">
              <a:lnSpc>
                <a:spcPct val="110000"/>
              </a:lnSpc>
              <a:spcBef>
                <a:spcPts val="225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accent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606029" indent="-205979" algn="l" defTabSz="685800" rtl="0" eaLnBrk="1" latinLnBrk="0" hangingPunct="1">
              <a:lnSpc>
                <a:spcPct val="110000"/>
              </a:lnSpc>
              <a:spcBef>
                <a:spcPts val="225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accent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806054" indent="-200025" algn="l" defTabSz="685800" rtl="0" eaLnBrk="1" latinLnBrk="0" hangingPunct="1">
              <a:lnSpc>
                <a:spcPct val="110000"/>
              </a:lnSpc>
              <a:spcBef>
                <a:spcPts val="225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accent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1004888" indent="-198835" algn="l" defTabSz="685800" rtl="0" eaLnBrk="1" latinLnBrk="0" hangingPunct="1">
              <a:lnSpc>
                <a:spcPct val="110000"/>
              </a:lnSpc>
              <a:spcBef>
                <a:spcPts val="225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accent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26" dirty="0"/>
              <a:t>Skills and qualifications pathways into the sector</a:t>
            </a:r>
          </a:p>
        </p:txBody>
      </p:sp>
    </p:spTree>
    <p:extLst>
      <p:ext uri="{BB962C8B-B14F-4D97-AF65-F5344CB8AC3E}">
        <p14:creationId xmlns:p14="http://schemas.microsoft.com/office/powerpoint/2010/main" val="2340137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1274AB-90CF-2275-ED1D-E84336997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-1621500"/>
            <a:ext cx="7919867" cy="1621500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AU" dirty="0"/>
              <a:t>For more information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CCDAE6-78C9-41AE-B48D-74E4B8731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962" y="4091469"/>
            <a:ext cx="1860607" cy="10462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350C2E-FD85-462C-807E-0CB4054350A8}"/>
              </a:ext>
            </a:extLst>
          </p:cNvPr>
          <p:cNvSpPr txBox="1"/>
          <p:nvPr/>
        </p:nvSpPr>
        <p:spPr>
          <a:xfrm>
            <a:off x="1580099" y="1871404"/>
            <a:ext cx="5729464" cy="415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102" b="1" dirty="0">
                <a:solidFill>
                  <a:schemeClr val="bg1"/>
                </a:solidFill>
                <a:latin typeface="Georgia" panose="02040502050405020303" pitchFamily="18" charset="0"/>
              </a:rPr>
              <a:t>For more information or to chat further</a:t>
            </a:r>
            <a:r>
              <a:rPr lang="en-AU" sz="1351" b="1" dirty="0">
                <a:solidFill>
                  <a:schemeClr val="bg1"/>
                </a:solidFill>
                <a:latin typeface="Georgia" panose="02040502050405020303" pitchFamily="18" charset="0"/>
              </a:rPr>
              <a:t>:</a:t>
            </a:r>
            <a:endParaRPr lang="en-AU" sz="1802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279038-8AD4-4E15-9DD3-BE6C4DFE7D41}"/>
              </a:ext>
            </a:extLst>
          </p:cNvPr>
          <p:cNvSpPr txBox="1"/>
          <p:nvPr/>
        </p:nvSpPr>
        <p:spPr>
          <a:xfrm>
            <a:off x="1580100" y="2965855"/>
            <a:ext cx="4756928" cy="946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01" b="1" dirty="0">
                <a:latin typeface="Georgia" panose="02040502050405020303" pitchFamily="18" charset="0"/>
              </a:rPr>
              <a:t>Darren Gibbins</a:t>
            </a:r>
          </a:p>
          <a:p>
            <a:r>
              <a:rPr lang="en-AU" sz="1351" dirty="0">
                <a:latin typeface="Georgia" panose="02040502050405020303" pitchFamily="18" charset="0"/>
              </a:rPr>
              <a:t>Lead Regional Coordinator SA</a:t>
            </a:r>
          </a:p>
          <a:p>
            <a:r>
              <a:rPr lang="en-AU" sz="1351" dirty="0">
                <a:latin typeface="Georgia" panose="02040502050405020303" pitchFamily="18" charset="0"/>
              </a:rPr>
              <a:t>Mobile: 0429 291 410</a:t>
            </a:r>
          </a:p>
          <a:p>
            <a:r>
              <a:rPr lang="en-AU" sz="1351" dirty="0">
                <a:latin typeface="Georgia" panose="02040502050405020303" pitchFamily="18" charset="0"/>
              </a:rPr>
              <a:t>Email: </a:t>
            </a:r>
            <a:r>
              <a:rPr lang="en-AU" sz="1351" dirty="0">
                <a:latin typeface="Georgia" panose="02040502050405020303" pitchFamily="18" charset="0"/>
                <a:hlinkClick r:id="rId4"/>
              </a:rPr>
              <a:t>darren.gibbins@blcwprogram.com.au</a:t>
            </a:r>
            <a:r>
              <a:rPr lang="en-AU" sz="1351" dirty="0">
                <a:latin typeface="Georgia" panose="020405020504050203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369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1482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CCE9A6-D26A-4831-821C-D110A12A4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" r="2955"/>
          <a:stretch/>
        </p:blipFill>
        <p:spPr>
          <a:xfrm>
            <a:off x="1891769" y="11"/>
            <a:ext cx="7252231" cy="514825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5148262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EDBDF080-A59C-4AAB-B5AF-70A7A0FBED9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3048" y="517908"/>
            <a:ext cx="2880320" cy="369332"/>
          </a:xfrm>
          <a:prstGeom prst="rect">
            <a:avLst/>
          </a:prstGeom>
          <a:solidFill>
            <a:srgbClr val="002060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Lets Talk with an Employer</a:t>
            </a:r>
          </a:p>
        </p:txBody>
      </p:sp>
      <p:pic>
        <p:nvPicPr>
          <p:cNvPr id="7" name="Picture 6" descr="Logo: Hessel Group">
            <a:extLst>
              <a:ext uri="{FF2B5EF4-FFF2-40B4-BE49-F238E27FC236}">
                <a16:creationId xmlns:a16="http://schemas.microsoft.com/office/drawing/2014/main" id="{1E230C72-FDBF-4DAD-A469-02665548A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28" y="1605265"/>
            <a:ext cx="2486025" cy="12763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B566EC-9888-43A6-89A9-A5FCF76E61B9}"/>
              </a:ext>
            </a:extLst>
          </p:cNvPr>
          <p:cNvSpPr txBox="1"/>
          <p:nvPr/>
        </p:nvSpPr>
        <p:spPr>
          <a:xfrm>
            <a:off x="373382" y="2973660"/>
            <a:ext cx="3031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Tanya Cole, CEO</a:t>
            </a:r>
          </a:p>
        </p:txBody>
      </p:sp>
    </p:spTree>
    <p:extLst>
      <p:ext uri="{BB962C8B-B14F-4D97-AF65-F5344CB8AC3E}">
        <p14:creationId xmlns:p14="http://schemas.microsoft.com/office/powerpoint/2010/main" val="190517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5F989-A38A-4C2F-B608-F0A0042AF8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127" y="1323888"/>
            <a:ext cx="4552122" cy="1360625"/>
          </a:xfrm>
        </p:spPr>
        <p:txBody>
          <a:bodyPr>
            <a:normAutofit/>
          </a:bodyPr>
          <a:lstStyle/>
          <a:p>
            <a:r>
              <a:rPr lang="en-US" dirty="0"/>
              <a:t>Fee free courses for jobseekers</a:t>
            </a:r>
            <a:endParaRPr lang="en-AU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5E9807-B915-FD93-FC38-93D1363F9422}"/>
              </a:ext>
            </a:extLst>
          </p:cNvPr>
          <p:cNvSpPr txBox="1"/>
          <p:nvPr/>
        </p:nvSpPr>
        <p:spPr>
          <a:xfrm>
            <a:off x="311129" y="3161221"/>
            <a:ext cx="241821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99"/>
            <a:r>
              <a:rPr lang="en-US" sz="2100" b="1" dirty="0">
                <a:solidFill>
                  <a:srgbClr val="0077BF"/>
                </a:solidFill>
                <a:latin typeface="Calibri" panose="020F0502020204030204"/>
              </a:rPr>
              <a:t>Adrian Phillips</a:t>
            </a:r>
          </a:p>
          <a:p>
            <a:pPr defTabSz="685799"/>
            <a:r>
              <a:rPr lang="en-US" sz="2100" b="1" dirty="0">
                <a:solidFill>
                  <a:srgbClr val="0077BF"/>
                </a:solidFill>
                <a:latin typeface="Calibri" panose="020F0502020204030204"/>
              </a:rPr>
              <a:t>Skills Advisor</a:t>
            </a:r>
          </a:p>
          <a:p>
            <a:pPr defTabSz="685799"/>
            <a:r>
              <a:rPr lang="en-US" sz="2100" b="1" dirty="0">
                <a:solidFill>
                  <a:srgbClr val="0077BF"/>
                </a:solidFill>
                <a:latin typeface="Calibri" panose="020F0502020204030204"/>
              </a:rPr>
              <a:t>Skills SA</a:t>
            </a:r>
            <a:endParaRPr lang="en-AU" sz="2100" b="1" dirty="0">
              <a:solidFill>
                <a:srgbClr val="0077B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95899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782A892-C574-186D-EC62-2D8FF4ED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i="0" dirty="0">
                <a:solidFill>
                  <a:srgbClr val="000000"/>
                </a:solidFill>
                <a:effectLst/>
                <a:latin typeface="museo-sans"/>
              </a:rPr>
              <a:t>Fee free short courses</a:t>
            </a:r>
            <a:br>
              <a:rPr lang="en-AU" b="1" i="0" dirty="0">
                <a:solidFill>
                  <a:srgbClr val="000000"/>
                </a:solidFill>
                <a:effectLst/>
                <a:latin typeface="museo-sans"/>
              </a:rPr>
            </a:br>
            <a:endParaRPr lang="en-A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922D67-894A-C79B-0AEC-9238D8FCF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984" y="968102"/>
            <a:ext cx="7886700" cy="3499635"/>
          </a:xfrm>
        </p:spPr>
        <p:txBody>
          <a:bodyPr>
            <a:normAutofit fontScale="92500" lnSpcReduction="20000"/>
          </a:bodyPr>
          <a:lstStyle/>
          <a:p>
            <a:r>
              <a:rPr lang="en-AU" b="1" dirty="0">
                <a:solidFill>
                  <a:srgbClr val="000000"/>
                </a:solidFill>
                <a:latin typeface="museo-sans"/>
              </a:rPr>
              <a:t>Individual Support – Ageing skill set</a:t>
            </a:r>
            <a:r>
              <a:rPr lang="en-AU" dirty="0">
                <a:solidFill>
                  <a:srgbClr val="000000"/>
                </a:solidFill>
                <a:latin typeface="museo-sans"/>
              </a:rPr>
              <a:t> </a:t>
            </a:r>
            <a:r>
              <a:rPr lang="en-AU" b="0" i="0" dirty="0">
                <a:effectLst/>
                <a:latin typeface="museo-sans"/>
              </a:rPr>
              <a:t>reflects the skills for providing person centred support to older people in various settings.</a:t>
            </a:r>
          </a:p>
          <a:p>
            <a:r>
              <a:rPr lang="en-AU" b="0" i="0" dirty="0">
                <a:effectLst/>
                <a:latin typeface="museo-sans"/>
              </a:rPr>
              <a:t>Training p</a:t>
            </a:r>
            <a:r>
              <a:rPr lang="en-AU" dirty="0">
                <a:latin typeface="museo-sans"/>
              </a:rPr>
              <a:t>roviders deliver fee free are:</a:t>
            </a:r>
            <a:endParaRPr lang="en-AU" b="0" i="0" dirty="0">
              <a:effectLst/>
              <a:latin typeface="museo-sans"/>
            </a:endParaRPr>
          </a:p>
          <a:p>
            <a:pPr lvl="1"/>
            <a:r>
              <a:rPr lang="en-AU" dirty="0" err="1">
                <a:latin typeface="museo-sans"/>
              </a:rPr>
              <a:t>Auctus</a:t>
            </a:r>
            <a:r>
              <a:rPr lang="en-AU" dirty="0">
                <a:latin typeface="museo-sans"/>
              </a:rPr>
              <a:t> Training and Education </a:t>
            </a:r>
          </a:p>
          <a:p>
            <a:pPr lvl="1"/>
            <a:r>
              <a:rPr lang="en-AU" b="0" i="0" dirty="0">
                <a:effectLst/>
                <a:latin typeface="museo-sans"/>
              </a:rPr>
              <a:t>TAFE SA</a:t>
            </a:r>
          </a:p>
          <a:p>
            <a:pPr lvl="1"/>
            <a:r>
              <a:rPr lang="en-AU" dirty="0">
                <a:latin typeface="museo-sans"/>
              </a:rPr>
              <a:t>Institute of Training and Further Education (ITFE)</a:t>
            </a:r>
            <a:endParaRPr lang="en-AU" b="0" i="0" dirty="0">
              <a:effectLst/>
              <a:latin typeface="museo-sans"/>
            </a:endParaRPr>
          </a:p>
          <a:p>
            <a:r>
              <a:rPr lang="en-AU" b="1" dirty="0">
                <a:solidFill>
                  <a:srgbClr val="000000"/>
                </a:solidFill>
                <a:latin typeface="museo-sans"/>
              </a:rPr>
              <a:t>Individual Support – Disability skill set </a:t>
            </a:r>
            <a:r>
              <a:rPr lang="en-AU" dirty="0">
                <a:solidFill>
                  <a:srgbClr val="000000"/>
                </a:solidFill>
                <a:latin typeface="museo-sans"/>
              </a:rPr>
              <a:t>gives </a:t>
            </a:r>
            <a:r>
              <a:rPr lang="en-AU" b="0" i="0" dirty="0">
                <a:effectLst/>
                <a:latin typeface="museo-sans"/>
              </a:rPr>
              <a:t>the skills for providing person centred support to people with disability in various settings.</a:t>
            </a:r>
          </a:p>
          <a:p>
            <a:r>
              <a:rPr lang="en-AU" b="0" i="0" dirty="0">
                <a:effectLst/>
                <a:latin typeface="museo-sans"/>
              </a:rPr>
              <a:t>Training p</a:t>
            </a:r>
            <a:r>
              <a:rPr lang="en-AU" dirty="0">
                <a:latin typeface="museo-sans"/>
              </a:rPr>
              <a:t>roviders deliver fee free are:</a:t>
            </a:r>
            <a:endParaRPr lang="en-AU" b="0" i="0" dirty="0">
              <a:effectLst/>
              <a:latin typeface="museo-sans"/>
            </a:endParaRPr>
          </a:p>
          <a:p>
            <a:pPr lvl="1"/>
            <a:r>
              <a:rPr lang="en-AU" dirty="0" err="1">
                <a:latin typeface="museo-sans"/>
              </a:rPr>
              <a:t>Auctus</a:t>
            </a:r>
            <a:r>
              <a:rPr lang="en-AU" dirty="0">
                <a:latin typeface="museo-sans"/>
              </a:rPr>
              <a:t> Training and Education </a:t>
            </a:r>
          </a:p>
          <a:p>
            <a:pPr lvl="1"/>
            <a:r>
              <a:rPr lang="en-AU" b="0" i="0" dirty="0">
                <a:effectLst/>
                <a:latin typeface="museo-sans"/>
              </a:rPr>
              <a:t>TAFE SA</a:t>
            </a:r>
          </a:p>
          <a:p>
            <a:pPr lvl="1"/>
            <a:r>
              <a:rPr lang="en-AU" dirty="0">
                <a:latin typeface="museo-sans"/>
              </a:rPr>
              <a:t>Limestone Coast Training </a:t>
            </a:r>
          </a:p>
          <a:p>
            <a:pPr lvl="1"/>
            <a:r>
              <a:rPr lang="en-AU" b="0" i="0" dirty="0" err="1">
                <a:effectLst/>
                <a:latin typeface="museo-sans"/>
              </a:rPr>
              <a:t>Sureway</a:t>
            </a:r>
            <a:r>
              <a:rPr lang="en-AU" b="0" i="0" dirty="0">
                <a:effectLst/>
                <a:latin typeface="museo-sans"/>
              </a:rPr>
              <a:t> Skills Training</a:t>
            </a:r>
          </a:p>
          <a:p>
            <a:endParaRPr lang="en-AU" dirty="0">
              <a:latin typeface="museo-sans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16591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782A892-C574-186D-EC62-2D8FF4ED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AU" b="1" i="0" dirty="0">
                <a:solidFill>
                  <a:srgbClr val="000000"/>
                </a:solidFill>
                <a:effectLst/>
                <a:latin typeface="museo-sans"/>
              </a:rPr>
              <a:t>Certificate III in Individual Support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922D67-894A-C79B-0AEC-9238D8FCF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b="0" i="0" dirty="0">
                <a:effectLst/>
                <a:latin typeface="museo-sans"/>
              </a:rPr>
              <a:t>Gain the practical skills and knowledge needed to provide individual support in aged care as well as home and community settings.</a:t>
            </a:r>
          </a:p>
          <a:p>
            <a:r>
              <a:rPr lang="en-AU" b="0" i="0" dirty="0">
                <a:effectLst/>
                <a:latin typeface="museo-sans"/>
              </a:rPr>
              <a:t>Training p</a:t>
            </a:r>
            <a:r>
              <a:rPr lang="en-AU" dirty="0">
                <a:latin typeface="museo-sans"/>
              </a:rPr>
              <a:t>roviders deliver fee free are:</a:t>
            </a:r>
            <a:endParaRPr lang="en-AU" b="0" i="0" dirty="0">
              <a:effectLst/>
              <a:latin typeface="museo-sans"/>
            </a:endParaRPr>
          </a:p>
          <a:p>
            <a:pPr lvl="1"/>
            <a:r>
              <a:rPr lang="en-AU" dirty="0">
                <a:latin typeface="museo-sans"/>
              </a:rPr>
              <a:t>Australian Employment and Training Services</a:t>
            </a:r>
          </a:p>
          <a:p>
            <a:pPr lvl="1"/>
            <a:r>
              <a:rPr lang="en-AU" dirty="0">
                <a:latin typeface="museo-sans"/>
              </a:rPr>
              <a:t>Career Employment Group</a:t>
            </a:r>
          </a:p>
          <a:p>
            <a:pPr lvl="1"/>
            <a:r>
              <a:rPr lang="en-AU" b="0" i="0" dirty="0">
                <a:effectLst/>
                <a:latin typeface="museo-sans"/>
              </a:rPr>
              <a:t>TAFE SA</a:t>
            </a:r>
          </a:p>
          <a:p>
            <a:pPr lvl="1"/>
            <a:r>
              <a:rPr lang="en-AU" dirty="0">
                <a:latin typeface="museo-sans"/>
              </a:rPr>
              <a:t>Limestone Coast Training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91039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9E19FC3-47D6-CAC6-A031-9956BE939B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50" y="-1621500"/>
            <a:ext cx="7919867" cy="1621500"/>
          </a:xfr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AU" dirty="0"/>
              <a:t>Boosting the Local Care Workforce Program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39449C-6782-4D8C-A834-1B2CA0A61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51" t="8537" r="14408" b="8097"/>
          <a:stretch/>
        </p:blipFill>
        <p:spPr>
          <a:xfrm>
            <a:off x="1821227" y="496911"/>
            <a:ext cx="5501546" cy="3391932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D03D29D6-8A3B-425E-AFAD-E64B9CC31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239" y="3810899"/>
            <a:ext cx="928760" cy="49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CC3F32-B56A-4DBD-806C-438F89BFF04D}"/>
              </a:ext>
            </a:extLst>
          </p:cNvPr>
          <p:cNvSpPr txBox="1"/>
          <p:nvPr/>
        </p:nvSpPr>
        <p:spPr>
          <a:xfrm>
            <a:off x="1895333" y="4479296"/>
            <a:ext cx="5395170" cy="577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6440"/>
            <a:r>
              <a:rPr lang="en-AU" sz="1802" dirty="0">
                <a:solidFill>
                  <a:prstClr val="black"/>
                </a:solidFill>
                <a:latin typeface="Arial"/>
              </a:rPr>
              <a:t>Exploring Careers in the Care and Support Sector</a:t>
            </a:r>
          </a:p>
          <a:p>
            <a:pPr algn="ctr" defTabSz="686440"/>
            <a:r>
              <a:rPr lang="en-US" sz="1351" dirty="0">
                <a:solidFill>
                  <a:prstClr val="black"/>
                </a:solidFill>
                <a:latin typeface="Arial"/>
              </a:rPr>
              <a:t>Darren Gibbins – Lead Regional Coordinator- SA</a:t>
            </a:r>
          </a:p>
        </p:txBody>
      </p:sp>
    </p:spTree>
    <p:extLst>
      <p:ext uri="{BB962C8B-B14F-4D97-AF65-F5344CB8AC3E}">
        <p14:creationId xmlns:p14="http://schemas.microsoft.com/office/powerpoint/2010/main" val="844322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B26418-7939-3D34-F283-8A67B487A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984" y="-549853"/>
            <a:ext cx="7886700" cy="5498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AU" dirty="0"/>
              <a:t>More information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4E33BD-05FC-9FCD-574E-2FA277AFA6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17442" y="755373"/>
            <a:ext cx="7921489" cy="2394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99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3600" b="1" dirty="0">
                <a:solidFill>
                  <a:srgbClr val="000000"/>
                </a:solidFill>
                <a:latin typeface="museo-sans"/>
              </a:rPr>
              <a:t>For more information</a:t>
            </a:r>
          </a:p>
          <a:p>
            <a:pPr marL="0" marR="0" lvl="0" indent="0" algn="l" defTabSz="685799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AU" sz="3600" b="1" dirty="0">
              <a:solidFill>
                <a:srgbClr val="000000"/>
              </a:solidFill>
              <a:latin typeface="museo-sans"/>
            </a:endParaRPr>
          </a:p>
          <a:p>
            <a:pPr marL="0" marR="0" lvl="0" indent="0" algn="l" defTabSz="685799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3600" b="1" dirty="0">
                <a:solidFill>
                  <a:srgbClr val="000000"/>
                </a:solidFill>
                <a:latin typeface="museo-sans"/>
              </a:rPr>
              <a:t>Visit skills.sa.gov.au or </a:t>
            </a:r>
          </a:p>
          <a:p>
            <a:pPr marL="0" marR="0" lvl="0" indent="0" algn="l" defTabSz="685799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3600" b="1" dirty="0">
                <a:solidFill>
                  <a:srgbClr val="000000"/>
                </a:solidFill>
                <a:latin typeface="museo-sans"/>
              </a:rPr>
              <a:t>Speak to the Infoline on 1800 673 097</a:t>
            </a:r>
          </a:p>
        </p:txBody>
      </p:sp>
    </p:spTree>
    <p:extLst>
      <p:ext uri="{BB962C8B-B14F-4D97-AF65-F5344CB8AC3E}">
        <p14:creationId xmlns:p14="http://schemas.microsoft.com/office/powerpoint/2010/main" val="4149308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B91DF5-EBF1-EBD6-3538-F38922EE6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878" y="1284685"/>
            <a:ext cx="4306709" cy="667940"/>
          </a:xfrm>
        </p:spPr>
        <p:txBody>
          <a:bodyPr/>
          <a:lstStyle/>
          <a:p>
            <a:r>
              <a:rPr lang="en-US" sz="2400" dirty="0"/>
              <a:t>Our job is to help in-home aged care providers employ more staff.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AFF8F9-DF9E-78BD-697A-2E77E1F67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1878" y="2194051"/>
            <a:ext cx="4306709" cy="1125140"/>
          </a:xfrm>
        </p:spPr>
        <p:txBody>
          <a:bodyPr/>
          <a:lstStyle/>
          <a:p>
            <a:r>
              <a:rPr lang="en-US" dirty="0"/>
              <a:t>For more information contact Hayley</a:t>
            </a:r>
            <a:br>
              <a:rPr lang="en-US" dirty="0"/>
            </a:br>
            <a:r>
              <a:rPr lang="en-US" dirty="0"/>
              <a:t>0482 166 715</a:t>
            </a:r>
          </a:p>
        </p:txBody>
      </p:sp>
    </p:spTree>
    <p:extLst>
      <p:ext uri="{BB962C8B-B14F-4D97-AF65-F5344CB8AC3E}">
        <p14:creationId xmlns:p14="http://schemas.microsoft.com/office/powerpoint/2010/main" val="1284593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5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Freeform: Shape 53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2024"/>
            <a:ext cx="5894850" cy="5143859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90" name="Freeform: Shape 55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2" y="2024"/>
            <a:ext cx="5573381" cy="5143859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322EE7-07DE-4C33-8CC8-B1EFCD774B2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86505" y="2011680"/>
            <a:ext cx="1559365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Panel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0E6860-00E6-4973-9DC1-750B011CED5D}"/>
              </a:ext>
            </a:extLst>
          </p:cNvPr>
          <p:cNvSpPr txBox="1"/>
          <p:nvPr/>
        </p:nvSpPr>
        <p:spPr>
          <a:xfrm>
            <a:off x="76203" y="1785310"/>
            <a:ext cx="4928839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AU" sz="1600" b="1" dirty="0">
                <a:ea typeface="+mj-ea"/>
                <a:cs typeface="+mj-cs"/>
              </a:rPr>
              <a:t>Darren Gibbins, Boosting the Local Care Workforce</a:t>
            </a:r>
          </a:p>
          <a:p>
            <a:pPr>
              <a:spcAft>
                <a:spcPts val="600"/>
              </a:spcAft>
            </a:pPr>
            <a:r>
              <a:rPr lang="en-AU" sz="1600" b="1" dirty="0">
                <a:ea typeface="+mj-ea"/>
                <a:cs typeface="+mj-cs"/>
              </a:rPr>
              <a:t>Tanya Cole, Hessel Group</a:t>
            </a:r>
          </a:p>
          <a:p>
            <a:pPr>
              <a:spcAft>
                <a:spcPts val="600"/>
              </a:spcAft>
            </a:pPr>
            <a:r>
              <a:rPr lang="en-AU" sz="1600" b="1" dirty="0">
                <a:ea typeface="+mj-ea"/>
                <a:cs typeface="+mj-cs"/>
              </a:rPr>
              <a:t>Adrian Phillips, Skills SA</a:t>
            </a:r>
          </a:p>
          <a:p>
            <a:pPr>
              <a:spcAft>
                <a:spcPts val="600"/>
              </a:spcAft>
            </a:pPr>
            <a:r>
              <a:rPr lang="en-AU" sz="1600" b="1" dirty="0">
                <a:ea typeface="+mj-ea"/>
                <a:cs typeface="+mj-cs"/>
              </a:rPr>
              <a:t>Daniel Forbes, Home Care Workforce Support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518F5E-6812-4E2D-925E-2BEC9CE39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316" y="4552856"/>
            <a:ext cx="751924" cy="3986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5B4D2C-E2DA-4BB2-8FE6-F2E671927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6071" y="4543812"/>
            <a:ext cx="1851337" cy="4085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9B850F-948A-4C3C-BEF2-91305998C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4081" y="4551119"/>
            <a:ext cx="1256370" cy="3997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39449C-6782-4D8C-A834-1B2CA0A61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551" t="8537" r="14408" b="8097"/>
          <a:stretch/>
        </p:blipFill>
        <p:spPr>
          <a:xfrm>
            <a:off x="4262132" y="4542264"/>
            <a:ext cx="651122" cy="40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4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58496-9143-8562-AEEA-AE18098BAE3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2" y="-995093"/>
            <a:ext cx="7886700" cy="9950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AU" dirty="0"/>
              <a:t>Resources</a:t>
            </a:r>
          </a:p>
        </p:txBody>
      </p:sp>
      <p:pic>
        <p:nvPicPr>
          <p:cNvPr id="4" name="Picture 3" descr="Picture of various resources: Job Seeker Guide; Provifder Companion Guide; ACCPA Flyers (aged care) and NDS Flyer (disability)">
            <a:extLst>
              <a:ext uri="{FF2B5EF4-FFF2-40B4-BE49-F238E27FC236}">
                <a16:creationId xmlns:a16="http://schemas.microsoft.com/office/drawing/2014/main" id="{1FFC6470-C3E7-45F1-AF3C-3D5991F23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466" y="2487163"/>
            <a:ext cx="1807500" cy="25606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661806-D940-4928-83AF-0D3FFCFBA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586" y="393839"/>
            <a:ext cx="1504182" cy="21078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CFF7A5-B32C-4406-A1FC-E5CD33F2A4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984" y="341079"/>
            <a:ext cx="1296679" cy="18263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95819F-2E97-46AB-ADC3-37E3C0E52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624" y="3239897"/>
            <a:ext cx="1151316" cy="1638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A87023-3605-467B-A06B-846725D5B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0053" y="3180668"/>
            <a:ext cx="1190896" cy="1681265"/>
          </a:xfrm>
          <a:prstGeom prst="rect">
            <a:avLst/>
          </a:prstGeom>
        </p:spPr>
      </p:pic>
      <p:cxnSp>
        <p:nvCxnSpPr>
          <p:cNvPr id="37" name="Straight Connector 18">
            <a:extLst>
              <a:ext uri="{FF2B5EF4-FFF2-40B4-BE49-F238E27FC236}">
                <a16:creationId xmlns:a16="http://schemas.microsoft.com/office/drawing/2014/main" id="{B817B4B8-5E01-4B44-BC25-876D56C12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0"/>
            <a:ext cx="0" cy="2402522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20">
            <a:extLst>
              <a:ext uri="{FF2B5EF4-FFF2-40B4-BE49-F238E27FC236}">
                <a16:creationId xmlns:a16="http://schemas.microsoft.com/office/drawing/2014/main" id="{D683D1A4-93E5-4A4D-B103-8223A220E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716306" y="2402522"/>
            <a:ext cx="0" cy="274574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22">
            <a:extLst>
              <a:ext uri="{FF2B5EF4-FFF2-40B4-BE49-F238E27FC236}">
                <a16:creationId xmlns:a16="http://schemas.microsoft.com/office/drawing/2014/main" id="{B0E8ABF4-C289-489E-BEFB-3077F9D9C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4247" y="2402522"/>
            <a:ext cx="0" cy="274574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24">
            <a:extLst>
              <a:ext uri="{FF2B5EF4-FFF2-40B4-BE49-F238E27FC236}">
                <a16:creationId xmlns:a16="http://schemas.microsoft.com/office/drawing/2014/main" id="{7989CFA0-35DD-4943-B365-488C66B9B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2707342" y="2400282"/>
            <a:ext cx="3717036" cy="1317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26">
            <a:extLst>
              <a:ext uri="{FF2B5EF4-FFF2-40B4-BE49-F238E27FC236}">
                <a16:creationId xmlns:a16="http://schemas.microsoft.com/office/drawing/2014/main" id="{688AD040-1A2B-4FB4-A345-7B9F3E5E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2998376"/>
            <a:ext cx="2702052" cy="1317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28">
            <a:extLst>
              <a:ext uri="{FF2B5EF4-FFF2-40B4-BE49-F238E27FC236}">
                <a16:creationId xmlns:a16="http://schemas.microsoft.com/office/drawing/2014/main" id="{823B704A-724B-41D6-8F33-76939E727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400801" y="2998376"/>
            <a:ext cx="2743200" cy="1317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59509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9BD5A-F92B-77F4-AE7E-A383CF228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-504000"/>
            <a:ext cx="4176464" cy="504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AU" dirty="0"/>
              <a:t>Thank you</a:t>
            </a:r>
          </a:p>
        </p:txBody>
      </p:sp>
      <p:pic>
        <p:nvPicPr>
          <p:cNvPr id="9" name="Picture 8" descr="A picture containing text - thank you">
            <a:extLst>
              <a:ext uri="{FF2B5EF4-FFF2-40B4-BE49-F238E27FC236}">
                <a16:creationId xmlns:a16="http://schemas.microsoft.com/office/drawing/2014/main" id="{C76C7A25-C5A5-4C8C-86E2-4D424AEC5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3528" y="845940"/>
            <a:ext cx="3259088" cy="325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02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9F330-024B-4A73-886F-61F77259734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6291" y="152114"/>
            <a:ext cx="5945400" cy="444890"/>
          </a:xfrm>
        </p:spPr>
        <p:txBody>
          <a:bodyPr/>
          <a:lstStyle/>
          <a:p>
            <a:pPr algn="ctr"/>
            <a:r>
              <a:rPr lang="en-AU" sz="2100" b="1" i="1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National</a:t>
            </a:r>
            <a:br>
              <a:rPr lang="en-AU" sz="1800" b="1" i="1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br>
              <a:rPr lang="en-US" sz="1802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2" dirty="0"/>
              <a:t> </a:t>
            </a:r>
            <a:br>
              <a:rPr lang="en-US" sz="1802" dirty="0"/>
            </a:br>
            <a:br>
              <a:rPr lang="en-US" sz="1802" dirty="0"/>
            </a:br>
            <a:endParaRPr lang="en-AU" sz="1802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9B2F99-0A79-0BAC-A6DB-22D03835B273}"/>
              </a:ext>
            </a:extLst>
          </p:cNvPr>
          <p:cNvSpPr txBox="1"/>
          <p:nvPr/>
        </p:nvSpPr>
        <p:spPr>
          <a:xfrm>
            <a:off x="2030464" y="621747"/>
            <a:ext cx="521355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National Skills Commission: </a:t>
            </a:r>
            <a:br>
              <a:rPr lang="en-US" i="1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en-US" i="1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Health Care and Social Assistance industry largest contributor to employment growth 2020 to 2026.</a:t>
            </a:r>
            <a:br>
              <a:rPr lang="en-US" i="1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br>
              <a:rPr lang="en-US" i="1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en-US" i="1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Forecast 15.8% increase (301,000 jobs) which is double that of any other industry.</a:t>
            </a:r>
            <a:br>
              <a:rPr lang="en-US" i="1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br>
              <a:rPr lang="en-US" i="1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en-US" i="1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Aged care requires an increase of 3600 Registered Nurses and 34,200 personal care workers in next two years.</a:t>
            </a:r>
            <a:br>
              <a:rPr lang="en-US" i="1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br>
              <a:rPr lang="en-US" i="1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en-US" i="1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NDIS has approx. 3750 unfilled vacancies (June 2021) with an additional 83,000 staff expected to be required by 2024.</a:t>
            </a:r>
            <a:br>
              <a:rPr lang="en-US" i="1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endParaRPr lang="en-AU" i="1" dirty="0">
              <a:solidFill>
                <a:schemeClr val="accent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04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D4664-3AE3-F9F2-421C-32234DF008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8" y="-811788"/>
            <a:ext cx="6120000" cy="811788"/>
          </a:xfr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AU" dirty="0"/>
              <a:t>Employment Data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E033765-293B-451D-83D9-192823CD46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3982315" y="681790"/>
              <a:ext cx="270" cy="3763952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E033765-293B-451D-83D9-192823CD46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55315" y="645792"/>
                <a:ext cx="54000" cy="38355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64EC93A-920B-443F-B723-7943A35E82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3994208" y="2850003"/>
              <a:ext cx="3964207" cy="27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64EC93A-920B-443F-B723-7943A35E82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58206" y="2823003"/>
                <a:ext cx="4035851" cy="54000"/>
              </a:xfrm>
              <a:prstGeom prst="rect">
                <a:avLst/>
              </a:prstGeom>
            </p:spPr>
          </p:pic>
        </mc:Fallback>
      </mc:AlternateContent>
      <p:pic>
        <p:nvPicPr>
          <p:cNvPr id="35" name="Picture 34" descr="Australia's Largest Industries 2022: Health and social assistance is 14.8%; consisting of 2,025,400. With other sectors comprising the remainder.">
            <a:extLst>
              <a:ext uri="{FF2B5EF4-FFF2-40B4-BE49-F238E27FC236}">
                <a16:creationId xmlns:a16="http://schemas.microsoft.com/office/drawing/2014/main" id="{18698C16-AA81-4F38-A89E-AF8537D35E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2791" y="1071128"/>
            <a:ext cx="2623880" cy="1475479"/>
          </a:xfrm>
          <a:prstGeom prst="rect">
            <a:avLst/>
          </a:prstGeom>
        </p:spPr>
      </p:pic>
      <p:pic>
        <p:nvPicPr>
          <p:cNvPr id="10" name="Picture 9" descr="South Australia's Largest Industry 2022: 22%; 151,700 - health care and social assistance. With other sectors comprising the remainder.">
            <a:extLst>
              <a:ext uri="{FF2B5EF4-FFF2-40B4-BE49-F238E27FC236}">
                <a16:creationId xmlns:a16="http://schemas.microsoft.com/office/drawing/2014/main" id="{64B18D29-D59C-440E-8641-9465CBABB5E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2282" y="2660882"/>
            <a:ext cx="2674682" cy="149312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1F75582-DBFF-4943-847D-6F9AB88EB4A9}"/>
              </a:ext>
            </a:extLst>
          </p:cNvPr>
          <p:cNvSpPr txBox="1"/>
          <p:nvPr/>
        </p:nvSpPr>
        <p:spPr>
          <a:xfrm>
            <a:off x="1197029" y="4344785"/>
            <a:ext cx="2790072" cy="184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601" dirty="0">
                <a:hlinkClick r:id="rId9"/>
              </a:rPr>
              <a:t>Human Services Skills Organisation: Growing the human services workforce</a:t>
            </a:r>
            <a:endParaRPr lang="en-AU" sz="60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D210AE-D866-487B-B6B5-56B66BC30EA1}"/>
              </a:ext>
            </a:extLst>
          </p:cNvPr>
          <p:cNvSpPr txBox="1"/>
          <p:nvPr/>
        </p:nvSpPr>
        <p:spPr>
          <a:xfrm>
            <a:off x="4260978" y="764071"/>
            <a:ext cx="3939385" cy="369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1" b="1" dirty="0"/>
              <a:t>Employment Projections to 2026 – Health Care and Social Assistance</a:t>
            </a:r>
          </a:p>
        </p:txBody>
      </p:sp>
      <p:pic>
        <p:nvPicPr>
          <p:cNvPr id="5" name="Picture 4" descr="Snapshot: -Employed: 2,062,200; - Past Growth: 24.6%; Future Growth: 15.8%">
            <a:extLst>
              <a:ext uri="{FF2B5EF4-FFF2-40B4-BE49-F238E27FC236}">
                <a16:creationId xmlns:a16="http://schemas.microsoft.com/office/drawing/2014/main" id="{3614A368-F545-429D-A5A8-4E03F709002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60350" y="1311022"/>
            <a:ext cx="3393538" cy="104080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C61C450-39A1-4960-B517-2543FF7D2799}"/>
              </a:ext>
            </a:extLst>
          </p:cNvPr>
          <p:cNvSpPr txBox="1"/>
          <p:nvPr/>
        </p:nvSpPr>
        <p:spPr>
          <a:xfrm>
            <a:off x="4081487" y="2524235"/>
            <a:ext cx="3560882" cy="184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601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Health Care and Social Assistance | Labour Market Insights</a:t>
            </a:r>
            <a:endParaRPr lang="en-US" sz="601" dirty="0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C54A6583-D296-4D7F-9581-108357954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34505" y="3135796"/>
            <a:ext cx="994258" cy="994258"/>
          </a:xfrm>
          <a:prstGeom prst="rect">
            <a:avLst/>
          </a:prstGeom>
        </p:spPr>
      </p:pic>
      <p:pic>
        <p:nvPicPr>
          <p:cNvPr id="9" name="Picture 8" descr="301,000 - health care and social assistance.">
            <a:extLst>
              <a:ext uri="{FF2B5EF4-FFF2-40B4-BE49-F238E27FC236}">
                <a16:creationId xmlns:a16="http://schemas.microsoft.com/office/drawing/2014/main" id="{8E97BDF8-7A50-4191-A170-208032B7CF5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72141" y="2981350"/>
            <a:ext cx="2334582" cy="130437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5BD3086-21C7-40B3-A192-60FA3F964300}"/>
              </a:ext>
            </a:extLst>
          </p:cNvPr>
          <p:cNvSpPr txBox="1"/>
          <p:nvPr/>
        </p:nvSpPr>
        <p:spPr>
          <a:xfrm>
            <a:off x="4074337" y="4344785"/>
            <a:ext cx="3180483" cy="184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601" dirty="0">
                <a:hlinkClick r:id="rId15"/>
              </a:rPr>
              <a:t>Projecting employment to 2026 | Jobs and Skills Australia</a:t>
            </a:r>
            <a:endParaRPr lang="en-AU" sz="601" dirty="0"/>
          </a:p>
        </p:txBody>
      </p:sp>
    </p:spTree>
    <p:extLst>
      <p:ext uri="{BB962C8B-B14F-4D97-AF65-F5344CB8AC3E}">
        <p14:creationId xmlns:p14="http://schemas.microsoft.com/office/powerpoint/2010/main" val="379877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07275B-70FE-4A8A-C588-7667D5825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Perceptions and Projections</a:t>
            </a:r>
            <a:endParaRPr lang="en-AU" dirty="0"/>
          </a:p>
        </p:txBody>
      </p:sp>
      <p:pic>
        <p:nvPicPr>
          <p:cNvPr id="2050" name="Picture 2" descr="Image with lots of people hidden">
            <a:extLst>
              <a:ext uri="{FF2B5EF4-FFF2-40B4-BE49-F238E27FC236}">
                <a16:creationId xmlns:a16="http://schemas.microsoft.com/office/drawing/2014/main" id="{9828DF3F-4E11-929A-FFBF-560A9B8638B0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" b="1199"/>
          <a:stretch>
            <a:fillRect/>
          </a:stretch>
        </p:blipFill>
        <p:spPr bwMode="auto">
          <a:xfrm>
            <a:off x="1145423" y="750167"/>
            <a:ext cx="6669943" cy="387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604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4D312-2534-3324-F1E1-C09A4FD57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102" dirty="0">
                <a:cs typeface="Calibri" panose="020F0502020204030204" pitchFamily="34" charset="0"/>
              </a:rPr>
              <a:t>Language of Influence</a:t>
            </a:r>
            <a:endParaRPr lang="en-AU" sz="2102" dirty="0"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70268-7A3A-8237-1E2A-C530B138E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sz="1351" dirty="0"/>
              <a:t>1: </a:t>
            </a:r>
            <a:r>
              <a:rPr lang="en-AU" sz="1351" b="1" dirty="0"/>
              <a:t>Framing</a:t>
            </a:r>
          </a:p>
          <a:p>
            <a:pPr marL="0" indent="0">
              <a:buNone/>
            </a:pPr>
            <a:r>
              <a:rPr lang="en-AU" sz="1351" dirty="0"/>
              <a:t> “</a:t>
            </a:r>
            <a:r>
              <a:rPr lang="en-AU" sz="1351" i="1" dirty="0"/>
              <a:t>What change would you like to focus on today ?” </a:t>
            </a:r>
            <a:r>
              <a:rPr lang="en-AU" sz="1351" dirty="0"/>
              <a:t>We are framing up what we want them to think about and presupposing that “change” will play a part. </a:t>
            </a:r>
          </a:p>
          <a:p>
            <a:pPr marL="0" indent="0">
              <a:buNone/>
            </a:pPr>
            <a:r>
              <a:rPr lang="en-AU" sz="1351" dirty="0"/>
              <a:t>2: </a:t>
            </a:r>
            <a:r>
              <a:rPr lang="en-AU" sz="1351" b="1" dirty="0"/>
              <a:t>Pre-Framing</a:t>
            </a:r>
          </a:p>
          <a:p>
            <a:pPr marL="0" indent="0">
              <a:buNone/>
            </a:pPr>
            <a:r>
              <a:rPr lang="en-AU" sz="1351" dirty="0"/>
              <a:t>“</a:t>
            </a:r>
            <a:r>
              <a:rPr lang="en-AU" sz="1351" i="1" dirty="0"/>
              <a:t>How soon would you like to start work?” </a:t>
            </a:r>
            <a:r>
              <a:rPr lang="en-AU" sz="1351" dirty="0"/>
              <a:t> The presupposition is that they will work. Pre Framing is preparing the listener for the idea you are suggesting by presupposing what it is you want them to think about.</a:t>
            </a:r>
          </a:p>
          <a:p>
            <a:pPr marL="0" indent="0">
              <a:buNone/>
            </a:pPr>
            <a:r>
              <a:rPr lang="en-AU" sz="1351" i="1" dirty="0"/>
              <a:t>3: </a:t>
            </a:r>
            <a:r>
              <a:rPr lang="en-AU" sz="1351" b="1" i="1" dirty="0"/>
              <a:t>Re Framing </a:t>
            </a:r>
          </a:p>
          <a:p>
            <a:pPr marL="0" indent="0">
              <a:buNone/>
            </a:pPr>
            <a:r>
              <a:rPr lang="en-AU" sz="1351" i="1" dirty="0"/>
              <a:t>Client: “But I don’t want to work” Coach: “I understand that you don’t want to work, but if you did , what work would you want to do ?”</a:t>
            </a:r>
          </a:p>
          <a:p>
            <a:pPr marL="0" indent="0">
              <a:buNone/>
            </a:pPr>
            <a:r>
              <a:rPr lang="en-AU" sz="1351" dirty="0"/>
              <a:t>We are influencing their mind to consider working . We are taking a negative perception or experience  and moving it into a positive light and conversation.</a:t>
            </a:r>
          </a:p>
        </p:txBody>
      </p:sp>
    </p:spTree>
    <p:extLst>
      <p:ext uri="{BB962C8B-B14F-4D97-AF65-F5344CB8AC3E}">
        <p14:creationId xmlns:p14="http://schemas.microsoft.com/office/powerpoint/2010/main" val="2036304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B6515-E188-43AE-998C-79B6BC07CD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51474" y="95857"/>
            <a:ext cx="6494192" cy="415819"/>
          </a:xfrm>
          <a:prstGeom prst="rect">
            <a:avLst/>
          </a:prstGeom>
          <a:noFill/>
          <a:ln>
            <a:solidFill>
              <a:schemeClr val="bg1"/>
            </a:solidFill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5148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2" b="1" i="0" u="none" strike="noStrike" kern="1200" cap="none" spc="0" normalizeH="0" baseline="0" noProof="0" dirty="0">
                <a:ln>
                  <a:noFill/>
                </a:ln>
                <a:solidFill>
                  <a:srgbClr val="005A7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What does it take to work in the Sector?</a:t>
            </a:r>
            <a:endParaRPr kumimoji="0" lang="en-AU" sz="2102" b="1" i="0" u="none" strike="noStrike" kern="1200" cap="none" spc="0" normalizeH="0" baseline="0" noProof="0" dirty="0">
              <a:ln>
                <a:noFill/>
              </a:ln>
              <a:solidFill>
                <a:srgbClr val="005A7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30" name="Callout: Right Arrow 29">
            <a:extLst>
              <a:ext uri="{FF2B5EF4-FFF2-40B4-BE49-F238E27FC236}">
                <a16:creationId xmlns:a16="http://schemas.microsoft.com/office/drawing/2014/main" id="{3557FBE1-6F25-4615-B753-395980A0C51F}"/>
              </a:ext>
            </a:extLst>
          </p:cNvPr>
          <p:cNvSpPr/>
          <p:nvPr/>
        </p:nvSpPr>
        <p:spPr>
          <a:xfrm>
            <a:off x="1122899" y="731011"/>
            <a:ext cx="931170" cy="3768395"/>
          </a:xfrm>
          <a:prstGeom prst="rightArrowCallout">
            <a:avLst/>
          </a:prstGeom>
          <a:solidFill>
            <a:srgbClr val="005A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AU" sz="2102" b="1" dirty="0">
                <a:solidFill>
                  <a:schemeClr val="bg1"/>
                </a:solidFill>
                <a:latin typeface="Georgia" panose="02040502050405020303" pitchFamily="18" charset="0"/>
              </a:rPr>
              <a:t>LIFE  Skills</a:t>
            </a:r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3ADB50E9-FE89-4D56-AFFE-2AE68DC5922E}"/>
              </a:ext>
            </a:extLst>
          </p:cNvPr>
          <p:cNvSpPr/>
          <p:nvPr/>
        </p:nvSpPr>
        <p:spPr>
          <a:xfrm>
            <a:off x="2263145" y="753870"/>
            <a:ext cx="1200713" cy="607333"/>
          </a:xfrm>
          <a:prstGeom prst="flowChartProces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AU" sz="1201" dirty="0">
                <a:solidFill>
                  <a:schemeClr val="tx1"/>
                </a:solidFill>
                <a:latin typeface="Georgia" panose="02040502050405020303" pitchFamily="18" charset="0"/>
              </a:rPr>
              <a:t>Interpersonal Skills</a:t>
            </a:r>
          </a:p>
        </p:txBody>
      </p:sp>
      <p:grpSp>
        <p:nvGrpSpPr>
          <p:cNvPr id="10" name="Group 9" descr="Communication, Emotional Intelligence, Cultural competency, empathy, adaptability, integrity, flexibility.">
            <a:extLst>
              <a:ext uri="{FF2B5EF4-FFF2-40B4-BE49-F238E27FC236}">
                <a16:creationId xmlns:a16="http://schemas.microsoft.com/office/drawing/2014/main" id="{F45F27F0-5BBF-47C8-8CE0-F1DF6E20FFA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3328714" y="748320"/>
            <a:ext cx="4486648" cy="623824"/>
            <a:chOff x="358585" y="0"/>
            <a:chExt cx="7922334" cy="515193"/>
          </a:xfrm>
          <a:scene3d>
            <a:camera prst="orthographicFront"/>
            <a:lightRig rig="chilly" dir="t"/>
          </a:scene3d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12CA843-9A6E-4BFB-BAF4-0DB0CDAEC300}"/>
                </a:ext>
              </a:extLst>
            </p:cNvPr>
            <p:cNvSpPr/>
            <p:nvPr/>
          </p:nvSpPr>
          <p:spPr>
            <a:xfrm>
              <a:off x="749811" y="0"/>
              <a:ext cx="7531108" cy="515193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C01F64-26A0-4056-B8EC-2B7B62B42289}"/>
                </a:ext>
              </a:extLst>
            </p:cNvPr>
            <p:cNvSpPr txBox="1"/>
            <p:nvPr/>
          </p:nvSpPr>
          <p:spPr>
            <a:xfrm>
              <a:off x="358585" y="0"/>
              <a:ext cx="7922334" cy="51519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6985" tIns="34322" rIns="34322" bIns="34322" numCol="1" spcCol="1270" anchor="ctr" anchorCtr="0">
              <a:noAutofit/>
            </a:bodyPr>
            <a:lstStyle/>
            <a:p>
              <a:pPr defTabSz="60063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AU" sz="1051" dirty="0">
                  <a:solidFill>
                    <a:schemeClr val="bg1"/>
                  </a:solidFill>
                  <a:latin typeface="Georgia" panose="02040502050405020303" pitchFamily="18" charset="0"/>
                </a:rPr>
                <a:t>Communication, Emotional Intelligence, Cultural competency, empathy, adaptability, integrity, flexibility.</a:t>
              </a:r>
            </a:p>
          </p:txBody>
        </p:sp>
      </p:grp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0DB312D7-5ADB-46B0-B896-12C5021F6E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2263145" y="1536428"/>
            <a:ext cx="1200713" cy="607333"/>
          </a:xfrm>
          <a:prstGeom prst="flowChartProces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AU" sz="1201" dirty="0">
                <a:solidFill>
                  <a:schemeClr val="tx1"/>
                </a:solidFill>
                <a:latin typeface="Georgia" panose="02040502050405020303" pitchFamily="18" charset="0"/>
              </a:rPr>
              <a:t>Contemporary Values</a:t>
            </a:r>
          </a:p>
        </p:txBody>
      </p:sp>
      <p:grpSp>
        <p:nvGrpSpPr>
          <p:cNvPr id="13" name="Group 12" descr="Right relationships, human rights belief, empowerment, respect.">
            <a:extLst>
              <a:ext uri="{FF2B5EF4-FFF2-40B4-BE49-F238E27FC236}">
                <a16:creationId xmlns:a16="http://schemas.microsoft.com/office/drawing/2014/main" id="{75F9E414-D37F-4DA1-909E-B9705150A56D}"/>
              </a:ext>
            </a:extLst>
          </p:cNvPr>
          <p:cNvGrpSpPr/>
          <p:nvPr/>
        </p:nvGrpSpPr>
        <p:grpSpPr>
          <a:xfrm>
            <a:off x="3220602" y="1540023"/>
            <a:ext cx="4594759" cy="623824"/>
            <a:chOff x="-138186" y="316763"/>
            <a:chExt cx="8363030" cy="633856"/>
          </a:xfrm>
          <a:scene3d>
            <a:camera prst="orthographicFront"/>
            <a:lightRig rig="chilly" dir="t"/>
          </a:scene3d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3FD40DA-9894-4CF9-A935-9CDF79581DF4}"/>
                </a:ext>
              </a:extLst>
            </p:cNvPr>
            <p:cNvSpPr/>
            <p:nvPr/>
          </p:nvSpPr>
          <p:spPr>
            <a:xfrm>
              <a:off x="466370" y="316763"/>
              <a:ext cx="7758474" cy="633856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4018B9-F103-4031-90C6-B47C5F1F4801}"/>
                </a:ext>
              </a:extLst>
            </p:cNvPr>
            <p:cNvSpPr txBox="1"/>
            <p:nvPr/>
          </p:nvSpPr>
          <p:spPr>
            <a:xfrm>
              <a:off x="-138186" y="316763"/>
              <a:ext cx="8363030" cy="6338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77692" tIns="34322" rIns="34322" bIns="34322" numCol="1" spcCol="1270" anchor="ctr" anchorCtr="0">
              <a:noAutofit/>
            </a:bodyPr>
            <a:lstStyle/>
            <a:p>
              <a:pPr defTabSz="60063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AU" sz="1051" dirty="0">
                  <a:solidFill>
                    <a:schemeClr val="bg1"/>
                  </a:solidFill>
                  <a:latin typeface="Georgia" panose="02040502050405020303" pitchFamily="18" charset="0"/>
                </a:rPr>
                <a:t>Right relationships, human rights belief, empowerment, respect.</a:t>
              </a:r>
            </a:p>
          </p:txBody>
        </p:sp>
      </p:grp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4B9F4891-FB49-42AC-9C9C-97C06DC415EA}"/>
              </a:ext>
            </a:extLst>
          </p:cNvPr>
          <p:cNvSpPr/>
          <p:nvPr/>
        </p:nvSpPr>
        <p:spPr>
          <a:xfrm>
            <a:off x="2255523" y="2328130"/>
            <a:ext cx="1208333" cy="607333"/>
          </a:xfrm>
          <a:prstGeom prst="flowChartProces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AU" sz="1201" dirty="0">
                <a:solidFill>
                  <a:schemeClr val="tx1"/>
                </a:solidFill>
                <a:latin typeface="Georgia" panose="02040502050405020303" pitchFamily="18" charset="0"/>
              </a:rPr>
              <a:t>Life Interest</a:t>
            </a:r>
          </a:p>
        </p:txBody>
      </p:sp>
      <p:grpSp>
        <p:nvGrpSpPr>
          <p:cNvPr id="16" name="Group 15" descr="Passions, interests, hobbies, life experience, energy enthusiasm.">
            <a:extLst>
              <a:ext uri="{FF2B5EF4-FFF2-40B4-BE49-F238E27FC236}">
                <a16:creationId xmlns:a16="http://schemas.microsoft.com/office/drawing/2014/main" id="{EDF54577-0EB9-419F-B0E7-18A130A8B0F9}"/>
              </a:ext>
            </a:extLst>
          </p:cNvPr>
          <p:cNvGrpSpPr/>
          <p:nvPr/>
        </p:nvGrpSpPr>
        <p:grpSpPr>
          <a:xfrm>
            <a:off x="3112488" y="2329927"/>
            <a:ext cx="4702870" cy="623824"/>
            <a:chOff x="-197643" y="182293"/>
            <a:chExt cx="8422488" cy="1053777"/>
          </a:xfrm>
          <a:scene3d>
            <a:camera prst="orthographicFront"/>
            <a:lightRig rig="chilly" dir="t"/>
          </a:scene3d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345FD54-C304-4161-AE3C-1585192C1EEE}"/>
                </a:ext>
              </a:extLst>
            </p:cNvPr>
            <p:cNvSpPr/>
            <p:nvPr/>
          </p:nvSpPr>
          <p:spPr>
            <a:xfrm>
              <a:off x="572672" y="182293"/>
              <a:ext cx="7652172" cy="1053777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5568FA-1160-4313-A095-EFB72C902C63}"/>
                </a:ext>
              </a:extLst>
            </p:cNvPr>
            <p:cNvSpPr txBox="1"/>
            <p:nvPr/>
          </p:nvSpPr>
          <p:spPr>
            <a:xfrm>
              <a:off x="-197643" y="182293"/>
              <a:ext cx="8422488" cy="105377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1019" tIns="34322" rIns="34322" bIns="34322" numCol="1" spcCol="1270" anchor="ctr" anchorCtr="0">
              <a:noAutofit/>
            </a:bodyPr>
            <a:lstStyle/>
            <a:p>
              <a:pPr defTabSz="60063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AU" sz="1051" dirty="0">
                  <a:solidFill>
                    <a:schemeClr val="bg1"/>
                  </a:solidFill>
                  <a:latin typeface="Georgia" panose="02040502050405020303" pitchFamily="18" charset="0"/>
                </a:rPr>
                <a:t>Passions, interests, hobbies, life experience, energy enthusiasm.</a:t>
              </a:r>
            </a:p>
          </p:txBody>
        </p:sp>
      </p:grpSp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138ADB43-A8B6-49F8-B418-E8B55C156D53}"/>
              </a:ext>
            </a:extLst>
          </p:cNvPr>
          <p:cNvSpPr/>
          <p:nvPr/>
        </p:nvSpPr>
        <p:spPr>
          <a:xfrm>
            <a:off x="2263145" y="3119832"/>
            <a:ext cx="1200713" cy="607333"/>
          </a:xfrm>
          <a:prstGeom prst="flowChartProces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AU" sz="1201" dirty="0">
                <a:solidFill>
                  <a:schemeClr val="tx1"/>
                </a:solidFill>
                <a:latin typeface="Georgia" panose="02040502050405020303" pitchFamily="18" charset="0"/>
              </a:rPr>
              <a:t>Development</a:t>
            </a:r>
          </a:p>
        </p:txBody>
      </p:sp>
      <p:grpSp>
        <p:nvGrpSpPr>
          <p:cNvPr id="19" name="Group 18" descr="Interest in supporting people to do life.  Ongoing learning and development.">
            <a:extLst>
              <a:ext uri="{FF2B5EF4-FFF2-40B4-BE49-F238E27FC236}">
                <a16:creationId xmlns:a16="http://schemas.microsoft.com/office/drawing/2014/main" id="{6A2B4EF5-E9A8-44D8-A5E4-1F868750789C}"/>
              </a:ext>
            </a:extLst>
          </p:cNvPr>
          <p:cNvGrpSpPr/>
          <p:nvPr/>
        </p:nvGrpSpPr>
        <p:grpSpPr>
          <a:xfrm>
            <a:off x="2950322" y="3119833"/>
            <a:ext cx="4865038" cy="642115"/>
            <a:chOff x="-345974" y="588614"/>
            <a:chExt cx="8605159" cy="1588401"/>
          </a:xfrm>
          <a:scene3d>
            <a:camera prst="orthographicFront"/>
            <a:lightRig rig="chilly" dir="t"/>
          </a:scene3d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C6F28A1-0718-4D49-9EBF-8C5760B1E41C}"/>
                </a:ext>
              </a:extLst>
            </p:cNvPr>
            <p:cNvSpPr/>
            <p:nvPr/>
          </p:nvSpPr>
          <p:spPr>
            <a:xfrm>
              <a:off x="757401" y="588614"/>
              <a:ext cx="7501784" cy="1543153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9CD802-4D0E-4F06-BC66-9CE7CB9532E5}"/>
                </a:ext>
              </a:extLst>
            </p:cNvPr>
            <p:cNvSpPr txBox="1"/>
            <p:nvPr/>
          </p:nvSpPr>
          <p:spPr>
            <a:xfrm>
              <a:off x="-345974" y="633860"/>
              <a:ext cx="8605159" cy="154315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01372" tIns="34322" rIns="34322" bIns="34322" numCol="1" spcCol="1270" anchor="ctr" anchorCtr="0">
              <a:noAutofit/>
            </a:bodyPr>
            <a:lstStyle/>
            <a:p>
              <a:pPr defTabSz="60063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AU" sz="1051" dirty="0">
                  <a:solidFill>
                    <a:schemeClr val="bg1"/>
                  </a:solidFill>
                  <a:latin typeface="Georgia" panose="02040502050405020303" pitchFamily="18" charset="0"/>
                </a:rPr>
                <a:t>Interest in supporting people to do life.  Ongoing learning and development. 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10DC90B-8534-4EF2-8A84-06E4C19A3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44939" y="3906588"/>
            <a:ext cx="4270421" cy="623825"/>
          </a:xfrm>
          <a:prstGeom prst="rect">
            <a:avLst/>
          </a:prstGeom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Flowchart: Process 28">
            <a:extLst>
              <a:ext uri="{FF2B5EF4-FFF2-40B4-BE49-F238E27FC236}">
                <a16:creationId xmlns:a16="http://schemas.microsoft.com/office/drawing/2014/main" id="{ADF50D9B-5727-42A5-A252-6391600C060E}"/>
              </a:ext>
            </a:extLst>
          </p:cNvPr>
          <p:cNvSpPr/>
          <p:nvPr/>
        </p:nvSpPr>
        <p:spPr>
          <a:xfrm>
            <a:off x="2263145" y="3914932"/>
            <a:ext cx="1200713" cy="607333"/>
          </a:xfrm>
          <a:prstGeom prst="flowChartProces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AU" sz="1201" dirty="0">
                <a:solidFill>
                  <a:schemeClr val="tx1"/>
                </a:solidFill>
                <a:latin typeface="Georgia" panose="02040502050405020303" pitchFamily="18" charset="0"/>
              </a:rPr>
              <a:t>Suitability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945B3D-0C35-46B7-81B9-6ED42ABD1EEE}"/>
              </a:ext>
            </a:extLst>
          </p:cNvPr>
          <p:cNvSpPr/>
          <p:nvPr/>
        </p:nvSpPr>
        <p:spPr>
          <a:xfrm>
            <a:off x="3560265" y="3929766"/>
            <a:ext cx="4255092" cy="57746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AU" sz="1051" dirty="0">
                <a:solidFill>
                  <a:schemeClr val="bg1"/>
                </a:solidFill>
                <a:latin typeface="Georgia" panose="02040502050405020303" pitchFamily="18" charset="0"/>
              </a:rPr>
              <a:t>Working with Vulnerable people checks, Working with Children check, First Aid CPR, NDIS Modules, Criminal history check, Drug &amp; Alcohol Testing, Language, Literacy &amp; Numeracy Skills</a:t>
            </a:r>
            <a:endParaRPr lang="en-AU" sz="105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714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CE8DCA-C14B-4F5E-AAB2-9296E0BF3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br>
              <a:rPr lang="en-US" dirty="0"/>
            </a:br>
            <a:r>
              <a:rPr lang="en-US" dirty="0"/>
              <a:t>Qualities and Attributes employers are looking for.</a:t>
            </a:r>
            <a:endParaRPr lang="en-AU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210560-4F81-457A-B150-407B1908E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Ctr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sz="901" b="1" dirty="0"/>
          </a:p>
          <a:p>
            <a:pPr marL="0" indent="0">
              <a:lnSpc>
                <a:spcPct val="100000"/>
              </a:lnSpc>
              <a:buNone/>
            </a:pPr>
            <a:endParaRPr lang="en-US" sz="901" b="1" dirty="0"/>
          </a:p>
          <a:p>
            <a:pPr>
              <a:lnSpc>
                <a:spcPct val="100000"/>
              </a:lnSpc>
            </a:pPr>
            <a:r>
              <a:rPr lang="en-US" dirty="0"/>
              <a:t>Do you like working with people?</a:t>
            </a:r>
          </a:p>
          <a:p>
            <a:pPr>
              <a:lnSpc>
                <a:spcPct val="100000"/>
              </a:lnSpc>
            </a:pPr>
            <a:r>
              <a:rPr lang="en-US" dirty="0"/>
              <a:t>Does helping other people make you feel good?</a:t>
            </a:r>
          </a:p>
          <a:p>
            <a:pPr>
              <a:lnSpc>
                <a:spcPct val="100000"/>
              </a:lnSpc>
            </a:pPr>
            <a:r>
              <a:rPr lang="en-US" dirty="0"/>
              <a:t>Do you like variety and can you adapt to change?</a:t>
            </a:r>
          </a:p>
          <a:p>
            <a:pPr>
              <a:lnSpc>
                <a:spcPct val="100000"/>
              </a:lnSpc>
            </a:pPr>
            <a:r>
              <a:rPr lang="en-US" dirty="0"/>
              <a:t>Do you want to be surrounded by people who share your values?</a:t>
            </a:r>
          </a:p>
          <a:p>
            <a:pPr>
              <a:lnSpc>
                <a:spcPct val="100000"/>
              </a:lnSpc>
            </a:pPr>
            <a:r>
              <a:rPr lang="en-AU" dirty="0"/>
              <a:t>Are you compassionate?</a:t>
            </a:r>
          </a:p>
          <a:p>
            <a:pPr>
              <a:lnSpc>
                <a:spcPct val="100000"/>
              </a:lnSpc>
            </a:pPr>
            <a:r>
              <a:rPr lang="en-AU" dirty="0"/>
              <a:t>Are you patient?</a:t>
            </a:r>
          </a:p>
          <a:p>
            <a:pPr>
              <a:lnSpc>
                <a:spcPct val="100000"/>
              </a:lnSpc>
            </a:pPr>
            <a:r>
              <a:rPr lang="en-US" dirty="0"/>
              <a:t>Do you like taking initiative and having ownership of your role?</a:t>
            </a:r>
          </a:p>
          <a:p>
            <a:pPr>
              <a:lnSpc>
                <a:spcPct val="100000"/>
              </a:lnSpc>
            </a:pPr>
            <a:r>
              <a:rPr lang="en-US" dirty="0"/>
              <a:t>Are you ok helping people with daily tasks and hygiene?</a:t>
            </a:r>
          </a:p>
          <a:p>
            <a:pPr>
              <a:lnSpc>
                <a:spcPct val="100000"/>
              </a:lnSpc>
            </a:pPr>
            <a:r>
              <a:rPr lang="en-US" dirty="0"/>
              <a:t>Can you be responsible for things like cleanliness and confidentiality?</a:t>
            </a:r>
          </a:p>
          <a:p>
            <a:pPr>
              <a:lnSpc>
                <a:spcPct val="100000"/>
              </a:lnSpc>
            </a:pPr>
            <a:r>
              <a:rPr lang="en-US" dirty="0"/>
              <a:t>Are you keen to learn new things?</a:t>
            </a:r>
          </a:p>
          <a:p>
            <a:pPr marL="0" indent="0">
              <a:lnSpc>
                <a:spcPct val="100000"/>
              </a:lnSpc>
              <a:buNone/>
            </a:pPr>
            <a:endParaRPr lang="en-US" sz="901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711575-0327-461B-BF9C-056EDB8DE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569" y="1842811"/>
            <a:ext cx="2161794" cy="144119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B9A8FF-081F-4936-94EA-BC123EA2214C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450"/>
              </a:spcAft>
            </a:pPr>
            <a:r>
              <a:rPr lang="en-US" dirty="0"/>
              <a:t>What Qualities and Attributes is the Sector Looking For?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0648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25CFFA-C1FA-4226-BBA4-A5BDA4D41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941" y="1276789"/>
            <a:ext cx="631575" cy="5446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5EE196-4E0C-42D2-9EA0-D174DAB237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51474" y="95857"/>
            <a:ext cx="6494192" cy="415819"/>
          </a:xfrm>
          <a:prstGeom prst="rect">
            <a:avLst/>
          </a:prstGeom>
          <a:noFill/>
          <a:ln>
            <a:solidFill>
              <a:schemeClr val="bg1"/>
            </a:solidFill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5148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2" b="1" i="0" u="none" strike="noStrike" kern="1200" cap="none" spc="0" normalizeH="0" baseline="0" noProof="0" dirty="0">
                <a:ln>
                  <a:noFill/>
                </a:ln>
                <a:solidFill>
                  <a:srgbClr val="005A7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Industry Career Benefits</a:t>
            </a:r>
            <a:endParaRPr kumimoji="0" lang="en-AU" sz="2102" b="1" i="0" u="none" strike="noStrike" kern="1200" cap="none" spc="0" normalizeH="0" baseline="0" noProof="0" dirty="0">
              <a:ln>
                <a:noFill/>
              </a:ln>
              <a:solidFill>
                <a:srgbClr val="005A7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8BD19E8-DCFC-4257-B288-1CEC2688D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6721618"/>
              </p:ext>
            </p:extLst>
          </p:nvPr>
        </p:nvGraphicFramePr>
        <p:xfrm>
          <a:off x="1328642" y="520006"/>
          <a:ext cx="6486721" cy="4212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56F3D4C-EAD8-F441-9BE0-035D84753664}"/>
              </a:ext>
            </a:extLst>
          </p:cNvPr>
          <p:cNvSpPr txBox="1"/>
          <p:nvPr/>
        </p:nvSpPr>
        <p:spPr>
          <a:xfrm>
            <a:off x="7265505" y="1033671"/>
            <a:ext cx="16797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AU" sz="1200" dirty="0">
                <a:solidFill>
                  <a:schemeClr val="bg1"/>
                </a:solidFill>
                <a:latin typeface="Georgia" panose="02040502050405020303" pitchFamily="18" charset="0"/>
              </a:rPr>
              <a:t>Benefits of a career in the care and support sector: </a:t>
            </a:r>
          </a:p>
          <a:p>
            <a:pPr lvl="0"/>
            <a:r>
              <a:rPr lang="en-AU" sz="1200" dirty="0">
                <a:solidFill>
                  <a:schemeClr val="bg1"/>
                </a:solidFill>
                <a:latin typeface="Georgia" panose="02040502050405020303" pitchFamily="18" charset="0"/>
              </a:rPr>
              <a:t>- Work-Life Balance</a:t>
            </a:r>
          </a:p>
          <a:p>
            <a:pPr lvl="0"/>
            <a:r>
              <a:rPr lang="en-AU" sz="1200" dirty="0">
                <a:solidFill>
                  <a:schemeClr val="bg1"/>
                </a:solidFill>
                <a:latin typeface="Georgia" panose="02040502050405020303" pitchFamily="18" charset="0"/>
              </a:rPr>
              <a:t>- Workplace Flexibility</a:t>
            </a:r>
          </a:p>
          <a:p>
            <a:pPr lvl="0"/>
            <a:r>
              <a:rPr lang="en-AU" sz="1200" dirty="0">
                <a:solidFill>
                  <a:schemeClr val="bg1"/>
                </a:solidFill>
                <a:latin typeface="Georgia" panose="02040502050405020303" pitchFamily="18" charset="0"/>
              </a:rPr>
              <a:t>- Full-time, Part-time, Casual Hours</a:t>
            </a:r>
          </a:p>
          <a:p>
            <a:pPr lvl="0"/>
            <a:r>
              <a:rPr lang="en-AU" sz="1200" dirty="0">
                <a:solidFill>
                  <a:schemeClr val="bg1"/>
                </a:solidFill>
                <a:latin typeface="Georgia" panose="02040502050405020303" pitchFamily="18" charset="0"/>
              </a:rPr>
              <a:t>- Job Satisfaction</a:t>
            </a:r>
          </a:p>
          <a:p>
            <a:pPr lvl="0"/>
            <a:r>
              <a:rPr lang="en-AU" sz="1200" dirty="0">
                <a:solidFill>
                  <a:schemeClr val="bg1"/>
                </a:solidFill>
                <a:latin typeface="Georgia" panose="02040502050405020303" pitchFamily="18" charset="0"/>
              </a:rPr>
              <a:t>- Local Work &amp; Variety of Roles</a:t>
            </a:r>
          </a:p>
          <a:p>
            <a:pPr lvl="0"/>
            <a:r>
              <a:rPr lang="en-AU" sz="1200" dirty="0">
                <a:solidFill>
                  <a:schemeClr val="bg1"/>
                </a:solidFill>
                <a:latin typeface="Georgia" panose="02040502050405020303" pitchFamily="18" charset="0"/>
              </a:rPr>
              <a:t>- Salary Packaging opportunities</a:t>
            </a:r>
          </a:p>
          <a:p>
            <a:pPr lvl="0"/>
            <a:endParaRPr lang="en-AU" sz="1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847158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Workforce Australia Palette">
      <a:dk1>
        <a:srgbClr val="051532"/>
      </a:dk1>
      <a:lt1>
        <a:sysClr val="window" lastClr="FFFFFF"/>
      </a:lt1>
      <a:dk2>
        <a:srgbClr val="0076BD"/>
      </a:dk2>
      <a:lt2>
        <a:srgbClr val="FFFFFF"/>
      </a:lt2>
      <a:accent1>
        <a:srgbClr val="051532"/>
      </a:accent1>
      <a:accent2>
        <a:srgbClr val="0076BD"/>
      </a:accent2>
      <a:accent3>
        <a:srgbClr val="497537"/>
      </a:accent3>
      <a:accent4>
        <a:srgbClr val="006170"/>
      </a:accent4>
      <a:accent5>
        <a:srgbClr val="55B5B1"/>
      </a:accent5>
      <a:accent6>
        <a:srgbClr val="63B6CF"/>
      </a:accent6>
      <a:hlink>
        <a:srgbClr val="0076BD"/>
      </a:hlink>
      <a:folHlink>
        <a:srgbClr val="05153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Educat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77981"/>
      </a:accent1>
      <a:accent2>
        <a:srgbClr val="62C6C0"/>
      </a:accent2>
      <a:accent3>
        <a:srgbClr val="F59171"/>
      </a:accent3>
      <a:accent4>
        <a:srgbClr val="F9C6C0"/>
      </a:accent4>
      <a:accent5>
        <a:srgbClr val="E0E4E7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White">
  <a:themeElements>
    <a:clrScheme name="Workforce Australia Palette">
      <a:dk1>
        <a:srgbClr val="051532"/>
      </a:dk1>
      <a:lt1>
        <a:sysClr val="window" lastClr="FFFFFF"/>
      </a:lt1>
      <a:dk2>
        <a:srgbClr val="0076BD"/>
      </a:dk2>
      <a:lt2>
        <a:srgbClr val="FFFFFF"/>
      </a:lt2>
      <a:accent1>
        <a:srgbClr val="051532"/>
      </a:accent1>
      <a:accent2>
        <a:srgbClr val="0076BD"/>
      </a:accent2>
      <a:accent3>
        <a:srgbClr val="497537"/>
      </a:accent3>
      <a:accent4>
        <a:srgbClr val="006170"/>
      </a:accent4>
      <a:accent5>
        <a:srgbClr val="55B5B1"/>
      </a:accent5>
      <a:accent6>
        <a:srgbClr val="63B6CF"/>
      </a:accent6>
      <a:hlink>
        <a:srgbClr val="0076BD"/>
      </a:hlink>
      <a:folHlink>
        <a:srgbClr val="05153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White">
  <a:themeElements>
    <a:clrScheme name="Workforce Australia Palette">
      <a:dk1>
        <a:srgbClr val="051532"/>
      </a:dk1>
      <a:lt1>
        <a:sysClr val="window" lastClr="FFFFFF"/>
      </a:lt1>
      <a:dk2>
        <a:srgbClr val="0076BD"/>
      </a:dk2>
      <a:lt2>
        <a:srgbClr val="FFFFFF"/>
      </a:lt2>
      <a:accent1>
        <a:srgbClr val="051532"/>
      </a:accent1>
      <a:accent2>
        <a:srgbClr val="0076BD"/>
      </a:accent2>
      <a:accent3>
        <a:srgbClr val="497537"/>
      </a:accent3>
      <a:accent4>
        <a:srgbClr val="006170"/>
      </a:accent4>
      <a:accent5>
        <a:srgbClr val="55B5B1"/>
      </a:accent5>
      <a:accent6>
        <a:srgbClr val="63B6CF"/>
      </a:accent6>
      <a:hlink>
        <a:srgbClr val="0076BD"/>
      </a:hlink>
      <a:folHlink>
        <a:srgbClr val="05153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Navy">
  <a:themeElements>
    <a:clrScheme name="Workforce Australia Palette">
      <a:dk1>
        <a:srgbClr val="051532"/>
      </a:dk1>
      <a:lt1>
        <a:sysClr val="window" lastClr="FFFFFF"/>
      </a:lt1>
      <a:dk2>
        <a:srgbClr val="0076BD"/>
      </a:dk2>
      <a:lt2>
        <a:srgbClr val="FFFFFF"/>
      </a:lt2>
      <a:accent1>
        <a:srgbClr val="051532"/>
      </a:accent1>
      <a:accent2>
        <a:srgbClr val="0076BD"/>
      </a:accent2>
      <a:accent3>
        <a:srgbClr val="497537"/>
      </a:accent3>
      <a:accent4>
        <a:srgbClr val="006170"/>
      </a:accent4>
      <a:accent5>
        <a:srgbClr val="55B5B1"/>
      </a:accent5>
      <a:accent6>
        <a:srgbClr val="63B6CF"/>
      </a:accent6>
      <a:hlink>
        <a:srgbClr val="0076BD"/>
      </a:hlink>
      <a:folHlink>
        <a:srgbClr val="05153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over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ovider Briefing powerpoint Template.potx" id="{6C4A9E0C-CE9B-46EB-ABF7-3EA89D787F33}" vid="{25644D7E-ABF5-42DA-90AC-E536AD4D8E3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SS Template - Dark Blue">
  <a:themeElements>
    <a:clrScheme name="DS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005A70"/>
      </a:accent1>
      <a:accent2>
        <a:srgbClr val="00B0B9"/>
      </a:accent2>
      <a:accent3>
        <a:srgbClr val="A6192E"/>
      </a:accent3>
      <a:accent4>
        <a:srgbClr val="78BE20"/>
      </a:accent4>
      <a:accent5>
        <a:srgbClr val="275D38"/>
      </a:accent5>
      <a:accent6>
        <a:srgbClr val="500778"/>
      </a:accent6>
      <a:hlink>
        <a:srgbClr val="000000"/>
      </a:hlink>
      <a:folHlink>
        <a:srgbClr val="000000"/>
      </a:folHlink>
    </a:clrScheme>
    <a:fontScheme name="Stronger Relationship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 Point Template - Green.pptx" id="{72E3DAFC-521E-463B-985A-BC8482951DDA}" vid="{BDE24668-1B0E-420D-9A8C-333105DAB705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ing Careers in the Care and Support Sector" id="{5C5AA2DA-EE02-498A-96C1-A1D7614B73BC}" vid="{94C0F38D-4A66-4231-B230-0FAD99F7344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fd363e9-35fc-44f3-a206-b83cf12c84c7" xsi:nil="true"/>
    <lcf76f155ced4ddcb4097134ff3c332f xmlns="a3870de7-628d-4f96-ad09-9338c4ed935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53B5196E2F5640AA1500E82A7BF106" ma:contentTypeVersion="15" ma:contentTypeDescription="Create a new document." ma:contentTypeScope="" ma:versionID="eb6f4128173208924a5ba346a72a4b1a">
  <xsd:schema xmlns:xsd="http://www.w3.org/2001/XMLSchema" xmlns:xs="http://www.w3.org/2001/XMLSchema" xmlns:p="http://schemas.microsoft.com/office/2006/metadata/properties" xmlns:ns2="a3870de7-628d-4f96-ad09-9338c4ed9354" xmlns:ns3="afd363e9-35fc-44f3-a206-b83cf12c84c7" targetNamespace="http://schemas.microsoft.com/office/2006/metadata/properties" ma:root="true" ma:fieldsID="c6def685247086a63dd06ec70fe35647" ns2:_="" ns3:_="">
    <xsd:import namespace="a3870de7-628d-4f96-ad09-9338c4ed9354"/>
    <xsd:import namespace="afd363e9-35fc-44f3-a206-b83cf12c84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870de7-628d-4f96-ad09-9338c4ed93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147e460-a74b-4414-8224-31362e5846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d363e9-35fc-44f3-a206-b83cf12c84c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a3fca79-03ef-4d65-acf7-6e6812ccde8d}" ma:internalName="TaxCatchAll" ma:showField="CatchAllData" ma:web="afd363e9-35fc-44f3-a206-b83cf12c84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47B031-0593-4385-B3DD-91C3E65F4E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55A463-E88A-4765-9A1A-8834114F8F6A}">
  <ds:schemaRefs>
    <ds:schemaRef ds:uri="http://www.w3.org/XML/1998/namespace"/>
    <ds:schemaRef ds:uri="http://schemas.openxmlformats.org/package/2006/metadata/core-properties"/>
    <ds:schemaRef ds:uri="http://purl.org/dc/dcmitype/"/>
    <ds:schemaRef ds:uri="afd363e9-35fc-44f3-a206-b83cf12c84c7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a3870de7-628d-4f96-ad09-9338c4ed9354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FA7C035A-F386-44C4-BBD0-D457B4408F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870de7-628d-4f96-ad09-9338c4ed9354"/>
    <ds:schemaRef ds:uri="afd363e9-35fc-44f3-a206-b83cf12c84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1081</TotalTime>
  <Words>1361</Words>
  <Application>Microsoft Office PowerPoint</Application>
  <PresentationFormat>Custom</PresentationFormat>
  <Paragraphs>232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Arial</vt:lpstr>
      <vt:lpstr>Azo Sans</vt:lpstr>
      <vt:lpstr>Calibri</vt:lpstr>
      <vt:lpstr>Calibri Light</vt:lpstr>
      <vt:lpstr>Georgia</vt:lpstr>
      <vt:lpstr>museo-sans</vt:lpstr>
      <vt:lpstr>Symbol</vt:lpstr>
      <vt:lpstr>Trebuchet MS</vt:lpstr>
      <vt:lpstr>Verdana</vt:lpstr>
      <vt:lpstr>1_Custom Design</vt:lpstr>
      <vt:lpstr>2_White</vt:lpstr>
      <vt:lpstr>3_White</vt:lpstr>
      <vt:lpstr>3_Navy</vt:lpstr>
      <vt:lpstr>1_Cover page</vt:lpstr>
      <vt:lpstr>Office Theme</vt:lpstr>
      <vt:lpstr>DSS Template - Dark Blue</vt:lpstr>
      <vt:lpstr>1_Office Theme</vt:lpstr>
      <vt:lpstr>2_Office Theme</vt:lpstr>
      <vt:lpstr>3_Office Theme</vt:lpstr>
      <vt:lpstr>Exploring Careers in the Care and Support Sector</vt:lpstr>
      <vt:lpstr>Boosting the Local Care Workforce Program</vt:lpstr>
      <vt:lpstr>National     </vt:lpstr>
      <vt:lpstr>Employment Data</vt:lpstr>
      <vt:lpstr>Perceptions and Projections</vt:lpstr>
      <vt:lpstr>Language of Influence</vt:lpstr>
      <vt:lpstr>What does it take to work in the Sector?</vt:lpstr>
      <vt:lpstr> Qualities and Attributes employers are looking for.</vt:lpstr>
      <vt:lpstr>Industry Career Benefits</vt:lpstr>
      <vt:lpstr>Industry Career Opportunities</vt:lpstr>
      <vt:lpstr>Industry Career Opportunities …</vt:lpstr>
      <vt:lpstr>Screening - Eligibility</vt:lpstr>
      <vt:lpstr> Facts</vt:lpstr>
      <vt:lpstr>Relevant websites</vt:lpstr>
      <vt:lpstr>For more information</vt:lpstr>
      <vt:lpstr>Lets Talk with an Employer</vt:lpstr>
      <vt:lpstr>Fee free courses for jobseekers</vt:lpstr>
      <vt:lpstr>Fee free short courses </vt:lpstr>
      <vt:lpstr>Certificate III in Individual Support</vt:lpstr>
      <vt:lpstr>More information</vt:lpstr>
      <vt:lpstr>Our job is to help in-home aged care providers employ more staff.</vt:lpstr>
      <vt:lpstr>Panel</vt:lpstr>
      <vt:lpstr>Resources</vt:lpstr>
      <vt:lpstr>Thank you</vt:lpstr>
    </vt:vector>
  </TitlesOfParts>
  <Company>Australian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Careers in Care and Support - SA Presentation Access</dc:title>
  <dc:creator>Melissa Jones</dc:creator>
  <cp:lastModifiedBy>COOPER,Suzanne</cp:lastModifiedBy>
  <cp:revision>29</cp:revision>
  <dcterms:created xsi:type="dcterms:W3CDTF">2014-06-03T05:41:25Z</dcterms:created>
  <dcterms:modified xsi:type="dcterms:W3CDTF">2023-05-31T00:45:04Z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67200</vt:r8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ContentTypeId">
    <vt:lpwstr>0x0101007B53B5196E2F5640AA1500E82A7BF106</vt:lpwstr>
  </property>
  <property fmtid="{D5CDD505-2E9C-101B-9397-08002B2CF9AE}" pid="6" name="Department Stream">
    <vt:lpwstr>Education</vt:lpwstr>
  </property>
  <property fmtid="{D5CDD505-2E9C-101B-9397-08002B2CF9AE}" pid="7" name="TemplateUrl">
    <vt:lpwstr/>
  </property>
  <property fmtid="{D5CDD505-2E9C-101B-9397-08002B2CF9AE}" pid="8" name="MSIP_Label_5f877481-9e35-4b68-b667-876a73c6db41_Enabled">
    <vt:lpwstr>true</vt:lpwstr>
  </property>
  <property fmtid="{D5CDD505-2E9C-101B-9397-08002B2CF9AE}" pid="9" name="MSIP_Label_5f877481-9e35-4b68-b667-876a73c6db41_SetDate">
    <vt:lpwstr>2022-04-20T08:33:24Z</vt:lpwstr>
  </property>
  <property fmtid="{D5CDD505-2E9C-101B-9397-08002B2CF9AE}" pid="10" name="MSIP_Label_5f877481-9e35-4b68-b667-876a73c6db41_Method">
    <vt:lpwstr>Privileged</vt:lpwstr>
  </property>
  <property fmtid="{D5CDD505-2E9C-101B-9397-08002B2CF9AE}" pid="11" name="MSIP_Label_5f877481-9e35-4b68-b667-876a73c6db41_Name">
    <vt:lpwstr>5f877481-9e35-4b68-b667-876a73c6db41</vt:lpwstr>
  </property>
  <property fmtid="{D5CDD505-2E9C-101B-9397-08002B2CF9AE}" pid="12" name="MSIP_Label_5f877481-9e35-4b68-b667-876a73c6db41_SiteId">
    <vt:lpwstr>dd0cfd15-4558-4b12-8bad-ea26984fc417</vt:lpwstr>
  </property>
  <property fmtid="{D5CDD505-2E9C-101B-9397-08002B2CF9AE}" pid="13" name="MSIP_Label_5f877481-9e35-4b68-b667-876a73c6db41_ActionId">
    <vt:lpwstr>254729b7-fbf0-4164-8691-bee643fb4e4a</vt:lpwstr>
  </property>
  <property fmtid="{D5CDD505-2E9C-101B-9397-08002B2CF9AE}" pid="14" name="MSIP_Label_5f877481-9e35-4b68-b667-876a73c6db41_ContentBits">
    <vt:lpwstr>0</vt:lpwstr>
  </property>
  <property fmtid="{D5CDD505-2E9C-101B-9397-08002B2CF9AE}" pid="15" name="MediaServiceImageTags">
    <vt:lpwstr/>
  </property>
</Properties>
</file>