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slideLayouts/slideLayout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Override1.xml" ContentType="application/vnd.openxmlformats-officedocument.themeOverr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Override2.xml" ContentType="application/vnd.openxmlformats-officedocument.themeOverr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Override3.xml" ContentType="application/vnd.openxmlformats-officedocument.themeOverr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heme/themeOverride4.xml" ContentType="application/vnd.openxmlformats-officedocument.themeOverr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heme/themeOverride5.xml" ContentType="application/vnd.openxmlformats-officedocument.themeOverr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heme/themeOverride6.xml" ContentType="application/vnd.openxmlformats-officedocument.themeOverr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heme/themeOverride7.xml" ContentType="application/vnd.openxmlformats-officedocument.themeOverride+xml"/>
  <Override PartName="/ppt/tags/tag52.xml" ContentType="application/vnd.openxmlformats-officedocument.presentationml.tags+xml"/>
  <Override PartName="/ppt/tags/tag53.xml" ContentType="application/vnd.openxmlformats-officedocument.presentationml.tags+xml"/>
  <Override PartName="/ppt/theme/themeOverride8.xml" ContentType="application/vnd.openxmlformats-officedocument.themeOverride+xml"/>
  <Override PartName="/ppt/tags/tag54.xml" ContentType="application/vnd.openxmlformats-officedocument.presentationml.tags+xml"/>
  <Override PartName="/ppt/tags/tag55.xml" ContentType="application/vnd.openxmlformats-officedocument.presentationml.tags+xml"/>
  <Override PartName="/ppt/theme/themeOverride9.xml" ContentType="application/vnd.openxmlformats-officedocument.themeOverride+xml"/>
  <Override PartName="/ppt/tags/tag56.xml" ContentType="application/vnd.openxmlformats-officedocument.presentationml.tags+xml"/>
  <Override PartName="/ppt/tags/tag57.xml" ContentType="application/vnd.openxmlformats-officedocument.presentationml.tags+xml"/>
  <Override PartName="/ppt/theme/themeOverride10.xml" ContentType="application/vnd.openxmlformats-officedocument.themeOverride+xml"/>
  <Override PartName="/ppt/tags/tag58.xml" ContentType="application/vnd.openxmlformats-officedocument.presentationml.tags+xml"/>
  <Override PartName="/ppt/tags/tag59.xml" ContentType="application/vnd.openxmlformats-officedocument.presentationml.tags+xml"/>
  <Override PartName="/ppt/theme/themeOverride11.xml" ContentType="application/vnd.openxmlformats-officedocument.themeOverride+xml"/>
  <Override PartName="/ppt/tags/tag60.xml" ContentType="application/vnd.openxmlformats-officedocument.presentationml.tags+xml"/>
  <Override PartName="/ppt/tags/tag61.xml" ContentType="application/vnd.openxmlformats-officedocument.presentationml.tags+xml"/>
  <Override PartName="/ppt/theme/themeOverride12.xml" ContentType="application/vnd.openxmlformats-officedocument.themeOverride+xml"/>
  <Override PartName="/ppt/tags/tag62.xml" ContentType="application/vnd.openxmlformats-officedocument.presentationml.tags+xml"/>
  <Override PartName="/ppt/tags/tag63.xml" ContentType="application/vnd.openxmlformats-officedocument.presentationml.tags+xml"/>
  <Override PartName="/ppt/theme/themeOverride13.xml" ContentType="application/vnd.openxmlformats-officedocument.themeOverr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heme/themeOverride14.xml" ContentType="application/vnd.openxmlformats-officedocument.themeOverr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heme/themeOverride15.xml" ContentType="application/vnd.openxmlformats-officedocument.themeOverr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heme/themeOverride16.xml" ContentType="application/vnd.openxmlformats-officedocument.themeOverr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heme/themeOverride17.xml" ContentType="application/vnd.openxmlformats-officedocument.themeOverr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heme/themeOverride18.xml" ContentType="application/vnd.openxmlformats-officedocument.themeOverride+xml"/>
  <Override PartName="/ppt/tags/tag87.xml" ContentType="application/vnd.openxmlformats-officedocument.presentationml.tags+xml"/>
  <Override PartName="/ppt/theme/themeOverride19.xml" ContentType="application/vnd.openxmlformats-officedocument.themeOverr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heme/themeOverride20.xml" ContentType="application/vnd.openxmlformats-officedocument.themeOverride+xml"/>
  <Override PartName="/ppt/tags/tag93.xml" ContentType="application/vnd.openxmlformats-officedocument.presentationml.tags+xml"/>
  <Override PartName="/ppt/tags/tag94.xml" ContentType="application/vnd.openxmlformats-officedocument.presentationml.tags+xml"/>
  <Override PartName="/ppt/theme/themeOverride21.xml" ContentType="application/vnd.openxmlformats-officedocument.themeOverride+xml"/>
  <Override PartName="/ppt/tags/tag95.xml" ContentType="application/vnd.openxmlformats-officedocument.presentationml.tags+xml"/>
  <Override PartName="/ppt/theme/themeOverride22.xml" ContentType="application/vnd.openxmlformats-officedocument.themeOverride+xml"/>
  <Override PartName="/ppt/tags/tag96.xml" ContentType="application/vnd.openxmlformats-officedocument.presentationml.tags+xml"/>
  <Override PartName="/ppt/theme/themeOverride23.xml" ContentType="application/vnd.openxmlformats-officedocument.themeOverr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heme/themeOverride24.xml" ContentType="application/vnd.openxmlformats-officedocument.themeOverride+xml"/>
  <Override PartName="/ppt/tags/tag102.xml" ContentType="application/vnd.openxmlformats-officedocument.presentationml.tags+xml"/>
  <Override PartName="/ppt/theme/themeOverride25.xml" ContentType="application/vnd.openxmlformats-officedocument.themeOverride+xml"/>
  <Override PartName="/ppt/tags/tag103.xml" ContentType="application/vnd.openxmlformats-officedocument.presentationml.tags+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4.xml" ContentType="application/vnd.openxmlformats-officedocument.them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heme/themeOverride26.xml" ContentType="application/vnd.openxmlformats-officedocument.themeOverride+xml"/>
  <Override PartName="/ppt/tags/tag121.xml" ContentType="application/vnd.openxmlformats-officedocument.presentationml.tags+xml"/>
  <Override PartName="/ppt/tags/tag122.xml" ContentType="application/vnd.openxmlformats-officedocument.presentationml.tags+xml"/>
  <Override PartName="/ppt/theme/themeOverride27.xml" ContentType="application/vnd.openxmlformats-officedocument.themeOverride+xml"/>
  <Override PartName="/ppt/tags/tag123.xml" ContentType="application/vnd.openxmlformats-officedocument.presentationml.tags+xml"/>
  <Override PartName="/ppt/tags/tag124.xml" ContentType="application/vnd.openxmlformats-officedocument.presentationml.tags+xml"/>
  <Override PartName="/ppt/theme/themeOverride28.xml" ContentType="application/vnd.openxmlformats-officedocument.themeOverride+xml"/>
  <Override PartName="/ppt/tags/tag125.xml" ContentType="application/vnd.openxmlformats-officedocument.presentationml.tags+xml"/>
  <Override PartName="/ppt/tags/tag126.xml" ContentType="application/vnd.openxmlformats-officedocument.presentationml.tags+xml"/>
  <Override PartName="/ppt/theme/themeOverride29.xml" ContentType="application/vnd.openxmlformats-officedocument.themeOverride+xml"/>
  <Override PartName="/ppt/tags/tag127.xml" ContentType="application/vnd.openxmlformats-officedocument.presentationml.tags+xml"/>
  <Override PartName="/ppt/tags/tag128.xml" ContentType="application/vnd.openxmlformats-officedocument.presentationml.tags+xml"/>
  <Override PartName="/ppt/theme/themeOverride30.xml" ContentType="application/vnd.openxmlformats-officedocument.themeOverride+xml"/>
  <Override PartName="/ppt/tags/tag129.xml" ContentType="application/vnd.openxmlformats-officedocument.presentationml.tags+xml"/>
  <Override PartName="/ppt/tags/tag130.xml" ContentType="application/vnd.openxmlformats-officedocument.presentationml.tags+xml"/>
  <Override PartName="/ppt/theme/themeOverride31.xml" ContentType="application/vnd.openxmlformats-officedocument.themeOverride+xml"/>
  <Override PartName="/ppt/tags/tag131.xml" ContentType="application/vnd.openxmlformats-officedocument.presentationml.tags+xml"/>
  <Override PartName="/ppt/tags/tag132.xml" ContentType="application/vnd.openxmlformats-officedocument.presentationml.tags+xml"/>
  <Override PartName="/ppt/theme/themeOverride32.xml" ContentType="application/vnd.openxmlformats-officedocument.themeOverr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heme/themeOverride33.xml" ContentType="application/vnd.openxmlformats-officedocument.themeOverrid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heme/themeOverride34.xml" ContentType="application/vnd.openxmlformats-officedocument.themeOverride+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heme/themeOverride35.xml" ContentType="application/vnd.openxmlformats-officedocument.themeOverrid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heme/themeOverride36.xml" ContentType="application/vnd.openxmlformats-officedocument.themeOverride+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heme/themeOverride37.xml" ContentType="application/vnd.openxmlformats-officedocument.themeOverride+xml"/>
  <Override PartName="/ppt/tags/tag156.xml" ContentType="application/vnd.openxmlformats-officedocument.presentationml.tags+xml"/>
  <Override PartName="/ppt/theme/themeOverride38.xml" ContentType="application/vnd.openxmlformats-officedocument.themeOverride+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heme/themeOverride39.xml" ContentType="application/vnd.openxmlformats-officedocument.themeOverride+xml"/>
  <Override PartName="/ppt/tags/tag162.xml" ContentType="application/vnd.openxmlformats-officedocument.presentationml.tags+xml"/>
  <Override PartName="/ppt/tags/tag163.xml" ContentType="application/vnd.openxmlformats-officedocument.presentationml.tags+xml"/>
  <Override PartName="/ppt/theme/themeOverride40.xml" ContentType="application/vnd.openxmlformats-officedocument.themeOverride+xml"/>
  <Override PartName="/ppt/tags/tag164.xml" ContentType="application/vnd.openxmlformats-officedocument.presentationml.tags+xml"/>
  <Override PartName="/ppt/theme/themeOverride41.xml" ContentType="application/vnd.openxmlformats-officedocument.themeOverride+xml"/>
  <Override PartName="/ppt/tags/tag165.xml" ContentType="application/vnd.openxmlformats-officedocument.presentationml.tags+xml"/>
  <Override PartName="/ppt/theme/themeOverride42.xml" ContentType="application/vnd.openxmlformats-officedocument.themeOverride+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heme/themeOverride43.xml" ContentType="application/vnd.openxmlformats-officedocument.themeOverride+xml"/>
  <Override PartName="/ppt/tags/tag171.xml" ContentType="application/vnd.openxmlformats-officedocument.presentationml.tags+xml"/>
  <Override PartName="/ppt/theme/themeOverride44.xml" ContentType="application/vnd.openxmlformats-officedocument.themeOverride+xml"/>
  <Override PartName="/ppt/tags/tag172.xml" ContentType="application/vnd.openxmlformats-officedocument.presentationml.tags+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5.xml" ContentType="application/vnd.openxmlformats-officedocument.theme+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heme/themeOverride45.xml" ContentType="application/vnd.openxmlformats-officedocument.themeOverride+xml"/>
  <Override PartName="/ppt/tags/tag190.xml" ContentType="application/vnd.openxmlformats-officedocument.presentationml.tags+xml"/>
  <Override PartName="/ppt/tags/tag191.xml" ContentType="application/vnd.openxmlformats-officedocument.presentationml.tags+xml"/>
  <Override PartName="/ppt/theme/themeOverride46.xml" ContentType="application/vnd.openxmlformats-officedocument.themeOverride+xml"/>
  <Override PartName="/ppt/tags/tag192.xml" ContentType="application/vnd.openxmlformats-officedocument.presentationml.tags+xml"/>
  <Override PartName="/ppt/tags/tag193.xml" ContentType="application/vnd.openxmlformats-officedocument.presentationml.tags+xml"/>
  <Override PartName="/ppt/theme/themeOverride47.xml" ContentType="application/vnd.openxmlformats-officedocument.themeOverride+xml"/>
  <Override PartName="/ppt/tags/tag194.xml" ContentType="application/vnd.openxmlformats-officedocument.presentationml.tags+xml"/>
  <Override PartName="/ppt/tags/tag195.xml" ContentType="application/vnd.openxmlformats-officedocument.presentationml.tags+xml"/>
  <Override PartName="/ppt/theme/themeOverride48.xml" ContentType="application/vnd.openxmlformats-officedocument.themeOverride+xml"/>
  <Override PartName="/ppt/tags/tag196.xml" ContentType="application/vnd.openxmlformats-officedocument.presentationml.tags+xml"/>
  <Override PartName="/ppt/tags/tag197.xml" ContentType="application/vnd.openxmlformats-officedocument.presentationml.tags+xml"/>
  <Override PartName="/ppt/theme/themeOverride49.xml" ContentType="application/vnd.openxmlformats-officedocument.themeOverride+xml"/>
  <Override PartName="/ppt/tags/tag198.xml" ContentType="application/vnd.openxmlformats-officedocument.presentationml.tags+xml"/>
  <Override PartName="/ppt/tags/tag199.xml" ContentType="application/vnd.openxmlformats-officedocument.presentationml.tags+xml"/>
  <Override PartName="/ppt/theme/themeOverride50.xml" ContentType="application/vnd.openxmlformats-officedocument.themeOverride+xml"/>
  <Override PartName="/ppt/tags/tag200.xml" ContentType="application/vnd.openxmlformats-officedocument.presentationml.tags+xml"/>
  <Override PartName="/ppt/tags/tag201.xml" ContentType="application/vnd.openxmlformats-officedocument.presentationml.tags+xml"/>
  <Override PartName="/ppt/theme/themeOverride51.xml" ContentType="application/vnd.openxmlformats-officedocument.themeOverride+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heme/themeOverride52.xml" ContentType="application/vnd.openxmlformats-officedocument.themeOverride+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heme/themeOverride53.xml" ContentType="application/vnd.openxmlformats-officedocument.themeOverrid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heme/themeOverride54.xml" ContentType="application/vnd.openxmlformats-officedocument.themeOverride+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heme/themeOverride55.xml" ContentType="application/vnd.openxmlformats-officedocument.themeOverrid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heme/themeOverride56.xml" ContentType="application/vnd.openxmlformats-officedocument.themeOverride+xml"/>
  <Override PartName="/ppt/tags/tag225.xml" ContentType="application/vnd.openxmlformats-officedocument.presentationml.tags+xml"/>
  <Override PartName="/ppt/theme/themeOverride57.xml" ContentType="application/vnd.openxmlformats-officedocument.themeOverride+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heme/themeOverride58.xml" ContentType="application/vnd.openxmlformats-officedocument.themeOverride+xml"/>
  <Override PartName="/ppt/tags/tag231.xml" ContentType="application/vnd.openxmlformats-officedocument.presentationml.tags+xml"/>
  <Override PartName="/ppt/tags/tag232.xml" ContentType="application/vnd.openxmlformats-officedocument.presentationml.tags+xml"/>
  <Override PartName="/ppt/theme/themeOverride59.xml" ContentType="application/vnd.openxmlformats-officedocument.themeOverride+xml"/>
  <Override PartName="/ppt/tags/tag233.xml" ContentType="application/vnd.openxmlformats-officedocument.presentationml.tags+xml"/>
  <Override PartName="/ppt/theme/themeOverride60.xml" ContentType="application/vnd.openxmlformats-officedocument.themeOverride+xml"/>
  <Override PartName="/ppt/tags/tag234.xml" ContentType="application/vnd.openxmlformats-officedocument.presentationml.tags+xml"/>
  <Override PartName="/ppt/theme/themeOverride61.xml" ContentType="application/vnd.openxmlformats-officedocument.themeOverride+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heme/themeOverride62.xml" ContentType="application/vnd.openxmlformats-officedocument.themeOverride+xml"/>
  <Override PartName="/ppt/tags/tag240.xml" ContentType="application/vnd.openxmlformats-officedocument.presentationml.tags+xml"/>
  <Override PartName="/ppt/theme/themeOverride63.xml" ContentType="application/vnd.openxmlformats-officedocument.themeOverride+xml"/>
  <Override PartName="/ppt/tags/tag241.xml" ContentType="application/vnd.openxmlformats-officedocument.presentationml.tags+xml"/>
  <Override PartName="/ppt/slideLayouts/slideLayout148.xml" ContentType="application/vnd.openxmlformats-officedocument.presentationml.slideLayout+xml"/>
  <Override PartName="/ppt/theme/theme6.xml" ContentType="application/vnd.openxmlformats-officedocument.theme+xml"/>
  <Override PartName="/ppt/tags/tag242.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7.xml" ContentType="application/vnd.openxmlformats-officedocument.theme+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8.xml" ContentType="application/vnd.openxmlformats-officedocument.theme+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slideLayouts/slideLayout153.xml" ContentType="application/vnd.openxmlformats-officedocument.presentationml.slideLayout+xml"/>
  <Override PartName="/ppt/theme/theme9.xml" ContentType="application/vnd.openxmlformats-officedocument.theme+xml"/>
  <Override PartName="/ppt/tags/tag249.xml" ContentType="application/vnd.openxmlformats-officedocument.presentationml.tags+xml"/>
  <Override PartName="/ppt/slideLayouts/slideLayout154.xml" ContentType="application/vnd.openxmlformats-officedocument.presentationml.slideLayout+xml"/>
  <Override PartName="/ppt/theme/theme10.xml" ContentType="application/vnd.openxmlformats-officedocument.theme+xml"/>
  <Override PartName="/ppt/tags/tag250.xml" ContentType="application/vnd.openxmlformats-officedocument.presentationml.tags+xml"/>
  <Override PartName="/ppt/slideLayouts/slideLayout155.xml" ContentType="application/vnd.openxmlformats-officedocument.presentationml.slideLayout+xml"/>
  <Override PartName="/ppt/theme/theme11.xml" ContentType="application/vnd.openxmlformats-officedocument.theme+xml"/>
  <Override PartName="/ppt/slideLayouts/slideLayout156.xml" ContentType="application/vnd.openxmlformats-officedocument.presentationml.slideLayout+xml"/>
  <Override PartName="/ppt/theme/theme12.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3.xml" ContentType="application/vnd.openxmlformats-officedocument.theme+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heme/themeOverride64.xml" ContentType="application/vnd.openxmlformats-officedocument.themeOverrid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heme/themeOverride65.xml" ContentType="application/vnd.openxmlformats-officedocument.themeOverride+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heme/themeOverride66.xml" ContentType="application/vnd.openxmlformats-officedocument.themeOverrid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heme/themeOverride67.xml" ContentType="application/vnd.openxmlformats-officedocument.themeOverride+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heme/themeOverride68.xml" ContentType="application/vnd.openxmlformats-officedocument.themeOverride+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heme/themeOverride69.xml" ContentType="application/vnd.openxmlformats-officedocument.themeOverrid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heme/themeOverride70.xml" ContentType="application/vnd.openxmlformats-officedocument.themeOverride+xml"/>
  <Override PartName="/ppt/tags/tag299.xml" ContentType="application/vnd.openxmlformats-officedocument.presentationml.tags+xml"/>
  <Override PartName="/ppt/tags/tag300.xml" ContentType="application/vnd.openxmlformats-officedocument.presentationml.tags+xml"/>
  <Override PartName="/ppt/theme/themeOverride71.xml" ContentType="application/vnd.openxmlformats-officedocument.themeOverride+xml"/>
  <Override PartName="/ppt/tags/tag301.xml" ContentType="application/vnd.openxmlformats-officedocument.presentationml.tags+xml"/>
  <Override PartName="/ppt/tags/tag302.xml" ContentType="application/vnd.openxmlformats-officedocument.presentationml.tags+xml"/>
  <Override PartName="/ppt/theme/themeOverride72.xml" ContentType="application/vnd.openxmlformats-officedocument.themeOverride+xml"/>
  <Override PartName="/ppt/tags/tag303.xml" ContentType="application/vnd.openxmlformats-officedocument.presentationml.tags+xml"/>
  <Override PartName="/ppt/tags/tag304.xml" ContentType="application/vnd.openxmlformats-officedocument.presentationml.tags+xml"/>
  <Override PartName="/ppt/theme/themeOverride73.xml" ContentType="application/vnd.openxmlformats-officedocument.themeOverride+xml"/>
  <Override PartName="/ppt/tags/tag305.xml" ContentType="application/vnd.openxmlformats-officedocument.presentationml.tags+xml"/>
  <Override PartName="/ppt/tags/tag306.xml" ContentType="application/vnd.openxmlformats-officedocument.presentationml.tags+xml"/>
  <Override PartName="/ppt/theme/themeOverride74.xml" ContentType="application/vnd.openxmlformats-officedocument.themeOverride+xml"/>
  <Override PartName="/ppt/tags/tag307.xml" ContentType="application/vnd.openxmlformats-officedocument.presentationml.tags+xml"/>
  <Override PartName="/ppt/tags/tag308.xml" ContentType="application/vnd.openxmlformats-officedocument.presentationml.tags+xml"/>
  <Override PartName="/ppt/theme/themeOverride75.xml" ContentType="application/vnd.openxmlformats-officedocument.themeOverride+xml"/>
  <Override PartName="/ppt/tags/tag309.xml" ContentType="application/vnd.openxmlformats-officedocument.presentationml.tags+xml"/>
  <Override PartName="/ppt/tags/tag310.xml" ContentType="application/vnd.openxmlformats-officedocument.presentationml.tags+xml"/>
  <Override PartName="/ppt/theme/themeOverride76.xml" ContentType="application/vnd.openxmlformats-officedocument.themeOverride+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heme/themeOverride77.xml" ContentType="application/vnd.openxmlformats-officedocument.themeOverride+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heme/themeOverride78.xml" ContentType="application/vnd.openxmlformats-officedocument.themeOverride+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heme/themeOverride79.xml" ContentType="application/vnd.openxmlformats-officedocument.themeOverride+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heme/themeOverride80.xml" ContentType="application/vnd.openxmlformats-officedocument.themeOverrid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heme/themeOverride81.xml" ContentType="application/vnd.openxmlformats-officedocument.themeOverride+xml"/>
  <Override PartName="/ppt/tags/tag334.xml" ContentType="application/vnd.openxmlformats-officedocument.presentationml.tags+xml"/>
  <Override PartName="/ppt/theme/themeOverride82.xml" ContentType="application/vnd.openxmlformats-officedocument.themeOverrid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heme/themeOverride83.xml" ContentType="application/vnd.openxmlformats-officedocument.themeOverride+xml"/>
  <Override PartName="/ppt/tags/tag340.xml" ContentType="application/vnd.openxmlformats-officedocument.presentationml.tags+xml"/>
  <Override PartName="/ppt/tags/tag341.xml" ContentType="application/vnd.openxmlformats-officedocument.presentationml.tags+xml"/>
  <Override PartName="/ppt/theme/themeOverride84.xml" ContentType="application/vnd.openxmlformats-officedocument.themeOverride+xml"/>
  <Override PartName="/ppt/tags/tag342.xml" ContentType="application/vnd.openxmlformats-officedocument.presentationml.tags+xml"/>
  <Override PartName="/ppt/theme/themeOverride85.xml" ContentType="application/vnd.openxmlformats-officedocument.themeOverride+xml"/>
  <Override PartName="/ppt/tags/tag343.xml" ContentType="application/vnd.openxmlformats-officedocument.presentationml.tags+xml"/>
  <Override PartName="/ppt/theme/themeOverride86.xml" ContentType="application/vnd.openxmlformats-officedocument.themeOverride+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heme/themeOverride87.xml" ContentType="application/vnd.openxmlformats-officedocument.themeOverride+xml"/>
  <Override PartName="/ppt/tags/tag349.xml" ContentType="application/vnd.openxmlformats-officedocument.presentationml.tags+xml"/>
  <Override PartName="/ppt/theme/themeOverride88.xml" ContentType="application/vnd.openxmlformats-officedocument.themeOverride+xml"/>
  <Override PartName="/ppt/tags/tag350.xml" ContentType="application/vnd.openxmlformats-officedocument.presentationml.tags+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14.xml" ContentType="application/vnd.openxmlformats-officedocument.theme+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heme/themeOverride89.xml" ContentType="application/vnd.openxmlformats-officedocument.themeOverride+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heme/themeOverride90.xml" ContentType="application/vnd.openxmlformats-officedocument.themeOverride+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heme/themeOverride91.xml" ContentType="application/vnd.openxmlformats-officedocument.themeOverride+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heme/themeOverride92.xml" ContentType="application/vnd.openxmlformats-officedocument.themeOverride+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heme/themeOverride93.xml" ContentType="application/vnd.openxmlformats-officedocument.themeOverride+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heme/themeOverride94.xml" ContentType="application/vnd.openxmlformats-officedocument.themeOverride+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heme/themeOverride95.xml" ContentType="application/vnd.openxmlformats-officedocument.themeOverride+xml"/>
  <Override PartName="/ppt/tags/tag399.xml" ContentType="application/vnd.openxmlformats-officedocument.presentationml.tags+xml"/>
  <Override PartName="/ppt/tags/tag400.xml" ContentType="application/vnd.openxmlformats-officedocument.presentationml.tags+xml"/>
  <Override PartName="/ppt/theme/themeOverride96.xml" ContentType="application/vnd.openxmlformats-officedocument.themeOverride+xml"/>
  <Override PartName="/ppt/tags/tag401.xml" ContentType="application/vnd.openxmlformats-officedocument.presentationml.tags+xml"/>
  <Override PartName="/ppt/tags/tag402.xml" ContentType="application/vnd.openxmlformats-officedocument.presentationml.tags+xml"/>
  <Override PartName="/ppt/theme/themeOverride97.xml" ContentType="application/vnd.openxmlformats-officedocument.themeOverride+xml"/>
  <Override PartName="/ppt/tags/tag403.xml" ContentType="application/vnd.openxmlformats-officedocument.presentationml.tags+xml"/>
  <Override PartName="/ppt/tags/tag404.xml" ContentType="application/vnd.openxmlformats-officedocument.presentationml.tags+xml"/>
  <Override PartName="/ppt/theme/themeOverride98.xml" ContentType="application/vnd.openxmlformats-officedocument.themeOverride+xml"/>
  <Override PartName="/ppt/tags/tag405.xml" ContentType="application/vnd.openxmlformats-officedocument.presentationml.tags+xml"/>
  <Override PartName="/ppt/tags/tag406.xml" ContentType="application/vnd.openxmlformats-officedocument.presentationml.tags+xml"/>
  <Override PartName="/ppt/theme/themeOverride99.xml" ContentType="application/vnd.openxmlformats-officedocument.themeOverride+xml"/>
  <Override PartName="/ppt/tags/tag407.xml" ContentType="application/vnd.openxmlformats-officedocument.presentationml.tags+xml"/>
  <Override PartName="/ppt/tags/tag408.xml" ContentType="application/vnd.openxmlformats-officedocument.presentationml.tags+xml"/>
  <Override PartName="/ppt/theme/themeOverride100.xml" ContentType="application/vnd.openxmlformats-officedocument.themeOverride+xml"/>
  <Override PartName="/ppt/tags/tag409.xml" ContentType="application/vnd.openxmlformats-officedocument.presentationml.tags+xml"/>
  <Override PartName="/ppt/tags/tag410.xml" ContentType="application/vnd.openxmlformats-officedocument.presentationml.tags+xml"/>
  <Override PartName="/ppt/theme/themeOverride101.xml" ContentType="application/vnd.openxmlformats-officedocument.themeOverrid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heme/themeOverride102.xml" ContentType="application/vnd.openxmlformats-officedocument.themeOverride+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heme/themeOverride103.xml" ContentType="application/vnd.openxmlformats-officedocument.themeOverrid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heme/themeOverride104.xml" ContentType="application/vnd.openxmlformats-officedocument.themeOverride+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heme/themeOverride105.xml" ContentType="application/vnd.openxmlformats-officedocument.themeOverride+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heme/themeOverride106.xml" ContentType="application/vnd.openxmlformats-officedocument.themeOverride+xml"/>
  <Override PartName="/ppt/tags/tag434.xml" ContentType="application/vnd.openxmlformats-officedocument.presentationml.tags+xml"/>
  <Override PartName="/ppt/theme/themeOverride107.xml" ContentType="application/vnd.openxmlformats-officedocument.themeOverride+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heme/themeOverride108.xml" ContentType="application/vnd.openxmlformats-officedocument.themeOverride+xml"/>
  <Override PartName="/ppt/tags/tag440.xml" ContentType="application/vnd.openxmlformats-officedocument.presentationml.tags+xml"/>
  <Override PartName="/ppt/tags/tag441.xml" ContentType="application/vnd.openxmlformats-officedocument.presentationml.tags+xml"/>
  <Override PartName="/ppt/theme/themeOverride109.xml" ContentType="application/vnd.openxmlformats-officedocument.themeOverride+xml"/>
  <Override PartName="/ppt/tags/tag442.xml" ContentType="application/vnd.openxmlformats-officedocument.presentationml.tags+xml"/>
  <Override PartName="/ppt/theme/themeOverride110.xml" ContentType="application/vnd.openxmlformats-officedocument.themeOverride+xml"/>
  <Override PartName="/ppt/tags/tag443.xml" ContentType="application/vnd.openxmlformats-officedocument.presentationml.tags+xml"/>
  <Override PartName="/ppt/theme/themeOverride111.xml" ContentType="application/vnd.openxmlformats-officedocument.themeOverrid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heme/themeOverride112.xml" ContentType="application/vnd.openxmlformats-officedocument.themeOverride+xml"/>
  <Override PartName="/ppt/tags/tag449.xml" ContentType="application/vnd.openxmlformats-officedocument.presentationml.tags+xml"/>
  <Override PartName="/ppt/theme/themeOverride113.xml" ContentType="application/vnd.openxmlformats-officedocument.themeOverride+xml"/>
  <Override PartName="/ppt/tags/tag450.xml" ContentType="application/vnd.openxmlformats-officedocument.presentationml.tags+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15.xml" ContentType="application/vnd.openxmlformats-officedocument.theme+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heme/themeOverride114.xml" ContentType="application/vnd.openxmlformats-officedocument.themeOverride+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heme/themeOverride115.xml" ContentType="application/vnd.openxmlformats-officedocument.themeOverride+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heme/themeOverride116.xml" ContentType="application/vnd.openxmlformats-officedocument.themeOverride+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heme/themeOverride117.xml" ContentType="application/vnd.openxmlformats-officedocument.themeOverride+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heme/themeOverride118.xml" ContentType="application/vnd.openxmlformats-officedocument.themeOverride+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heme/themeOverride119.xml" ContentType="application/vnd.openxmlformats-officedocument.themeOverride+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heme/themeOverride120.xml" ContentType="application/vnd.openxmlformats-officedocument.themeOverride+xml"/>
  <Override PartName="/ppt/tags/tag499.xml" ContentType="application/vnd.openxmlformats-officedocument.presentationml.tags+xml"/>
  <Override PartName="/ppt/tags/tag500.xml" ContentType="application/vnd.openxmlformats-officedocument.presentationml.tags+xml"/>
  <Override PartName="/ppt/theme/themeOverride121.xml" ContentType="application/vnd.openxmlformats-officedocument.themeOverride+xml"/>
  <Override PartName="/ppt/tags/tag501.xml" ContentType="application/vnd.openxmlformats-officedocument.presentationml.tags+xml"/>
  <Override PartName="/ppt/tags/tag502.xml" ContentType="application/vnd.openxmlformats-officedocument.presentationml.tags+xml"/>
  <Override PartName="/ppt/theme/themeOverride122.xml" ContentType="application/vnd.openxmlformats-officedocument.themeOverride+xml"/>
  <Override PartName="/ppt/tags/tag503.xml" ContentType="application/vnd.openxmlformats-officedocument.presentationml.tags+xml"/>
  <Override PartName="/ppt/tags/tag504.xml" ContentType="application/vnd.openxmlformats-officedocument.presentationml.tags+xml"/>
  <Override PartName="/ppt/theme/themeOverride123.xml" ContentType="application/vnd.openxmlformats-officedocument.themeOverride+xml"/>
  <Override PartName="/ppt/tags/tag505.xml" ContentType="application/vnd.openxmlformats-officedocument.presentationml.tags+xml"/>
  <Override PartName="/ppt/tags/tag506.xml" ContentType="application/vnd.openxmlformats-officedocument.presentationml.tags+xml"/>
  <Override PartName="/ppt/theme/themeOverride124.xml" ContentType="application/vnd.openxmlformats-officedocument.themeOverride+xml"/>
  <Override PartName="/ppt/tags/tag507.xml" ContentType="application/vnd.openxmlformats-officedocument.presentationml.tags+xml"/>
  <Override PartName="/ppt/tags/tag508.xml" ContentType="application/vnd.openxmlformats-officedocument.presentationml.tags+xml"/>
  <Override PartName="/ppt/theme/themeOverride125.xml" ContentType="application/vnd.openxmlformats-officedocument.themeOverride+xml"/>
  <Override PartName="/ppt/tags/tag509.xml" ContentType="application/vnd.openxmlformats-officedocument.presentationml.tags+xml"/>
  <Override PartName="/ppt/tags/tag510.xml" ContentType="application/vnd.openxmlformats-officedocument.presentationml.tags+xml"/>
  <Override PartName="/ppt/theme/themeOverride126.xml" ContentType="application/vnd.openxmlformats-officedocument.themeOverride+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heme/themeOverride127.xml" ContentType="application/vnd.openxmlformats-officedocument.themeOverride+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heme/themeOverride128.xml" ContentType="application/vnd.openxmlformats-officedocument.themeOverride+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heme/themeOverride129.xml" ContentType="application/vnd.openxmlformats-officedocument.themeOverride+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heme/themeOverride130.xml" ContentType="application/vnd.openxmlformats-officedocument.themeOverride+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heme/themeOverride131.xml" ContentType="application/vnd.openxmlformats-officedocument.themeOverride+xml"/>
  <Override PartName="/ppt/tags/tag534.xml" ContentType="application/vnd.openxmlformats-officedocument.presentationml.tags+xml"/>
  <Override PartName="/ppt/theme/themeOverride132.xml" ContentType="application/vnd.openxmlformats-officedocument.themeOverride+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heme/themeOverride133.xml" ContentType="application/vnd.openxmlformats-officedocument.themeOverride+xml"/>
  <Override PartName="/ppt/tags/tag540.xml" ContentType="application/vnd.openxmlformats-officedocument.presentationml.tags+xml"/>
  <Override PartName="/ppt/tags/tag541.xml" ContentType="application/vnd.openxmlformats-officedocument.presentationml.tags+xml"/>
  <Override PartName="/ppt/theme/themeOverride134.xml" ContentType="application/vnd.openxmlformats-officedocument.themeOverride+xml"/>
  <Override PartName="/ppt/tags/tag542.xml" ContentType="application/vnd.openxmlformats-officedocument.presentationml.tags+xml"/>
  <Override PartName="/ppt/theme/themeOverride135.xml" ContentType="application/vnd.openxmlformats-officedocument.themeOverride+xml"/>
  <Override PartName="/ppt/tags/tag543.xml" ContentType="application/vnd.openxmlformats-officedocument.presentationml.tags+xml"/>
  <Override PartName="/ppt/theme/themeOverride136.xml" ContentType="application/vnd.openxmlformats-officedocument.themeOverride+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heme/themeOverride137.xml" ContentType="application/vnd.openxmlformats-officedocument.themeOverride+xml"/>
  <Override PartName="/ppt/tags/tag549.xml" ContentType="application/vnd.openxmlformats-officedocument.presentationml.tags+xml"/>
  <Override PartName="/ppt/theme/themeOverride138.xml" ContentType="application/vnd.openxmlformats-officedocument.themeOverride+xml"/>
  <Override PartName="/ppt/tags/tag550.xml" ContentType="application/vnd.openxmlformats-officedocument.presentationml.tags+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16.xml" ContentType="application/vnd.openxmlformats-officedocument.theme+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heme/themeOverride139.xml" ContentType="application/vnd.openxmlformats-officedocument.themeOverride+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heme/themeOverride140.xml" ContentType="application/vnd.openxmlformats-officedocument.themeOverride+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heme/themeOverride141.xml" ContentType="application/vnd.openxmlformats-officedocument.themeOverride+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heme/themeOverride142.xml" ContentType="application/vnd.openxmlformats-officedocument.themeOverride+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heme/themeOverride143.xml" ContentType="application/vnd.openxmlformats-officedocument.themeOverride+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heme/themeOverride144.xml" ContentType="application/vnd.openxmlformats-officedocument.themeOverride+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heme/themeOverride145.xml" ContentType="application/vnd.openxmlformats-officedocument.themeOverride+xml"/>
  <Override PartName="/ppt/tags/tag599.xml" ContentType="application/vnd.openxmlformats-officedocument.presentationml.tags+xml"/>
  <Override PartName="/ppt/tags/tag600.xml" ContentType="application/vnd.openxmlformats-officedocument.presentationml.tags+xml"/>
  <Override PartName="/ppt/theme/themeOverride146.xml" ContentType="application/vnd.openxmlformats-officedocument.themeOverride+xml"/>
  <Override PartName="/ppt/tags/tag601.xml" ContentType="application/vnd.openxmlformats-officedocument.presentationml.tags+xml"/>
  <Override PartName="/ppt/tags/tag602.xml" ContentType="application/vnd.openxmlformats-officedocument.presentationml.tags+xml"/>
  <Override PartName="/ppt/theme/themeOverride147.xml" ContentType="application/vnd.openxmlformats-officedocument.themeOverride+xml"/>
  <Override PartName="/ppt/tags/tag603.xml" ContentType="application/vnd.openxmlformats-officedocument.presentationml.tags+xml"/>
  <Override PartName="/ppt/tags/tag604.xml" ContentType="application/vnd.openxmlformats-officedocument.presentationml.tags+xml"/>
  <Override PartName="/ppt/theme/themeOverride148.xml" ContentType="application/vnd.openxmlformats-officedocument.themeOverride+xml"/>
  <Override PartName="/ppt/tags/tag605.xml" ContentType="application/vnd.openxmlformats-officedocument.presentationml.tags+xml"/>
  <Override PartName="/ppt/tags/tag606.xml" ContentType="application/vnd.openxmlformats-officedocument.presentationml.tags+xml"/>
  <Override PartName="/ppt/theme/themeOverride149.xml" ContentType="application/vnd.openxmlformats-officedocument.themeOverride+xml"/>
  <Override PartName="/ppt/tags/tag607.xml" ContentType="application/vnd.openxmlformats-officedocument.presentationml.tags+xml"/>
  <Override PartName="/ppt/tags/tag608.xml" ContentType="application/vnd.openxmlformats-officedocument.presentationml.tags+xml"/>
  <Override PartName="/ppt/theme/themeOverride150.xml" ContentType="application/vnd.openxmlformats-officedocument.themeOverride+xml"/>
  <Override PartName="/ppt/tags/tag609.xml" ContentType="application/vnd.openxmlformats-officedocument.presentationml.tags+xml"/>
  <Override PartName="/ppt/tags/tag610.xml" ContentType="application/vnd.openxmlformats-officedocument.presentationml.tags+xml"/>
  <Override PartName="/ppt/theme/themeOverride151.xml" ContentType="application/vnd.openxmlformats-officedocument.themeOverride+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heme/themeOverride152.xml" ContentType="application/vnd.openxmlformats-officedocument.themeOverride+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heme/themeOverride153.xml" ContentType="application/vnd.openxmlformats-officedocument.themeOverride+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heme/themeOverride154.xml" ContentType="application/vnd.openxmlformats-officedocument.themeOverride+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heme/themeOverride155.xml" ContentType="application/vnd.openxmlformats-officedocument.themeOverride+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heme/themeOverride156.xml" ContentType="application/vnd.openxmlformats-officedocument.themeOverride+xml"/>
  <Override PartName="/ppt/tags/tag634.xml" ContentType="application/vnd.openxmlformats-officedocument.presentationml.tags+xml"/>
  <Override PartName="/ppt/theme/themeOverride157.xml" ContentType="application/vnd.openxmlformats-officedocument.themeOverride+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heme/themeOverride158.xml" ContentType="application/vnd.openxmlformats-officedocument.themeOverride+xml"/>
  <Override PartName="/ppt/tags/tag640.xml" ContentType="application/vnd.openxmlformats-officedocument.presentationml.tags+xml"/>
  <Override PartName="/ppt/tags/tag641.xml" ContentType="application/vnd.openxmlformats-officedocument.presentationml.tags+xml"/>
  <Override PartName="/ppt/theme/themeOverride159.xml" ContentType="application/vnd.openxmlformats-officedocument.themeOverride+xml"/>
  <Override PartName="/ppt/tags/tag642.xml" ContentType="application/vnd.openxmlformats-officedocument.presentationml.tags+xml"/>
  <Override PartName="/ppt/theme/themeOverride160.xml" ContentType="application/vnd.openxmlformats-officedocument.themeOverride+xml"/>
  <Override PartName="/ppt/tags/tag643.xml" ContentType="application/vnd.openxmlformats-officedocument.presentationml.tags+xml"/>
  <Override PartName="/ppt/theme/themeOverride161.xml" ContentType="application/vnd.openxmlformats-officedocument.themeOverride+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heme/themeOverride162.xml" ContentType="application/vnd.openxmlformats-officedocument.themeOverride+xml"/>
  <Override PartName="/ppt/tags/tag649.xml" ContentType="application/vnd.openxmlformats-officedocument.presentationml.tags+xml"/>
  <Override PartName="/ppt/theme/themeOverride163.xml" ContentType="application/vnd.openxmlformats-officedocument.themeOverride+xml"/>
  <Override PartName="/ppt/tags/tag650.xml" ContentType="application/vnd.openxmlformats-officedocument.presentationml.tags+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theme/theme17.xml" ContentType="application/vnd.openxmlformats-officedocument.theme+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heme/themeOverride164.xml" ContentType="application/vnd.openxmlformats-officedocument.themeOverride+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heme/themeOverride165.xml" ContentType="application/vnd.openxmlformats-officedocument.themeOverride+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heme/themeOverride166.xml" ContentType="application/vnd.openxmlformats-officedocument.themeOverride+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heme/themeOverride167.xml" ContentType="application/vnd.openxmlformats-officedocument.themeOverride+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heme/themeOverride168.xml" ContentType="application/vnd.openxmlformats-officedocument.themeOverride+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heme/themeOverride169.xml" ContentType="application/vnd.openxmlformats-officedocument.themeOverride+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heme/themeOverride170.xml" ContentType="application/vnd.openxmlformats-officedocument.themeOverride+xml"/>
  <Override PartName="/ppt/tags/tag699.xml" ContentType="application/vnd.openxmlformats-officedocument.presentationml.tags+xml"/>
  <Override PartName="/ppt/tags/tag700.xml" ContentType="application/vnd.openxmlformats-officedocument.presentationml.tags+xml"/>
  <Override PartName="/ppt/theme/themeOverride171.xml" ContentType="application/vnd.openxmlformats-officedocument.themeOverride+xml"/>
  <Override PartName="/ppt/tags/tag701.xml" ContentType="application/vnd.openxmlformats-officedocument.presentationml.tags+xml"/>
  <Override PartName="/ppt/tags/tag702.xml" ContentType="application/vnd.openxmlformats-officedocument.presentationml.tags+xml"/>
  <Override PartName="/ppt/theme/themeOverride172.xml" ContentType="application/vnd.openxmlformats-officedocument.themeOverride+xml"/>
  <Override PartName="/ppt/tags/tag703.xml" ContentType="application/vnd.openxmlformats-officedocument.presentationml.tags+xml"/>
  <Override PartName="/ppt/tags/tag704.xml" ContentType="application/vnd.openxmlformats-officedocument.presentationml.tags+xml"/>
  <Override PartName="/ppt/theme/themeOverride173.xml" ContentType="application/vnd.openxmlformats-officedocument.themeOverride+xml"/>
  <Override PartName="/ppt/tags/tag705.xml" ContentType="application/vnd.openxmlformats-officedocument.presentationml.tags+xml"/>
  <Override PartName="/ppt/tags/tag706.xml" ContentType="application/vnd.openxmlformats-officedocument.presentationml.tags+xml"/>
  <Override PartName="/ppt/theme/themeOverride174.xml" ContentType="application/vnd.openxmlformats-officedocument.themeOverride+xml"/>
  <Override PartName="/ppt/tags/tag707.xml" ContentType="application/vnd.openxmlformats-officedocument.presentationml.tags+xml"/>
  <Override PartName="/ppt/tags/tag708.xml" ContentType="application/vnd.openxmlformats-officedocument.presentationml.tags+xml"/>
  <Override PartName="/ppt/theme/themeOverride175.xml" ContentType="application/vnd.openxmlformats-officedocument.themeOverride+xml"/>
  <Override PartName="/ppt/tags/tag709.xml" ContentType="application/vnd.openxmlformats-officedocument.presentationml.tags+xml"/>
  <Override PartName="/ppt/tags/tag710.xml" ContentType="application/vnd.openxmlformats-officedocument.presentationml.tags+xml"/>
  <Override PartName="/ppt/theme/themeOverride176.xml" ContentType="application/vnd.openxmlformats-officedocument.themeOverride+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heme/themeOverride177.xml" ContentType="application/vnd.openxmlformats-officedocument.themeOverride+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heme/themeOverride178.xml" ContentType="application/vnd.openxmlformats-officedocument.themeOverride+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heme/themeOverride179.xml" ContentType="application/vnd.openxmlformats-officedocument.themeOverride+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heme/themeOverride180.xml" ContentType="application/vnd.openxmlformats-officedocument.themeOverride+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heme/themeOverride181.xml" ContentType="application/vnd.openxmlformats-officedocument.themeOverride+xml"/>
  <Override PartName="/ppt/tags/tag734.xml" ContentType="application/vnd.openxmlformats-officedocument.presentationml.tags+xml"/>
  <Override PartName="/ppt/theme/themeOverride182.xml" ContentType="application/vnd.openxmlformats-officedocument.themeOverride+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heme/themeOverride183.xml" ContentType="application/vnd.openxmlformats-officedocument.themeOverride+xml"/>
  <Override PartName="/ppt/tags/tag740.xml" ContentType="application/vnd.openxmlformats-officedocument.presentationml.tags+xml"/>
  <Override PartName="/ppt/tags/tag741.xml" ContentType="application/vnd.openxmlformats-officedocument.presentationml.tags+xml"/>
  <Override PartName="/ppt/theme/themeOverride184.xml" ContentType="application/vnd.openxmlformats-officedocument.themeOverride+xml"/>
  <Override PartName="/ppt/tags/tag742.xml" ContentType="application/vnd.openxmlformats-officedocument.presentationml.tags+xml"/>
  <Override PartName="/ppt/theme/themeOverride185.xml" ContentType="application/vnd.openxmlformats-officedocument.themeOverride+xml"/>
  <Override PartName="/ppt/tags/tag743.xml" ContentType="application/vnd.openxmlformats-officedocument.presentationml.tags+xml"/>
  <Override PartName="/ppt/theme/themeOverride186.xml" ContentType="application/vnd.openxmlformats-officedocument.themeOverride+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heme/themeOverride187.xml" ContentType="application/vnd.openxmlformats-officedocument.themeOverride+xml"/>
  <Override PartName="/ppt/tags/tag749.xml" ContentType="application/vnd.openxmlformats-officedocument.presentationml.tags+xml"/>
  <Override PartName="/ppt/theme/themeOverride188.xml" ContentType="application/vnd.openxmlformats-officedocument.themeOverride+xml"/>
  <Override PartName="/ppt/tags/tag750.xml" ContentType="application/vnd.openxmlformats-officedocument.presentationml.tags+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18.xml" ContentType="application/vnd.openxmlformats-officedocument.theme+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heme/themeOverride189.xml" ContentType="application/vnd.openxmlformats-officedocument.themeOverride+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heme/themeOverride190.xml" ContentType="application/vnd.openxmlformats-officedocument.themeOverride+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heme/themeOverride191.xml" ContentType="application/vnd.openxmlformats-officedocument.themeOverride+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heme/themeOverride192.xml" ContentType="application/vnd.openxmlformats-officedocument.themeOverride+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heme/themeOverride193.xml" ContentType="application/vnd.openxmlformats-officedocument.themeOverride+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heme/themeOverride194.xml" ContentType="application/vnd.openxmlformats-officedocument.themeOverride+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heme/themeOverride195.xml" ContentType="application/vnd.openxmlformats-officedocument.themeOverride+xml"/>
  <Override PartName="/ppt/tags/tag799.xml" ContentType="application/vnd.openxmlformats-officedocument.presentationml.tags+xml"/>
  <Override PartName="/ppt/tags/tag800.xml" ContentType="application/vnd.openxmlformats-officedocument.presentationml.tags+xml"/>
  <Override PartName="/ppt/theme/themeOverride196.xml" ContentType="application/vnd.openxmlformats-officedocument.themeOverride+xml"/>
  <Override PartName="/ppt/tags/tag801.xml" ContentType="application/vnd.openxmlformats-officedocument.presentationml.tags+xml"/>
  <Override PartName="/ppt/tags/tag802.xml" ContentType="application/vnd.openxmlformats-officedocument.presentationml.tags+xml"/>
  <Override PartName="/ppt/theme/themeOverride197.xml" ContentType="application/vnd.openxmlformats-officedocument.themeOverride+xml"/>
  <Override PartName="/ppt/tags/tag803.xml" ContentType="application/vnd.openxmlformats-officedocument.presentationml.tags+xml"/>
  <Override PartName="/ppt/tags/tag804.xml" ContentType="application/vnd.openxmlformats-officedocument.presentationml.tags+xml"/>
  <Override PartName="/ppt/theme/themeOverride198.xml" ContentType="application/vnd.openxmlformats-officedocument.themeOverride+xml"/>
  <Override PartName="/ppt/tags/tag805.xml" ContentType="application/vnd.openxmlformats-officedocument.presentationml.tags+xml"/>
  <Override PartName="/ppt/tags/tag806.xml" ContentType="application/vnd.openxmlformats-officedocument.presentationml.tags+xml"/>
  <Override PartName="/ppt/theme/themeOverride199.xml" ContentType="application/vnd.openxmlformats-officedocument.themeOverride+xml"/>
  <Override PartName="/ppt/tags/tag807.xml" ContentType="application/vnd.openxmlformats-officedocument.presentationml.tags+xml"/>
  <Override PartName="/ppt/tags/tag808.xml" ContentType="application/vnd.openxmlformats-officedocument.presentationml.tags+xml"/>
  <Override PartName="/ppt/theme/themeOverride200.xml" ContentType="application/vnd.openxmlformats-officedocument.themeOverride+xml"/>
  <Override PartName="/ppt/tags/tag809.xml" ContentType="application/vnd.openxmlformats-officedocument.presentationml.tags+xml"/>
  <Override PartName="/ppt/tags/tag810.xml" ContentType="application/vnd.openxmlformats-officedocument.presentationml.tags+xml"/>
  <Override PartName="/ppt/theme/themeOverride201.xml" ContentType="application/vnd.openxmlformats-officedocument.themeOverride+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heme/themeOverride202.xml" ContentType="application/vnd.openxmlformats-officedocument.themeOverride+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heme/themeOverride203.xml" ContentType="application/vnd.openxmlformats-officedocument.themeOverride+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heme/themeOverride204.xml" ContentType="application/vnd.openxmlformats-officedocument.themeOverride+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heme/themeOverride205.xml" ContentType="application/vnd.openxmlformats-officedocument.themeOverride+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heme/themeOverride206.xml" ContentType="application/vnd.openxmlformats-officedocument.themeOverride+xml"/>
  <Override PartName="/ppt/tags/tag834.xml" ContentType="application/vnd.openxmlformats-officedocument.presentationml.tags+xml"/>
  <Override PartName="/ppt/theme/themeOverride207.xml" ContentType="application/vnd.openxmlformats-officedocument.themeOverride+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heme/themeOverride208.xml" ContentType="application/vnd.openxmlformats-officedocument.themeOverride+xml"/>
  <Override PartName="/ppt/tags/tag840.xml" ContentType="application/vnd.openxmlformats-officedocument.presentationml.tags+xml"/>
  <Override PartName="/ppt/tags/tag841.xml" ContentType="application/vnd.openxmlformats-officedocument.presentationml.tags+xml"/>
  <Override PartName="/ppt/theme/themeOverride209.xml" ContentType="application/vnd.openxmlformats-officedocument.themeOverride+xml"/>
  <Override PartName="/ppt/tags/tag842.xml" ContentType="application/vnd.openxmlformats-officedocument.presentationml.tags+xml"/>
  <Override PartName="/ppt/theme/themeOverride210.xml" ContentType="application/vnd.openxmlformats-officedocument.themeOverride+xml"/>
  <Override PartName="/ppt/tags/tag843.xml" ContentType="application/vnd.openxmlformats-officedocument.presentationml.tags+xml"/>
  <Override PartName="/ppt/theme/themeOverride211.xml" ContentType="application/vnd.openxmlformats-officedocument.themeOverride+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heme/themeOverride212.xml" ContentType="application/vnd.openxmlformats-officedocument.themeOverride+xml"/>
  <Override PartName="/ppt/tags/tag849.xml" ContentType="application/vnd.openxmlformats-officedocument.presentationml.tags+xml"/>
  <Override PartName="/ppt/theme/themeOverride213.xml" ContentType="application/vnd.openxmlformats-officedocument.themeOverride+xml"/>
  <Override PartName="/ppt/tags/tag850.xml" ContentType="application/vnd.openxmlformats-officedocument.presentationml.tags+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19.xml" ContentType="application/vnd.openxmlformats-officedocument.theme+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heme/themeOverride214.xml" ContentType="application/vnd.openxmlformats-officedocument.themeOverride+xml"/>
  <Override PartName="/ppt/tags/tag868.xml" ContentType="application/vnd.openxmlformats-officedocument.presentationml.tags+xml"/>
  <Override PartName="/ppt/tags/tag869.xml" ContentType="application/vnd.openxmlformats-officedocument.presentationml.tags+xml"/>
  <Override PartName="/ppt/theme/themeOverride215.xml" ContentType="application/vnd.openxmlformats-officedocument.themeOverride+xml"/>
  <Override PartName="/ppt/tags/tag870.xml" ContentType="application/vnd.openxmlformats-officedocument.presentationml.tags+xml"/>
  <Override PartName="/ppt/tags/tag871.xml" ContentType="application/vnd.openxmlformats-officedocument.presentationml.tags+xml"/>
  <Override PartName="/ppt/theme/themeOverride216.xml" ContentType="application/vnd.openxmlformats-officedocument.themeOverride+xml"/>
  <Override PartName="/ppt/tags/tag872.xml" ContentType="application/vnd.openxmlformats-officedocument.presentationml.tags+xml"/>
  <Override PartName="/ppt/tags/tag873.xml" ContentType="application/vnd.openxmlformats-officedocument.presentationml.tags+xml"/>
  <Override PartName="/ppt/theme/themeOverride217.xml" ContentType="application/vnd.openxmlformats-officedocument.themeOverride+xml"/>
  <Override PartName="/ppt/tags/tag874.xml" ContentType="application/vnd.openxmlformats-officedocument.presentationml.tags+xml"/>
  <Override PartName="/ppt/tags/tag875.xml" ContentType="application/vnd.openxmlformats-officedocument.presentationml.tags+xml"/>
  <Override PartName="/ppt/theme/themeOverride218.xml" ContentType="application/vnd.openxmlformats-officedocument.themeOverride+xml"/>
  <Override PartName="/ppt/tags/tag876.xml" ContentType="application/vnd.openxmlformats-officedocument.presentationml.tags+xml"/>
  <Override PartName="/ppt/tags/tag877.xml" ContentType="application/vnd.openxmlformats-officedocument.presentationml.tags+xml"/>
  <Override PartName="/ppt/theme/themeOverride219.xml" ContentType="application/vnd.openxmlformats-officedocument.themeOverride+xml"/>
  <Override PartName="/ppt/tags/tag878.xml" ContentType="application/vnd.openxmlformats-officedocument.presentationml.tags+xml"/>
  <Override PartName="/ppt/tags/tag879.xml" ContentType="application/vnd.openxmlformats-officedocument.presentationml.tags+xml"/>
  <Override PartName="/ppt/theme/themeOverride220.xml" ContentType="application/vnd.openxmlformats-officedocument.themeOverride+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heme/themeOverride221.xml" ContentType="application/vnd.openxmlformats-officedocument.themeOverride+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heme/themeOverride222.xml" ContentType="application/vnd.openxmlformats-officedocument.themeOverride+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heme/themeOverride223.xml" ContentType="application/vnd.openxmlformats-officedocument.themeOverride+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heme/themeOverride224.xml" ContentType="application/vnd.openxmlformats-officedocument.themeOverride+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heme/themeOverride225.xml" ContentType="application/vnd.openxmlformats-officedocument.themeOverride+xml"/>
  <Override PartName="/ppt/tags/tag903.xml" ContentType="application/vnd.openxmlformats-officedocument.presentationml.tags+xml"/>
  <Override PartName="/ppt/theme/themeOverride226.xml" ContentType="application/vnd.openxmlformats-officedocument.themeOverride+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heme/themeOverride227.xml" ContentType="application/vnd.openxmlformats-officedocument.themeOverride+xml"/>
  <Override PartName="/ppt/tags/tag909.xml" ContentType="application/vnd.openxmlformats-officedocument.presentationml.tags+xml"/>
  <Override PartName="/ppt/tags/tag910.xml" ContentType="application/vnd.openxmlformats-officedocument.presentationml.tags+xml"/>
  <Override PartName="/ppt/theme/themeOverride228.xml" ContentType="application/vnd.openxmlformats-officedocument.themeOverride+xml"/>
  <Override PartName="/ppt/tags/tag911.xml" ContentType="application/vnd.openxmlformats-officedocument.presentationml.tags+xml"/>
  <Override PartName="/ppt/theme/themeOverride229.xml" ContentType="application/vnd.openxmlformats-officedocument.themeOverride+xml"/>
  <Override PartName="/ppt/tags/tag912.xml" ContentType="application/vnd.openxmlformats-officedocument.presentationml.tags+xml"/>
  <Override PartName="/ppt/theme/themeOverride230.xml" ContentType="application/vnd.openxmlformats-officedocument.themeOverride+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heme/themeOverride231.xml" ContentType="application/vnd.openxmlformats-officedocument.themeOverride+xml"/>
  <Override PartName="/ppt/tags/tag918.xml" ContentType="application/vnd.openxmlformats-officedocument.presentationml.tags+xml"/>
  <Override PartName="/ppt/theme/themeOverride232.xml" ContentType="application/vnd.openxmlformats-officedocument.themeOverride+xml"/>
  <Override PartName="/ppt/tags/tag919.xml" ContentType="application/vnd.openxmlformats-officedocument.presentationml.tags+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theme/theme20.xml" ContentType="application/vnd.openxmlformats-officedocument.theme+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heme/themeOverride233.xml" ContentType="application/vnd.openxmlformats-officedocument.themeOverride+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heme/themeOverride234.xml" ContentType="application/vnd.openxmlformats-officedocument.themeOverride+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heme/themeOverride235.xml" ContentType="application/vnd.openxmlformats-officedocument.themeOverride+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heme/themeOverride236.xml" ContentType="application/vnd.openxmlformats-officedocument.themeOverride+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heme/themeOverride237.xml" ContentType="application/vnd.openxmlformats-officedocument.themeOverride+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heme/themeOverride238.xml" ContentType="application/vnd.openxmlformats-officedocument.themeOverride+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heme/themeOverride239.xml" ContentType="application/vnd.openxmlformats-officedocument.themeOverride+xml"/>
  <Override PartName="/ppt/tags/tag968.xml" ContentType="application/vnd.openxmlformats-officedocument.presentationml.tags+xml"/>
  <Override PartName="/ppt/tags/tag969.xml" ContentType="application/vnd.openxmlformats-officedocument.presentationml.tags+xml"/>
  <Override PartName="/ppt/theme/themeOverride240.xml" ContentType="application/vnd.openxmlformats-officedocument.themeOverride+xml"/>
  <Override PartName="/ppt/tags/tag970.xml" ContentType="application/vnd.openxmlformats-officedocument.presentationml.tags+xml"/>
  <Override PartName="/ppt/tags/tag971.xml" ContentType="application/vnd.openxmlformats-officedocument.presentationml.tags+xml"/>
  <Override PartName="/ppt/theme/themeOverride241.xml" ContentType="application/vnd.openxmlformats-officedocument.themeOverride+xml"/>
  <Override PartName="/ppt/tags/tag972.xml" ContentType="application/vnd.openxmlformats-officedocument.presentationml.tags+xml"/>
  <Override PartName="/ppt/tags/tag973.xml" ContentType="application/vnd.openxmlformats-officedocument.presentationml.tags+xml"/>
  <Override PartName="/ppt/theme/themeOverride242.xml" ContentType="application/vnd.openxmlformats-officedocument.themeOverride+xml"/>
  <Override PartName="/ppt/tags/tag974.xml" ContentType="application/vnd.openxmlformats-officedocument.presentationml.tags+xml"/>
  <Override PartName="/ppt/tags/tag975.xml" ContentType="application/vnd.openxmlformats-officedocument.presentationml.tags+xml"/>
  <Override PartName="/ppt/theme/themeOverride243.xml" ContentType="application/vnd.openxmlformats-officedocument.themeOverride+xml"/>
  <Override PartName="/ppt/tags/tag976.xml" ContentType="application/vnd.openxmlformats-officedocument.presentationml.tags+xml"/>
  <Override PartName="/ppt/tags/tag977.xml" ContentType="application/vnd.openxmlformats-officedocument.presentationml.tags+xml"/>
  <Override PartName="/ppt/theme/themeOverride244.xml" ContentType="application/vnd.openxmlformats-officedocument.themeOverride+xml"/>
  <Override PartName="/ppt/tags/tag978.xml" ContentType="application/vnd.openxmlformats-officedocument.presentationml.tags+xml"/>
  <Override PartName="/ppt/tags/tag979.xml" ContentType="application/vnd.openxmlformats-officedocument.presentationml.tags+xml"/>
  <Override PartName="/ppt/theme/themeOverride245.xml" ContentType="application/vnd.openxmlformats-officedocument.themeOverride+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heme/themeOverride246.xml" ContentType="application/vnd.openxmlformats-officedocument.themeOverride+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heme/themeOverride247.xml" ContentType="application/vnd.openxmlformats-officedocument.themeOverride+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heme/themeOverride248.xml" ContentType="application/vnd.openxmlformats-officedocument.themeOverride+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heme/themeOverride249.xml" ContentType="application/vnd.openxmlformats-officedocument.themeOverride+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heme/themeOverride250.xml" ContentType="application/vnd.openxmlformats-officedocument.themeOverride+xml"/>
  <Override PartName="/ppt/tags/tag1003.xml" ContentType="application/vnd.openxmlformats-officedocument.presentationml.tags+xml"/>
  <Override PartName="/ppt/theme/themeOverride251.xml" ContentType="application/vnd.openxmlformats-officedocument.themeOverride+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heme/themeOverride252.xml" ContentType="application/vnd.openxmlformats-officedocument.themeOverride+xml"/>
  <Override PartName="/ppt/tags/tag1009.xml" ContentType="application/vnd.openxmlformats-officedocument.presentationml.tags+xml"/>
  <Override PartName="/ppt/tags/tag1010.xml" ContentType="application/vnd.openxmlformats-officedocument.presentationml.tags+xml"/>
  <Override PartName="/ppt/theme/themeOverride253.xml" ContentType="application/vnd.openxmlformats-officedocument.themeOverride+xml"/>
  <Override PartName="/ppt/tags/tag1011.xml" ContentType="application/vnd.openxmlformats-officedocument.presentationml.tags+xml"/>
  <Override PartName="/ppt/theme/themeOverride254.xml" ContentType="application/vnd.openxmlformats-officedocument.themeOverride+xml"/>
  <Override PartName="/ppt/tags/tag1012.xml" ContentType="application/vnd.openxmlformats-officedocument.presentationml.tags+xml"/>
  <Override PartName="/ppt/theme/themeOverride255.xml" ContentType="application/vnd.openxmlformats-officedocument.themeOverride+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heme/themeOverride256.xml" ContentType="application/vnd.openxmlformats-officedocument.themeOverride+xml"/>
  <Override PartName="/ppt/tags/tag1018.xml" ContentType="application/vnd.openxmlformats-officedocument.presentationml.tags+xml"/>
  <Override PartName="/ppt/theme/themeOverride257.xml" ContentType="application/vnd.openxmlformats-officedocument.themeOverride+xml"/>
  <Override PartName="/ppt/tags/tag1019.xml" ContentType="application/vnd.openxmlformats-officedocument.presentationml.tags+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theme/theme21.xml" ContentType="application/vnd.openxmlformats-officedocument.theme+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theme/theme22.xml" ContentType="application/vnd.openxmlformats-officedocument.theme+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heme/themeOverride258.xml" ContentType="application/vnd.openxmlformats-officedocument.themeOverride+xml"/>
  <Override PartName="/ppt/tags/tag1037.xml" ContentType="application/vnd.openxmlformats-officedocument.presentationml.tags+xml"/>
  <Override PartName="/ppt/tags/tag1038.xml" ContentType="application/vnd.openxmlformats-officedocument.presentationml.tags+xml"/>
  <Override PartName="/ppt/theme/themeOverride259.xml" ContentType="application/vnd.openxmlformats-officedocument.themeOverride+xml"/>
  <Override PartName="/ppt/tags/tag1039.xml" ContentType="application/vnd.openxmlformats-officedocument.presentationml.tags+xml"/>
  <Override PartName="/ppt/tags/tag1040.xml" ContentType="application/vnd.openxmlformats-officedocument.presentationml.tags+xml"/>
  <Override PartName="/ppt/theme/themeOverride260.xml" ContentType="application/vnd.openxmlformats-officedocument.themeOverride+xml"/>
  <Override PartName="/ppt/tags/tag1041.xml" ContentType="application/vnd.openxmlformats-officedocument.presentationml.tags+xml"/>
  <Override PartName="/ppt/tags/tag1042.xml" ContentType="application/vnd.openxmlformats-officedocument.presentationml.tags+xml"/>
  <Override PartName="/ppt/theme/themeOverride261.xml" ContentType="application/vnd.openxmlformats-officedocument.themeOverride+xml"/>
  <Override PartName="/ppt/tags/tag1043.xml" ContentType="application/vnd.openxmlformats-officedocument.presentationml.tags+xml"/>
  <Override PartName="/ppt/tags/tag1044.xml" ContentType="application/vnd.openxmlformats-officedocument.presentationml.tags+xml"/>
  <Override PartName="/ppt/theme/themeOverride262.xml" ContentType="application/vnd.openxmlformats-officedocument.themeOverride+xml"/>
  <Override PartName="/ppt/tags/tag1045.xml" ContentType="application/vnd.openxmlformats-officedocument.presentationml.tags+xml"/>
  <Override PartName="/ppt/tags/tag1046.xml" ContentType="application/vnd.openxmlformats-officedocument.presentationml.tags+xml"/>
  <Override PartName="/ppt/theme/themeOverride263.xml" ContentType="application/vnd.openxmlformats-officedocument.themeOverride+xml"/>
  <Override PartName="/ppt/tags/tag1047.xml" ContentType="application/vnd.openxmlformats-officedocument.presentationml.tags+xml"/>
  <Override PartName="/ppt/tags/tag1048.xml" ContentType="application/vnd.openxmlformats-officedocument.presentationml.tags+xml"/>
  <Override PartName="/ppt/theme/themeOverride264.xml" ContentType="application/vnd.openxmlformats-officedocument.themeOverride+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heme/themeOverride265.xml" ContentType="application/vnd.openxmlformats-officedocument.themeOverride+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heme/themeOverride266.xml" ContentType="application/vnd.openxmlformats-officedocument.themeOverride+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heme/themeOverride267.xml" ContentType="application/vnd.openxmlformats-officedocument.themeOverride+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heme/themeOverride268.xml" ContentType="application/vnd.openxmlformats-officedocument.themeOverride+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heme/themeOverride269.xml" ContentType="application/vnd.openxmlformats-officedocument.themeOverride+xml"/>
  <Override PartName="/ppt/tags/tag1072.xml" ContentType="application/vnd.openxmlformats-officedocument.presentationml.tags+xml"/>
  <Override PartName="/ppt/theme/themeOverride270.xml" ContentType="application/vnd.openxmlformats-officedocument.themeOverride+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heme/themeOverride271.xml" ContentType="application/vnd.openxmlformats-officedocument.themeOverride+xml"/>
  <Override PartName="/ppt/tags/tag1078.xml" ContentType="application/vnd.openxmlformats-officedocument.presentationml.tags+xml"/>
  <Override PartName="/ppt/tags/tag1079.xml" ContentType="application/vnd.openxmlformats-officedocument.presentationml.tags+xml"/>
  <Override PartName="/ppt/theme/themeOverride272.xml" ContentType="application/vnd.openxmlformats-officedocument.themeOverride+xml"/>
  <Override PartName="/ppt/tags/tag1080.xml" ContentType="application/vnd.openxmlformats-officedocument.presentationml.tags+xml"/>
  <Override PartName="/ppt/theme/themeOverride273.xml" ContentType="application/vnd.openxmlformats-officedocument.themeOverride+xml"/>
  <Override PartName="/ppt/tags/tag1081.xml" ContentType="application/vnd.openxmlformats-officedocument.presentationml.tags+xml"/>
  <Override PartName="/ppt/theme/themeOverride274.xml" ContentType="application/vnd.openxmlformats-officedocument.themeOverride+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heme/themeOverride275.xml" ContentType="application/vnd.openxmlformats-officedocument.themeOverride+xml"/>
  <Override PartName="/ppt/tags/tag1087.xml" ContentType="application/vnd.openxmlformats-officedocument.presentationml.tags+xml"/>
  <Override PartName="/ppt/theme/themeOverride276.xml" ContentType="application/vnd.openxmlformats-officedocument.themeOverride+xml"/>
  <Override PartName="/ppt/tags/tag1088.xml" ContentType="application/vnd.openxmlformats-officedocument.presentationml.tags+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notesSlides/notesSlide4.xml" ContentType="application/vnd.openxmlformats-officedocument.presentationml.notesSlide+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6" r:id="rId4"/>
    <p:sldMasterId id="2147483699" r:id="rId5"/>
    <p:sldMasterId id="2147483805" r:id="rId6"/>
    <p:sldMasterId id="2147483865" r:id="rId7"/>
    <p:sldMasterId id="2147484061" r:id="rId8"/>
    <p:sldMasterId id="2147484290" r:id="rId9"/>
    <p:sldMasterId id="2147484292" r:id="rId10"/>
    <p:sldMasterId id="2147484295" r:id="rId11"/>
    <p:sldMasterId id="2147484298" r:id="rId12"/>
    <p:sldMasterId id="2147484300" r:id="rId13"/>
    <p:sldMasterId id="2147484305" r:id="rId14"/>
    <p:sldMasterId id="2147484307" r:id="rId15"/>
    <p:sldMasterId id="2147484309" r:id="rId16"/>
    <p:sldMasterId id="2147484370" r:id="rId17"/>
    <p:sldMasterId id="2147484431" r:id="rId18"/>
    <p:sldMasterId id="2147484492" r:id="rId19"/>
    <p:sldMasterId id="2147484553" r:id="rId20"/>
    <p:sldMasterId id="2147484614" r:id="rId21"/>
    <p:sldMasterId id="2147484675" r:id="rId22"/>
    <p:sldMasterId id="2147484719" r:id="rId23"/>
    <p:sldMasterId id="2147484793" r:id="rId24"/>
    <p:sldMasterId id="2147484806" r:id="rId25"/>
  </p:sldMasterIdLst>
  <p:notesMasterIdLst>
    <p:notesMasterId r:id="rId53"/>
  </p:notesMasterIdLst>
  <p:handoutMasterIdLst>
    <p:handoutMasterId r:id="rId54"/>
  </p:handoutMasterIdLst>
  <p:sldIdLst>
    <p:sldId id="256" r:id="rId26"/>
    <p:sldId id="11455" r:id="rId27"/>
    <p:sldId id="11990" r:id="rId28"/>
    <p:sldId id="11407" r:id="rId29"/>
    <p:sldId id="11418" r:id="rId30"/>
    <p:sldId id="271" r:id="rId31"/>
    <p:sldId id="272" r:id="rId32"/>
    <p:sldId id="266" r:id="rId33"/>
    <p:sldId id="11430" r:id="rId34"/>
    <p:sldId id="11428" r:id="rId35"/>
    <p:sldId id="11985" r:id="rId36"/>
    <p:sldId id="11462" r:id="rId37"/>
    <p:sldId id="11984" r:id="rId38"/>
    <p:sldId id="11986" r:id="rId39"/>
    <p:sldId id="11456" r:id="rId40"/>
    <p:sldId id="11420" r:id="rId41"/>
    <p:sldId id="281" r:id="rId42"/>
    <p:sldId id="11465" r:id="rId43"/>
    <p:sldId id="11469" r:id="rId44"/>
    <p:sldId id="11470" r:id="rId45"/>
    <p:sldId id="11471" r:id="rId46"/>
    <p:sldId id="11981" r:id="rId47"/>
    <p:sldId id="11987" r:id="rId48"/>
    <p:sldId id="11439" r:id="rId49"/>
    <p:sldId id="11972" r:id="rId50"/>
    <p:sldId id="11988" r:id="rId51"/>
    <p:sldId id="11973" r:id="rId52"/>
  </p:sldIdLst>
  <p:sldSz cx="9144000" cy="5148263"/>
  <p:notesSz cx="6797675" cy="9926638"/>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94"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459647-2447-71D2-A576-3F9178D03915}" name="DESE - SABARRE,Alexis" initials="D-S" userId="S::Alexis.Sabarre@protected.dese.gov.au::e24aafe6-dbe6-4146-9265-7ac3e96573a3" providerId="AD"/>
  <p188:author id="{FDC84ACB-0589-7282-2722-448F339D61CE}" name="DESE - BROWN,Deborah" initials="DB" userId="S::deborah.brown@protected.dese.gov.au::94433279-ebb7-4a81-8bd0-27f5b698f78f" providerId="AD"/>
  <p188:author id="{0B650FE3-D203-5688-6E63-828A8E9C3AC4}" name="DESE - JONES,Melinda" initials="DJ" userId="S::melinda.jones@protected.dese.gov.au::03a3d66d-deba-469a-8200-58416fcb67c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LATTS,Natasha" initials="P" lastIdx="81" clrIdx="0">
    <p:extLst>
      <p:ext uri="{19B8F6BF-5375-455C-9EA6-DF929625EA0E}">
        <p15:presenceInfo xmlns:p15="http://schemas.microsoft.com/office/powerpoint/2012/main" userId="S::Natasha.Platts@dese.gov.au::ef836a6a-9485-4899-9539-b7e7b3d1e6c4" providerId="AD"/>
      </p:ext>
    </p:extLst>
  </p:cmAuthor>
  <p:cmAuthor id="2" name="DESE - JONES,Melinda" initials="D-J" lastIdx="10" clrIdx="1">
    <p:extLst>
      <p:ext uri="{19B8F6BF-5375-455C-9EA6-DF929625EA0E}">
        <p15:presenceInfo xmlns:p15="http://schemas.microsoft.com/office/powerpoint/2012/main" userId="S::Melinda.Jones@protected.dese.gov.au::03a3d66d-deba-469a-8200-58416fcb67c1" providerId="AD"/>
      </p:ext>
    </p:extLst>
  </p:cmAuthor>
  <p:cmAuthor id="3" name="TRAN,QUYEN" initials="TR" lastIdx="1" clrIdx="2">
    <p:extLst>
      <p:ext uri="{19B8F6BF-5375-455C-9EA6-DF929625EA0E}">
        <p15:presenceInfo xmlns:p15="http://schemas.microsoft.com/office/powerpoint/2012/main" userId="S::quyen.tran@dese.gov.au::a37eee3b-4a8e-4a38-afd3-a4fdcf457a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0A3547"/>
    <a:srgbClr val="287DB2"/>
    <a:srgbClr val="AFBE45"/>
    <a:srgbClr val="C5D07A"/>
    <a:srgbClr val="E9A913"/>
    <a:srgbClr val="002D3F"/>
    <a:srgbClr val="6CC6AC"/>
    <a:srgbClr val="FFFFFF"/>
    <a:srgbClr val="0082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BEC977-79B2-4CAD-AD2A-0FA4FB79ACD2}" v="241" dt="2021-07-01T06:31:16.2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79" autoAdjust="0"/>
    <p:restoredTop sz="86385" autoAdjust="0"/>
  </p:normalViewPr>
  <p:slideViewPr>
    <p:cSldViewPr snapToGrid="0">
      <p:cViewPr varScale="1">
        <p:scale>
          <a:sx n="98" d="100"/>
          <a:sy n="98" d="100"/>
        </p:scale>
        <p:origin x="437" y="82"/>
      </p:cViewPr>
      <p:guideLst>
        <p:guide orient="horz" pos="1894"/>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50" d="100"/>
          <a:sy n="150" d="100"/>
        </p:scale>
        <p:origin x="1734" y="-438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1.xml"/><Relationship Id="rId39" Type="http://schemas.openxmlformats.org/officeDocument/2006/relationships/slide" Target="slides/slide14.xml"/><Relationship Id="rId21" Type="http://schemas.openxmlformats.org/officeDocument/2006/relationships/slideMaster" Target="slideMasters/slideMaster18.xml"/><Relationship Id="rId34" Type="http://schemas.openxmlformats.org/officeDocument/2006/relationships/slide" Target="slides/slide9.xml"/><Relationship Id="rId42" Type="http://schemas.openxmlformats.org/officeDocument/2006/relationships/slide" Target="slides/slide17.xml"/><Relationship Id="rId47" Type="http://schemas.openxmlformats.org/officeDocument/2006/relationships/slide" Target="slides/slide22.xml"/><Relationship Id="rId50" Type="http://schemas.openxmlformats.org/officeDocument/2006/relationships/slide" Target="slides/slide25.xml"/><Relationship Id="rId55" Type="http://schemas.openxmlformats.org/officeDocument/2006/relationships/tags" Target="tags/tag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4.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slide" Target="slides/slide20.xml"/><Relationship Id="rId53" Type="http://schemas.openxmlformats.org/officeDocument/2006/relationships/notesMaster" Target="notesMasters/notesMaster1.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26.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theme" Target="theme/theme1.xml"/><Relationship Id="rId20" Type="http://schemas.openxmlformats.org/officeDocument/2006/relationships/slideMaster" Target="slideMasters/slideMaster17.xml"/><Relationship Id="rId41" Type="http://schemas.openxmlformats.org/officeDocument/2006/relationships/slide" Target="slides/slide16.xml"/><Relationship Id="rId54" Type="http://schemas.openxmlformats.org/officeDocument/2006/relationships/handoutMaster" Target="handoutMasters/handoutMaster1.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1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1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2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2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2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2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2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2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2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2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2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3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3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3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3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3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3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3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3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3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3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40.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4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4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4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4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4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4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4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48.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5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5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5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6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6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6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6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6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6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6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6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6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6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70.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7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7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7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7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7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7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7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7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7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8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8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8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8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8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8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8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8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8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89.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9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9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9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9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9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9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9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9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9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9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0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0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0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0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0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0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0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0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08.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09.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10.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1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1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1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1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1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1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1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1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1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2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2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2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2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2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2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2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2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2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2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30.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3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3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3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3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3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3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3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3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3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4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4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4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4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4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4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4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4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4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49.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5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5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5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5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5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5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5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5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5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5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6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6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6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6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6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6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6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6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68.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69.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70.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7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7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7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7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7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7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7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7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7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8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8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8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8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8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8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8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8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8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8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90.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9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9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9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9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9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9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9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9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9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0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0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0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0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0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0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0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0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0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09.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1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1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1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1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1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1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1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1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1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1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2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2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2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2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2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2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2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2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28.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29.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30.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3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3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3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3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3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3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3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3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3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4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4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4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4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4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4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4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4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4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4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50.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5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5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5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5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5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5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5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5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5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6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6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6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6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6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6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6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6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6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69.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7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7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7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7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7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7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7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7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7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7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8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8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8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8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8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8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8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8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88.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89.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90.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9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9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9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9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9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9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9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9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9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0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0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0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0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0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0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0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0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0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0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10.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1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1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1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1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1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1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1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1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1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2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2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2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2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2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2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2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2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2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29.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3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3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3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3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3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3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3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3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3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3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4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4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4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4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4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4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4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4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48.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49.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50.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5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5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5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5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5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5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5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5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5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6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6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6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6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6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6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6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6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6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6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70.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7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7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7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7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7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7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7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7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7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8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8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8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8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8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8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8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8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8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89.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9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9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9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9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9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9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9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9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9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9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0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0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0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0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0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0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0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0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08.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09.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10.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1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1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1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1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1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1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1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1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1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2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2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2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2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2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2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2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2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2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2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3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3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3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53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3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3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3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3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3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3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4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4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4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4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4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4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4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4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4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4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50.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5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5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5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5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5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5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5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58.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59.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6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6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6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6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6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6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66.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56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6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6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7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7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7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7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57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7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7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7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7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7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8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8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8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8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8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8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8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8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8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8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9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9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9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59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9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9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9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9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9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9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0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0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0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0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0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0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0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0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0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0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10.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1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1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1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1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1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1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1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18.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19.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2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2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2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2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2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2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2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2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2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2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3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3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3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3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3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35.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63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3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3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3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4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4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4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4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4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4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4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4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4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4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5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5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5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5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5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5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5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5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58.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59.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60.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6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pPr algn="ctr"/>
            <a:endParaRPr lang="en-US" b="1">
              <a:solidFill>
                <a:srgbClr val="FF0000"/>
              </a:solidFill>
              <a:latin typeface="Arial" panose="020B0604020202020204" pitchFamily="34" charset="0"/>
            </a:endParaRPr>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C8306197-B16C-4167-B4A2-43E65F1E5A01}" type="datetimeFigureOut">
              <a:rPr lang="en-US" smtClean="0"/>
              <a:t>7/27/2021</a:t>
            </a:fld>
            <a:endParaRPr 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pPr algn="ctr"/>
            <a:r>
              <a:rPr lang="en-US" b="1">
                <a:solidFill>
                  <a:srgbClr val="FF0000"/>
                </a:solidFill>
                <a:latin typeface="Arial" panose="020B0604020202020204" pitchFamily="34" charset="0"/>
              </a:rPr>
              <a:t>​‌OFFICIAL‌​</a:t>
            </a:r>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24B857B0-241B-4F33-A6B9-B9EFF8928931}" type="slidenum">
              <a:rPr lang="en-US" smtClean="0"/>
              <a:t>‹#›</a:t>
            </a:fld>
            <a:endParaRPr lang="en-US"/>
          </a:p>
        </p:txBody>
      </p:sp>
    </p:spTree>
    <p:extLst>
      <p:ext uri="{BB962C8B-B14F-4D97-AF65-F5344CB8AC3E}">
        <p14:creationId xmlns:p14="http://schemas.microsoft.com/office/powerpoint/2010/main" val="98890792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ctr">
              <a:defRPr sz="1200" b="1" i="0" u="none">
                <a:solidFill>
                  <a:srgbClr val="FF0000"/>
                </a:solidFill>
                <a:latin typeface="Arial" panose="020B0604020202020204" pitchFamily="34" charset="0"/>
              </a:defRPr>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878F842-560F-42A5-A306-F766D7D6B80D}" type="datetimeFigureOut">
              <a:rPr lang="en-AU" smtClean="0"/>
              <a:t>27/07/2021</a:t>
            </a:fld>
            <a:endParaRPr lang="en-AU"/>
          </a:p>
        </p:txBody>
      </p:sp>
      <p:sp>
        <p:nvSpPr>
          <p:cNvPr id="4" name="Slide Image Placeholder 3"/>
          <p:cNvSpPr>
            <a:spLocks noGrp="1" noRot="1" noChangeAspect="1"/>
          </p:cNvSpPr>
          <p:nvPr>
            <p:ph type="sldImg" idx="2"/>
          </p:nvPr>
        </p:nvSpPr>
        <p:spPr>
          <a:xfrm>
            <a:off x="425450" y="1241425"/>
            <a:ext cx="594677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ctr">
              <a:defRPr sz="1200" b="1" i="0" u="none">
                <a:solidFill>
                  <a:srgbClr val="FF0000"/>
                </a:solidFill>
                <a:latin typeface="Arial" panose="020B0604020202020204" pitchFamily="34" charset="0"/>
              </a:defRPr>
            </a:lvl1pPr>
          </a:lstStyle>
          <a:p>
            <a:r>
              <a:rPr lang="en-AU"/>
              <a:t>​‌OFFICIAL‌​</a:t>
            </a:r>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BD3FCEB-6CB7-4478-9568-E9785AFEA658}" type="slidenum">
              <a:rPr lang="en-AU" smtClean="0"/>
              <a:t>‹#›</a:t>
            </a:fld>
            <a:endParaRPr lang="en-AU"/>
          </a:p>
        </p:txBody>
      </p:sp>
    </p:spTree>
    <p:extLst>
      <p:ext uri="{BB962C8B-B14F-4D97-AF65-F5344CB8AC3E}">
        <p14:creationId xmlns:p14="http://schemas.microsoft.com/office/powerpoint/2010/main" val="339810372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mailto:providerexperience@dese.gov.au"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1206500"/>
            <a:ext cx="5946775" cy="3349625"/>
          </a:xfrm>
        </p:spPr>
      </p:sp>
      <p:sp>
        <p:nvSpPr>
          <p:cNvPr id="3" name="Notes Placeholder 2"/>
          <p:cNvSpPr>
            <a:spLocks noGrp="1"/>
          </p:cNvSpPr>
          <p:nvPr>
            <p:ph type="body" idx="1"/>
          </p:nvPr>
        </p:nvSpPr>
        <p:spPr/>
        <p:txBody>
          <a:bodyPr/>
          <a:lstStyle/>
          <a:p>
            <a:pPr marL="171450"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Our priority is to roll out a new Employment Services Model that assists a range of stakeholders including employers, job seekers, providers and Government. </a:t>
            </a:r>
          </a:p>
          <a:p>
            <a:pPr marL="171450"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What I really want to focus on and one of the most critical outcomes we are looking for is that we need to refocus provider effort to job seekers with higher needs. </a:t>
            </a:r>
          </a:p>
          <a:p>
            <a:pPr marL="171450"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We need to create capacity for that to happen, because there is a significant risk with the effort that needs to go into providing those job seekers with the support they need to get them into as close to full employment as possible or as practicable given their personal circumstances. </a:t>
            </a:r>
          </a:p>
          <a:p>
            <a:pPr marL="171450"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There are some very specific outcomes we are looking for, including:</a:t>
            </a:r>
          </a:p>
          <a:p>
            <a:pPr marL="800100" lvl="1" indent="-342900">
              <a:lnSpc>
                <a:spcPct val="107000"/>
              </a:lnSpc>
              <a:buFont typeface="Courier New" panose="02070309020205020404" pitchFamily="49" charset="0"/>
              <a:buChar char="o"/>
            </a:pPr>
            <a:r>
              <a:rPr lang="en-AU" sz="1100" dirty="0">
                <a:latin typeface="Calibri" panose="020F0502020204030204" pitchFamily="34" charset="0"/>
                <a:ea typeface="Calibri" panose="020F0502020204030204" pitchFamily="34" charset="0"/>
                <a:cs typeface="Times New Roman" panose="02020603050405020304" pitchFamily="18" charset="0"/>
              </a:rPr>
              <a:t>for employers, making it easier to source the right job seekers </a:t>
            </a:r>
          </a:p>
          <a:p>
            <a:pPr marL="800100" lvl="1" indent="-342900">
              <a:lnSpc>
                <a:spcPct val="107000"/>
              </a:lnSpc>
              <a:buFont typeface="Courier New" panose="02070309020205020404" pitchFamily="49" charset="0"/>
              <a:buChar char="o"/>
            </a:pPr>
            <a:r>
              <a:rPr lang="en-AU" sz="1100" dirty="0">
                <a:latin typeface="Calibri" panose="020F0502020204030204" pitchFamily="34" charset="0"/>
                <a:ea typeface="Calibri" panose="020F0502020204030204" pitchFamily="34" charset="0"/>
                <a:cs typeface="Times New Roman" panose="02020603050405020304" pitchFamily="18" charset="0"/>
              </a:rPr>
              <a:t>for job seekers, we want a more personalised and more flexible model </a:t>
            </a:r>
          </a:p>
          <a:p>
            <a:pPr marL="800100" lvl="1" indent="-342900">
              <a:lnSpc>
                <a:spcPct val="107000"/>
              </a:lnSpc>
              <a:buFont typeface="Courier New" panose="02070309020205020404" pitchFamily="49" charset="0"/>
              <a:buChar char="o"/>
            </a:pPr>
            <a:r>
              <a:rPr lang="en-AU" sz="1100" dirty="0">
                <a:latin typeface="Calibri" panose="020F0502020204030204" pitchFamily="34" charset="0"/>
                <a:ea typeface="Calibri" panose="020F0502020204030204" pitchFamily="34" charset="0"/>
                <a:cs typeface="Times New Roman" panose="02020603050405020304" pitchFamily="18" charset="0"/>
              </a:rPr>
              <a:t>for providers, there will be a new licencing system that rewards high performing providers and gives them more certainty, but also a caseload that focuses on the higher needs job seekers rather than the job ready job seekers</a:t>
            </a:r>
          </a:p>
          <a:p>
            <a:pPr marL="800100" lvl="1" indent="-342900">
              <a:lnSpc>
                <a:spcPct val="107000"/>
              </a:lnSpc>
              <a:spcAft>
                <a:spcPts val="800"/>
              </a:spcAft>
              <a:buFont typeface="Courier New" panose="02070309020205020404" pitchFamily="49" charset="0"/>
              <a:buChar char="o"/>
            </a:pPr>
            <a:r>
              <a:rPr lang="en-AU" sz="1100" dirty="0">
                <a:latin typeface="Calibri" panose="020F0502020204030204" pitchFamily="34" charset="0"/>
                <a:ea typeface="Calibri" panose="020F0502020204030204" pitchFamily="34" charset="0"/>
                <a:cs typeface="Times New Roman" panose="02020603050405020304" pitchFamily="18" charset="0"/>
              </a:rPr>
              <a:t>for government, we need to make sure that we are more capable of delivering a responsive model. </a:t>
            </a:r>
          </a:p>
          <a:p>
            <a:pPr marL="171450"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This presentation will be made available to you and will also be published online.</a:t>
            </a:r>
          </a:p>
          <a:p>
            <a:pPr marL="171450" indent="-171450">
              <a:buFont typeface="Arial" panose="020B0604020202020204" pitchFamily="34" charset="0"/>
              <a:buChar char="•"/>
            </a:pPr>
            <a:endParaRPr lang="en-US" sz="1100" kern="1200" dirty="0">
              <a:solidFill>
                <a:schemeClr val="bg2">
                  <a:lumMod val="10000"/>
                </a:schemeClr>
              </a:solidFill>
              <a:effectLst/>
              <a:latin typeface="Calibri" panose="020F0502020204030204" pitchFamily="34" charset="0"/>
              <a:ea typeface="+mn-ea"/>
              <a:cs typeface="Calibri" panose="020F0502020204030204" pitchFamily="34" charset="0"/>
              <a:sym typeface="+mn-lt"/>
            </a:endParaRPr>
          </a:p>
        </p:txBody>
      </p:sp>
      <p:sp>
        <p:nvSpPr>
          <p:cNvPr id="4" name="Slide Number Placeholder 3"/>
          <p:cNvSpPr>
            <a:spLocks noGrp="1"/>
          </p:cNvSpPr>
          <p:nvPr>
            <p:ph type="sldNum" sz="quarter" idx="5"/>
          </p:nvPr>
        </p:nvSpPr>
        <p:spPr/>
        <p:txBody>
          <a:bodyPr/>
          <a:lstStyle/>
          <a:p>
            <a:r>
              <a:rPr lang="en-US"/>
              <a:t>Notes view: </a:t>
            </a:r>
            <a:fld id="{128CEAFE-FA94-43E5-B0FF-D47E1CCDD1B4}" type="slidenum">
              <a:rPr lang="en-US" smtClean="0"/>
              <a:pPr/>
              <a:t>1</a:t>
            </a:fld>
            <a:endParaRPr lang="en-US"/>
          </a:p>
        </p:txBody>
      </p:sp>
      <p:sp>
        <p:nvSpPr>
          <p:cNvPr id="5" name="Footer Placeholder 4">
            <a:extLst>
              <a:ext uri="{FF2B5EF4-FFF2-40B4-BE49-F238E27FC236}">
                <a16:creationId xmlns:a16="http://schemas.microsoft.com/office/drawing/2014/main" id="{94D5F324-394E-4911-80B4-719EEEAB65F2}"/>
              </a:ext>
            </a:extLst>
          </p:cNvPr>
          <p:cNvSpPr>
            <a:spLocks noGrp="1"/>
          </p:cNvSpPr>
          <p:nvPr>
            <p:ph type="ftr" sz="quarter" idx="4"/>
          </p:nvPr>
        </p:nvSpPr>
        <p:spPr>
          <a:xfrm>
            <a:off x="0" y="9428584"/>
            <a:ext cx="2945659" cy="498055"/>
          </a:xfrm>
        </p:spPr>
        <p:txBody>
          <a:bodyPr/>
          <a:lstStyle/>
          <a:p>
            <a:r>
              <a:rPr lang="en-AU"/>
              <a:t>​‌OFFICIAL‌​</a:t>
            </a:r>
          </a:p>
        </p:txBody>
      </p:sp>
      <p:sp>
        <p:nvSpPr>
          <p:cNvPr id="7" name="Header Placeholder 6">
            <a:extLst>
              <a:ext uri="{FF2B5EF4-FFF2-40B4-BE49-F238E27FC236}">
                <a16:creationId xmlns:a16="http://schemas.microsoft.com/office/drawing/2014/main" id="{1F909182-EEC2-4736-8AB9-163EAF181FBA}"/>
              </a:ext>
            </a:extLst>
          </p:cNvPr>
          <p:cNvSpPr>
            <a:spLocks noGrp="1"/>
          </p:cNvSpPr>
          <p:nvPr>
            <p:ph type="hdr" sz="quarter"/>
          </p:nvPr>
        </p:nvSpPr>
        <p:spPr>
          <a:xfrm>
            <a:off x="0" y="0"/>
            <a:ext cx="2945659" cy="498056"/>
          </a:xfrm>
        </p:spPr>
        <p:txBody>
          <a:bodyPr/>
          <a:lstStyle/>
          <a:p>
            <a:endParaRPr lang="en-AU"/>
          </a:p>
        </p:txBody>
      </p:sp>
    </p:spTree>
    <p:extLst>
      <p:ext uri="{BB962C8B-B14F-4D97-AF65-F5344CB8AC3E}">
        <p14:creationId xmlns:p14="http://schemas.microsoft.com/office/powerpoint/2010/main" val="1625294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For release dates that have already been set, there are details on what system developments will be released.</a:t>
            </a:r>
          </a:p>
          <a:p>
            <a:pPr marL="171450"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Some of these development may not be directly visible to providers on the release date as it may be work behind the scenes on a system build. However over time, these developments will become more visible and available to a provider. </a:t>
            </a:r>
          </a:p>
          <a:p>
            <a:pPr marL="171450"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We’ve taken the same approach for individuals and businesses and have created a release cycle on a schedule for both.</a:t>
            </a:r>
          </a:p>
          <a:p>
            <a:pPr marL="171450" indent="-171450">
              <a:lnSpc>
                <a:spcPct val="107000"/>
              </a:lnSpc>
              <a:spcAft>
                <a:spcPts val="800"/>
              </a:spcAft>
              <a:buFont typeface="Arial" panose="020B0604020202020204" pitchFamily="34" charset="0"/>
              <a:buChar char="•"/>
            </a:pPr>
            <a:endParaRPr lang="en-AU" sz="1100" dirty="0">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en-AU"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D3FCEB-6CB7-4478-9568-E9785AFEA658}"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183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Footer Placeholder 3"/>
          <p:cNvSpPr>
            <a:spLocks noGrp="1"/>
          </p:cNvSpPr>
          <p:nvPr>
            <p:ph type="ftr" sz="quarter" idx="4"/>
          </p:nvPr>
        </p:nvSpPr>
        <p:spPr/>
        <p:txBody>
          <a:bodyPr/>
          <a:lstStyle/>
          <a:p>
            <a:r>
              <a:rPr lang="en-AU"/>
              <a:t>​‌OFFICIAL‌​</a:t>
            </a:r>
          </a:p>
        </p:txBody>
      </p:sp>
      <p:sp>
        <p:nvSpPr>
          <p:cNvPr id="5" name="Slide Number Placeholder 4"/>
          <p:cNvSpPr>
            <a:spLocks noGrp="1"/>
          </p:cNvSpPr>
          <p:nvPr>
            <p:ph type="sldNum" sz="quarter" idx="5"/>
          </p:nvPr>
        </p:nvSpPr>
        <p:spPr/>
        <p:txBody>
          <a:bodyPr/>
          <a:lstStyle/>
          <a:p>
            <a:fld id="{3BD3FCEB-6CB7-4478-9568-E9785AFEA658}" type="slidenum">
              <a:rPr lang="en-AU" smtClean="0"/>
              <a:t>11</a:t>
            </a:fld>
            <a:endParaRPr lang="en-AU"/>
          </a:p>
        </p:txBody>
      </p:sp>
    </p:spTree>
    <p:extLst>
      <p:ext uri="{BB962C8B-B14F-4D97-AF65-F5344CB8AC3E}">
        <p14:creationId xmlns:p14="http://schemas.microsoft.com/office/powerpoint/2010/main" val="3400001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Now we will talk about how we will approach engagement. </a:t>
            </a:r>
          </a:p>
          <a:p>
            <a:pPr marL="171450"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On a very broad level, we have categorised our engagement into the following:</a:t>
            </a:r>
          </a:p>
          <a:p>
            <a:pPr marL="628650" lvl="1" indent="-171450">
              <a:spcAft>
                <a:spcPts val="3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strategic engagement</a:t>
            </a:r>
          </a:p>
          <a:p>
            <a:pPr marL="628650" lvl="1" indent="-171450">
              <a:spcAft>
                <a:spcPts val="3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operational engagement</a:t>
            </a:r>
          </a:p>
          <a:p>
            <a:pPr marL="628650" lvl="1" indent="-171450">
              <a:spcAft>
                <a:spcPts val="3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tactical engagement </a:t>
            </a:r>
          </a:p>
          <a:p>
            <a:pPr marL="628650" lvl="1" indent="-171450">
              <a:spcAft>
                <a:spcPts val="3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informative engagement. </a:t>
            </a:r>
            <a:endParaRPr lang="en-AU" sz="1100" dirty="0"/>
          </a:p>
        </p:txBody>
      </p:sp>
      <p:sp>
        <p:nvSpPr>
          <p:cNvPr id="4" name="Footer Placeholder 3"/>
          <p:cNvSpPr>
            <a:spLocks noGrp="1"/>
          </p:cNvSpPr>
          <p:nvPr>
            <p:ph type="ftr" sz="quarter" idx="4"/>
          </p:nvPr>
        </p:nvSpPr>
        <p:spPr/>
        <p:txBody>
          <a:bodyPr/>
          <a:lstStyle/>
          <a:p>
            <a:r>
              <a:rPr lang="en-AU"/>
              <a:t>​‌OFFICIAL‌​</a:t>
            </a:r>
          </a:p>
        </p:txBody>
      </p:sp>
      <p:sp>
        <p:nvSpPr>
          <p:cNvPr id="5" name="Slide Number Placeholder 4"/>
          <p:cNvSpPr>
            <a:spLocks noGrp="1"/>
          </p:cNvSpPr>
          <p:nvPr>
            <p:ph type="sldNum" sz="quarter" idx="5"/>
          </p:nvPr>
        </p:nvSpPr>
        <p:spPr/>
        <p:txBody>
          <a:bodyPr/>
          <a:lstStyle/>
          <a:p>
            <a:fld id="{3BD3FCEB-6CB7-4478-9568-E9785AFEA658}" type="slidenum">
              <a:rPr lang="en-AU" smtClean="0"/>
              <a:t>12</a:t>
            </a:fld>
            <a:endParaRPr lang="en-AU"/>
          </a:p>
        </p:txBody>
      </p:sp>
    </p:spTree>
    <p:extLst>
      <p:ext uri="{BB962C8B-B14F-4D97-AF65-F5344CB8AC3E}">
        <p14:creationId xmlns:p14="http://schemas.microsoft.com/office/powerpoint/2010/main" val="6098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t>Our engagement roadmap is in development and once finalised, will be made available to all stakeholders. </a:t>
            </a:r>
          </a:p>
          <a:p>
            <a:pPr marL="171450" indent="-171450">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The goal in the next few of months is to identify the levels of work and how to structure that information.</a:t>
            </a:r>
          </a:p>
          <a:p>
            <a:pPr marL="171450"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Using an example for the ATO from when they shifted the way they worked, conversations started with strategic engagement.</a:t>
            </a:r>
          </a:p>
          <a:p>
            <a:pPr marL="171450"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Key questions that we should consider for </a:t>
            </a:r>
            <a:r>
              <a:rPr lang="en-AU" sz="1100" b="0" dirty="0">
                <a:latin typeface="Calibri" panose="020F0502020204030204" pitchFamily="34" charset="0"/>
                <a:ea typeface="Calibri" panose="020F0502020204030204" pitchFamily="34" charset="0"/>
                <a:cs typeface="Times New Roman" panose="02020603050405020304" pitchFamily="18" charset="0"/>
              </a:rPr>
              <a:t>strategic engagement </a:t>
            </a:r>
            <a:r>
              <a:rPr lang="en-AU" sz="1100" dirty="0">
                <a:latin typeface="Calibri" panose="020F0502020204030204" pitchFamily="34" charset="0"/>
                <a:ea typeface="Calibri" panose="020F0502020204030204" pitchFamily="34" charset="0"/>
                <a:cs typeface="Times New Roman" panose="02020603050405020304" pitchFamily="18" charset="0"/>
              </a:rPr>
              <a:t>include:</a:t>
            </a:r>
          </a:p>
          <a:p>
            <a:pPr marL="628650" lvl="1" indent="-171450">
              <a:spcAft>
                <a:spcPts val="3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How do we approach engagement?</a:t>
            </a:r>
          </a:p>
          <a:p>
            <a:pPr marL="628650" lvl="1" indent="-171450">
              <a:spcAft>
                <a:spcPts val="3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What does the next 5 to 10 year journey look like?</a:t>
            </a:r>
          </a:p>
          <a:p>
            <a:pPr marL="628650" lvl="1" indent="-171450">
              <a:spcAft>
                <a:spcPts val="3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Where does policy need to shift to enable that journey?</a:t>
            </a:r>
          </a:p>
          <a:p>
            <a:pPr marL="628650" lvl="1" indent="-171450">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Who are the right people, forums or interest groups that we can get together to constructively build a future world and think across ecosystems?</a:t>
            </a:r>
          </a:p>
          <a:p>
            <a:pPr marL="171450"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We should consider the following questions at the </a:t>
            </a:r>
            <a:r>
              <a:rPr lang="en-AU" sz="1100" b="0" dirty="0">
                <a:latin typeface="Calibri" panose="020F0502020204030204" pitchFamily="34" charset="0"/>
                <a:ea typeface="Calibri" panose="020F0502020204030204" pitchFamily="34" charset="0"/>
                <a:cs typeface="Times New Roman" panose="02020603050405020304" pitchFamily="18" charset="0"/>
              </a:rPr>
              <a:t>Service Design level:</a:t>
            </a:r>
          </a:p>
          <a:p>
            <a:pPr marL="628650" lvl="1" indent="-171450">
              <a:spcAft>
                <a:spcPts val="3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Who are the groups, people or lead providers we work with, so we can start detailed design around services? </a:t>
            </a:r>
          </a:p>
          <a:p>
            <a:pPr marL="628650" lvl="1" indent="-171450">
              <a:spcAft>
                <a:spcPts val="3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What are the high volume APIs that we should be building and how do they work? </a:t>
            </a:r>
          </a:p>
          <a:p>
            <a:pPr marL="628650" lvl="1" indent="-171450">
              <a:spcAft>
                <a:spcPts val="3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What taxonomies do we need to build around the APIs? </a:t>
            </a:r>
          </a:p>
          <a:p>
            <a:pPr marL="628650" lvl="1" indent="-171450">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What do we need to think about when we are trying to remove red tape from everyone’s systems, our system, the employer’s system and the provider’s system?</a:t>
            </a:r>
          </a:p>
          <a:p>
            <a:pPr marL="171450"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At a </a:t>
            </a:r>
            <a:r>
              <a:rPr lang="en-AU" sz="1100" b="0" dirty="0">
                <a:latin typeface="Calibri" panose="020F0502020204030204" pitchFamily="34" charset="0"/>
                <a:ea typeface="Calibri" panose="020F0502020204030204" pitchFamily="34" charset="0"/>
                <a:cs typeface="Times New Roman" panose="02020603050405020304" pitchFamily="18" charset="0"/>
              </a:rPr>
              <a:t>platform level: </a:t>
            </a:r>
          </a:p>
          <a:p>
            <a:pPr marL="628650" lvl="1"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Who are the people we need to be working with to help with discussions on the platform or to test the platform?</a:t>
            </a:r>
          </a:p>
          <a:p>
            <a:pPr marL="171450"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We are currently </a:t>
            </a:r>
            <a:r>
              <a:rPr lang="en-AU" sz="1100" b="0" dirty="0">
                <a:latin typeface="Calibri" panose="020F0502020204030204" pitchFamily="34" charset="0"/>
                <a:ea typeface="Calibri" panose="020F0502020204030204" pitchFamily="34" charset="0"/>
                <a:cs typeface="Times New Roman" panose="02020603050405020304" pitchFamily="18" charset="0"/>
              </a:rPr>
              <a:t>reimagining resilience and technology </a:t>
            </a:r>
            <a:r>
              <a:rPr lang="en-AU" sz="1100" dirty="0">
                <a:latin typeface="Calibri" panose="020F0502020204030204" pitchFamily="34" charset="0"/>
                <a:ea typeface="Calibri" panose="020F0502020204030204" pitchFamily="34" charset="0"/>
                <a:cs typeface="Times New Roman" panose="02020603050405020304" pitchFamily="18" charset="0"/>
              </a:rPr>
              <a:t>so that we can agree on what APIs needs to be fully available, which APIs need to be cached and which need to be partially available.</a:t>
            </a:r>
          </a:p>
          <a:p>
            <a:pPr marL="628650" lvl="1"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Who are the people that we sit with to work out this layer of engagement? </a:t>
            </a:r>
          </a:p>
          <a:p>
            <a:pPr marL="171450"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As we create </a:t>
            </a:r>
            <a:r>
              <a:rPr lang="en-AU" sz="1100" b="0" dirty="0">
                <a:latin typeface="Calibri" panose="020F0502020204030204" pitchFamily="34" charset="0"/>
                <a:ea typeface="Calibri" panose="020F0502020204030204" pitchFamily="34" charset="0"/>
                <a:cs typeface="Times New Roman" panose="02020603050405020304" pitchFamily="18" charset="0"/>
              </a:rPr>
              <a:t>product roadmaps, </a:t>
            </a:r>
            <a:r>
              <a:rPr lang="en-AU" sz="1100" dirty="0">
                <a:latin typeface="Calibri" panose="020F0502020204030204" pitchFamily="34" charset="0"/>
                <a:ea typeface="Calibri" panose="020F0502020204030204" pitchFamily="34" charset="0"/>
                <a:cs typeface="Times New Roman" panose="02020603050405020304" pitchFamily="18" charset="0"/>
              </a:rPr>
              <a:t>we know there is information available from policy, budget or government announcements.</a:t>
            </a:r>
          </a:p>
          <a:p>
            <a:pPr marL="628650" lvl="1"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How do we map this roadmap so that everyone is clear when we are going to build, when we are going to deliver and when the APIs are available for use?</a:t>
            </a:r>
          </a:p>
          <a:p>
            <a:pPr marL="171450"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Separate to all of this:</a:t>
            </a:r>
          </a:p>
          <a:p>
            <a:pPr marL="628650" lvl="1" indent="-171450">
              <a:spcAft>
                <a:spcPts val="3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What are the innovation options that we can do that are discretionary?</a:t>
            </a:r>
          </a:p>
          <a:p>
            <a:pPr marL="628650" lvl="1" indent="-171450">
              <a:spcAft>
                <a:spcPts val="3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What is the backlog of work that is based on irritants and that we need to start to schedule?</a:t>
            </a:r>
          </a:p>
          <a:p>
            <a:pPr marL="628650" lvl="1" indent="-171450">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What opportunity exists with other agencies or other ecosystems and how do we scope that out?</a:t>
            </a:r>
          </a:p>
          <a:p>
            <a:pPr marL="171450"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Underpinning all of these layers is </a:t>
            </a:r>
            <a:r>
              <a:rPr lang="en-AU" sz="1100" b="0" dirty="0">
                <a:latin typeface="Calibri" panose="020F0502020204030204" pitchFamily="34" charset="0"/>
                <a:ea typeface="Calibri" panose="020F0502020204030204" pitchFamily="34" charset="0"/>
                <a:cs typeface="Times New Roman" panose="02020603050405020304" pitchFamily="18" charset="0"/>
              </a:rPr>
              <a:t>Right Fit For Risk (RFFR). </a:t>
            </a:r>
          </a:p>
          <a:p>
            <a:pPr marL="628650" lvl="1"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How we handle our risk today will not suffice in 3 to 5 years. We need to continue to tighten how we manage our risk over time. How do we make sure we do this and how do we support sectors in aligning with that agenda?</a:t>
            </a:r>
          </a:p>
          <a:p>
            <a:pPr marL="171450"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With the ATO example, we undertook this approach by looking at all these engagement layers with a software industry that interacted with ATO ecosystems, the intermediaries, the agents, the accountants associations and the book keeper associations. This enabled the ATO to understand a joint view about the future world and it moved the whole ecosystem into a different level of maturity</a:t>
            </a:r>
          </a:p>
          <a:p>
            <a:pPr marL="171450"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To give you a specific example, in 2013, a tax agent would have to enter their details at least five times. In 2020, a tax agent would work in a system and that system would naturally interact with the ATO. The tax agent would not have to enter information directly with the ATO because the systems talk to each other, and not only that the system dynamically interacts with each other in real time. </a:t>
            </a:r>
          </a:p>
          <a:p>
            <a:pPr marL="171450"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And as the agent is working in that system, their system in pulling in all the data and ratings in real time and presenting that information on a dashboard. This dashboard was fully customisable and the agent could see the information in whatever lens they needed. </a:t>
            </a:r>
          </a:p>
          <a:p>
            <a:pPr marL="171450"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This was a transformational shift in terms of experiences for our intermediaries and similarly for a whole bunch of industry sectors. But that was a journey that took several years and was based on mapping out all the engagement layers. </a:t>
            </a:r>
          </a:p>
        </p:txBody>
      </p:sp>
      <p:sp>
        <p:nvSpPr>
          <p:cNvPr id="4" name="Footer Placeholder 3"/>
          <p:cNvSpPr>
            <a:spLocks noGrp="1"/>
          </p:cNvSpPr>
          <p:nvPr>
            <p:ph type="ftr" sz="quarter" idx="4"/>
          </p:nvPr>
        </p:nvSpPr>
        <p:spPr/>
        <p:txBody>
          <a:bodyPr/>
          <a:lstStyle/>
          <a:p>
            <a:r>
              <a:rPr lang="en-AU" dirty="0"/>
              <a:t>​‌OFFICIAL‌​</a:t>
            </a:r>
          </a:p>
        </p:txBody>
      </p:sp>
      <p:sp>
        <p:nvSpPr>
          <p:cNvPr id="5" name="Slide Number Placeholder 4"/>
          <p:cNvSpPr>
            <a:spLocks noGrp="1"/>
          </p:cNvSpPr>
          <p:nvPr>
            <p:ph type="sldNum" sz="quarter" idx="5"/>
          </p:nvPr>
        </p:nvSpPr>
        <p:spPr/>
        <p:txBody>
          <a:bodyPr/>
          <a:lstStyle/>
          <a:p>
            <a:endParaRPr lang="en-AU" dirty="0"/>
          </a:p>
          <a:p>
            <a:fld id="{3BD3FCEB-6CB7-4478-9568-E9785AFEA658}" type="slidenum">
              <a:rPr lang="en-AU" smtClean="0"/>
              <a:t>13</a:t>
            </a:fld>
            <a:endParaRPr lang="en-AU" dirty="0"/>
          </a:p>
        </p:txBody>
      </p:sp>
    </p:spTree>
    <p:extLst>
      <p:ext uri="{BB962C8B-B14F-4D97-AF65-F5344CB8AC3E}">
        <p14:creationId xmlns:p14="http://schemas.microsoft.com/office/powerpoint/2010/main" val="3437784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Footer Placeholder 3"/>
          <p:cNvSpPr>
            <a:spLocks noGrp="1"/>
          </p:cNvSpPr>
          <p:nvPr>
            <p:ph type="ftr" sz="quarter" idx="4"/>
          </p:nvPr>
        </p:nvSpPr>
        <p:spPr/>
        <p:txBody>
          <a:bodyPr/>
          <a:lstStyle/>
          <a:p>
            <a:r>
              <a:rPr lang="en-AU"/>
              <a:t>​‌OFFICIAL‌​</a:t>
            </a:r>
          </a:p>
        </p:txBody>
      </p:sp>
      <p:sp>
        <p:nvSpPr>
          <p:cNvPr id="5" name="Slide Number Placeholder 4"/>
          <p:cNvSpPr>
            <a:spLocks noGrp="1"/>
          </p:cNvSpPr>
          <p:nvPr>
            <p:ph type="sldNum" sz="quarter" idx="5"/>
          </p:nvPr>
        </p:nvSpPr>
        <p:spPr/>
        <p:txBody>
          <a:bodyPr/>
          <a:lstStyle/>
          <a:p>
            <a:fld id="{3BD3FCEB-6CB7-4478-9568-E9785AFEA658}" type="slidenum">
              <a:rPr lang="en-AU" smtClean="0"/>
              <a:t>14</a:t>
            </a:fld>
            <a:endParaRPr lang="en-AU"/>
          </a:p>
        </p:txBody>
      </p:sp>
    </p:spTree>
    <p:extLst>
      <p:ext uri="{BB962C8B-B14F-4D97-AF65-F5344CB8AC3E}">
        <p14:creationId xmlns:p14="http://schemas.microsoft.com/office/powerpoint/2010/main" val="2623232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t>We want to understand existing Employment Service Provider behaviours when using Employment Service System Web (ESS Web), including barriers they encounter when inputting data on the platform.</a:t>
            </a:r>
          </a:p>
          <a:p>
            <a:pPr marL="171450" indent="-171450">
              <a:buFont typeface="Arial" panose="020B0604020202020204" pitchFamily="34" charset="0"/>
              <a:buChar char="•"/>
            </a:pPr>
            <a:r>
              <a:rPr lang="en-AU" sz="1100" dirty="0"/>
              <a:t>Using exploratory research techniques our goal is to understand the user’s journey both inside &amp; outside of the platform allowing us to uncover design opportunities to meet challenges that are identified.</a:t>
            </a:r>
          </a:p>
          <a:p>
            <a:pPr marL="171450" indent="-171450">
              <a:buFont typeface="Arial" panose="020B0604020202020204" pitchFamily="34" charset="0"/>
              <a:buChar char="•"/>
            </a:pPr>
            <a:r>
              <a:rPr lang="en-AU" sz="1100" dirty="0"/>
              <a:t>Research is planned and conducted around current policy, functions, &amp; features in ESS Web. </a:t>
            </a:r>
          </a:p>
          <a:p>
            <a:pPr marL="171450" indent="-171450">
              <a:buFont typeface="Arial" panose="020B0604020202020204" pitchFamily="34" charset="0"/>
              <a:buChar char="•"/>
            </a:pPr>
            <a:r>
              <a:rPr lang="en-AU" sz="1100" dirty="0"/>
              <a:t>Research prototypes are based on the existing platform that are enhanced with a new user interface, process improvements and improved technology stack.</a:t>
            </a:r>
          </a:p>
          <a:p>
            <a:pPr marL="171450"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There has been consultation around ESS Web and how functional ESS web is today for our providers. </a:t>
            </a:r>
            <a:endParaRPr lang="en-AU" sz="1100" kern="1200" dirty="0">
              <a:solidFill>
                <a:schemeClr val="bg2">
                  <a:lumMod val="10000"/>
                </a:schemeClr>
              </a:solidFill>
              <a:effectLst/>
              <a:cs typeface="Calibri" panose="020F0502020204030204" pitchFamily="34" charset="0"/>
              <a:sym typeface="+mn-lt"/>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6E6F73"/>
                </a:solidFill>
                <a:effectLst/>
                <a:uLnTx/>
                <a:uFillTx/>
                <a:latin typeface="Trebuchet MS"/>
                <a:ea typeface="+mn-ea"/>
                <a:cs typeface="+mn-cs"/>
                <a:sym typeface="+mn-lt"/>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Trebuchet MS"/>
                <a:ea typeface="+mn-ea"/>
                <a:cs typeface="+mn-cs"/>
                <a:sym typeface="+mn-lt"/>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US" sz="1400" b="0" i="0" u="none" strike="noStrike" kern="1200" cap="none" spc="0" normalizeH="0" baseline="0" noProof="0">
              <a:ln>
                <a:noFill/>
              </a:ln>
              <a:solidFill>
                <a:srgbClr val="6E6F73"/>
              </a:solidFill>
              <a:effectLst/>
              <a:uLnTx/>
              <a:uFillTx/>
              <a:latin typeface="Trebuchet MS"/>
              <a:ea typeface="+mn-ea"/>
              <a:cs typeface="+mn-cs"/>
              <a:sym typeface="+mn-lt"/>
            </a:endParaRPr>
          </a:p>
        </p:txBody>
      </p:sp>
      <p:sp>
        <p:nvSpPr>
          <p:cNvPr id="5" name="Footer Placeholder 4">
            <a:extLst>
              <a:ext uri="{FF2B5EF4-FFF2-40B4-BE49-F238E27FC236}">
                <a16:creationId xmlns:a16="http://schemas.microsoft.com/office/drawing/2014/main" id="{B6A43F61-8C8C-4934-8D11-EC5AEEDAD986}"/>
              </a:ext>
            </a:extLst>
          </p:cNvPr>
          <p:cNvSpPr>
            <a:spLocks noGrp="1"/>
          </p:cNvSpPr>
          <p:nvPr>
            <p:ph type="ftr" sz="quarter" idx="4"/>
          </p:nvPr>
        </p:nvSpPr>
        <p:spPr>
          <a:xfrm>
            <a:off x="0" y="9428584"/>
            <a:ext cx="2945659" cy="498055"/>
          </a:xfrm>
        </p:spPr>
        <p:txBody>
          <a:bodyPr/>
          <a:lstStyle/>
          <a:p>
            <a:r>
              <a:rPr lang="en-AU"/>
              <a:t>​‌OFFICIAL‌​</a:t>
            </a:r>
          </a:p>
        </p:txBody>
      </p:sp>
      <p:sp>
        <p:nvSpPr>
          <p:cNvPr id="7" name="Header Placeholder 6">
            <a:extLst>
              <a:ext uri="{FF2B5EF4-FFF2-40B4-BE49-F238E27FC236}">
                <a16:creationId xmlns:a16="http://schemas.microsoft.com/office/drawing/2014/main" id="{CD1B3432-FCF4-4F83-8088-DCCA8448B2C1}"/>
              </a:ext>
            </a:extLst>
          </p:cNvPr>
          <p:cNvSpPr>
            <a:spLocks noGrp="1"/>
          </p:cNvSpPr>
          <p:nvPr>
            <p:ph type="hdr" sz="quarter"/>
          </p:nvPr>
        </p:nvSpPr>
        <p:spPr>
          <a:xfrm>
            <a:off x="0" y="0"/>
            <a:ext cx="2945659" cy="498056"/>
          </a:xfrm>
        </p:spPr>
        <p:txBody>
          <a:bodyPr/>
          <a:lstStyle/>
          <a:p>
            <a:endParaRPr lang="en-AU"/>
          </a:p>
        </p:txBody>
      </p:sp>
    </p:spTree>
    <p:extLst>
      <p:ext uri="{BB962C8B-B14F-4D97-AF65-F5344CB8AC3E}">
        <p14:creationId xmlns:p14="http://schemas.microsoft.com/office/powerpoint/2010/main" val="2813768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t>At a very high level, the redesign of the online environment for providers is going to be a foundational platform for how we provide services for all providers longer term, not just employment services providers.</a:t>
            </a:r>
            <a:endParaRPr lang="en-AU" sz="1100" kern="1200" dirty="0">
              <a:solidFill>
                <a:schemeClr val="tx1"/>
              </a:solidFill>
              <a:effectLst/>
              <a:latin typeface="+mn-lt"/>
              <a:ea typeface="+mn-ea"/>
              <a:cs typeface="+mn-cs"/>
            </a:endParaRPr>
          </a:p>
          <a:p>
            <a:pPr marL="171450" indent="-171450">
              <a:buFont typeface="Arial" panose="020B0604020202020204" pitchFamily="34" charset="0"/>
              <a:buChar char="•"/>
              <a:defRPr/>
            </a:pPr>
            <a:r>
              <a:rPr lang="en-AU" sz="1100" kern="1200" dirty="0">
                <a:solidFill>
                  <a:schemeClr val="tx1"/>
                </a:solidFill>
                <a:effectLst/>
                <a:latin typeface="+mn-lt"/>
                <a:ea typeface="+mn-ea"/>
                <a:cs typeface="+mn-cs"/>
              </a:rPr>
              <a:t>Our engagement regarding platform and systems will be increasing over the next few weeks, particularly with providers, employers &amp; IT system integrators.</a:t>
            </a:r>
          </a:p>
          <a:p>
            <a:pPr marL="171450" indent="-171450">
              <a:buFont typeface="Arial" panose="020B0604020202020204" pitchFamily="34" charset="0"/>
              <a:buChar char="•"/>
            </a:pPr>
            <a:r>
              <a:rPr lang="en-AU" sz="1100" kern="1200" dirty="0">
                <a:solidFill>
                  <a:schemeClr val="tx1"/>
                </a:solidFill>
                <a:effectLst/>
                <a:latin typeface="+mn-lt"/>
                <a:ea typeface="+mn-ea"/>
                <a:cs typeface="+mn-cs"/>
              </a:rPr>
              <a:t>We want to ensure our online service for providers </a:t>
            </a:r>
            <a:r>
              <a:rPr lang="en-AU" sz="1100" kern="1200" dirty="0" err="1">
                <a:solidFill>
                  <a:schemeClr val="tx1"/>
                </a:solidFill>
                <a:effectLst/>
                <a:latin typeface="+mn-lt"/>
                <a:ea typeface="+mn-ea"/>
                <a:cs typeface="+mn-cs"/>
              </a:rPr>
              <a:t>ie</a:t>
            </a:r>
            <a:r>
              <a:rPr lang="en-AU" sz="1100" kern="1200" dirty="0">
                <a:solidFill>
                  <a:schemeClr val="tx1"/>
                </a:solidFill>
                <a:effectLst/>
                <a:latin typeface="+mn-lt"/>
                <a:ea typeface="+mn-ea"/>
                <a:cs typeface="+mn-cs"/>
              </a:rPr>
              <a:t> </a:t>
            </a:r>
            <a:r>
              <a:rPr lang="en-AU" sz="1100" kern="1200" dirty="0" err="1">
                <a:solidFill>
                  <a:schemeClr val="tx1"/>
                </a:solidFill>
                <a:effectLst/>
                <a:latin typeface="+mn-lt"/>
                <a:ea typeface="+mn-ea"/>
                <a:cs typeface="+mn-cs"/>
              </a:rPr>
              <a:t>ESSWeb</a:t>
            </a:r>
            <a:r>
              <a:rPr lang="en-AU" sz="1100" kern="1200" dirty="0">
                <a:solidFill>
                  <a:schemeClr val="tx1"/>
                </a:solidFill>
                <a:effectLst/>
                <a:latin typeface="+mn-lt"/>
                <a:ea typeface="+mn-ea"/>
                <a:cs typeface="+mn-cs"/>
              </a:rPr>
              <a:t> is more modern and contemporary, the current version is a 2015 platform base but some of the functionality has been carried over from prior periods. </a:t>
            </a:r>
          </a:p>
          <a:p>
            <a:pPr marL="171450" indent="-171450">
              <a:buFont typeface="Arial" panose="020B0604020202020204" pitchFamily="34" charset="0"/>
              <a:buChar char="•"/>
            </a:pPr>
            <a:r>
              <a:rPr lang="en-AU" sz="1100" dirty="0"/>
              <a:t>We are moving from functional silos streams towards a more integrated workflow design. </a:t>
            </a:r>
          </a:p>
          <a:p>
            <a:pPr marL="171450" indent="-171450">
              <a:buFont typeface="Arial" panose="020B0604020202020204" pitchFamily="34" charset="0"/>
              <a:buChar char="•"/>
            </a:pPr>
            <a:r>
              <a:rPr lang="en-AU" sz="1100" dirty="0"/>
              <a:t>We are trying to eliminate duplication, such as entering information multiple times or repeating transactions on at multiple areas in the system.</a:t>
            </a:r>
          </a:p>
          <a:p>
            <a:pPr marL="171450" indent="-171450">
              <a:buFont typeface="Arial" panose="020B0604020202020204" pitchFamily="34" charset="0"/>
              <a:buChar char="•"/>
            </a:pPr>
            <a:r>
              <a:rPr lang="en-AU" sz="1100" dirty="0"/>
              <a:t>The redesign will be in production by mid July 2022. </a:t>
            </a:r>
          </a:p>
          <a:p>
            <a:pPr marL="171450" indent="-171450">
              <a:buFont typeface="Arial" panose="020B0604020202020204" pitchFamily="34" charset="0"/>
              <a:buChar char="•"/>
            </a:pPr>
            <a:r>
              <a:rPr lang="en-AU" sz="1100" dirty="0"/>
              <a:t>We have already started a process to engage with those interested in prototyping and user testing. For all of these engagements, it is important for us to have a large, diverse group of people to draw upon to ensure engagement with &amp; participation from a broad range of users.</a:t>
            </a:r>
            <a:endParaRPr lang="en-AU" sz="1100" dirty="0">
              <a:cs typeface="Calibri"/>
            </a:endParaRPr>
          </a:p>
          <a:p>
            <a:pPr marL="171450" indent="-171450">
              <a:buFont typeface="Arial" panose="020B0604020202020204" pitchFamily="34" charset="0"/>
              <a:buChar char="•"/>
            </a:pPr>
            <a:r>
              <a:rPr lang="en-AU" sz="1100" dirty="0"/>
              <a:t>Beta versions will be progressively developed up to July, as to avoid big bang system release and to be confident we are ready on release.</a:t>
            </a:r>
            <a:endParaRPr lang="en-AU" sz="11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D3FCEB-6CB7-4478-9568-E9785AFEA658}"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42562D5-1485-4F8C-8886-165BC290DE89}"/>
              </a:ext>
            </a:extLst>
          </p:cNvPr>
          <p:cNvSpPr>
            <a:spLocks noGrp="1"/>
          </p:cNvSpPr>
          <p:nvPr>
            <p:ph type="ftr" sz="quarter" idx="4"/>
          </p:nvPr>
        </p:nvSpPr>
        <p:spPr>
          <a:xfrm>
            <a:off x="0" y="9428584"/>
            <a:ext cx="2945659" cy="498055"/>
          </a:xfr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trike="noStrike" kern="1200" cap="none" spc="0" normalizeH="0" baseline="0" noProof="0" dirty="0">
                <a:ln>
                  <a:noFill/>
                </a:ln>
                <a:effectLst/>
                <a:uLnTx/>
                <a:uFillTx/>
                <a:ea typeface="+mn-ea"/>
                <a:cs typeface="+mn-cs"/>
              </a:rPr>
              <a:t>​‌OFFICIAL‌​</a:t>
            </a:r>
          </a:p>
        </p:txBody>
      </p:sp>
      <p:sp>
        <p:nvSpPr>
          <p:cNvPr id="6" name="Header Placeholder 5">
            <a:extLst>
              <a:ext uri="{FF2B5EF4-FFF2-40B4-BE49-F238E27FC236}">
                <a16:creationId xmlns:a16="http://schemas.microsoft.com/office/drawing/2014/main" id="{6C73294C-8DBA-49AD-BF39-3AD5E6333AE7}"/>
              </a:ext>
            </a:extLst>
          </p:cNvPr>
          <p:cNvSpPr>
            <a:spLocks noGrp="1"/>
          </p:cNvSpPr>
          <p:nvPr>
            <p:ph type="hdr" sz="quarter"/>
          </p:nvPr>
        </p:nvSpPr>
        <p:spPr>
          <a:xfrm>
            <a:off x="0" y="0"/>
            <a:ext cx="2945659" cy="498056"/>
          </a:xfr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AU" strike="noStrike" kern="1200" cap="none" spc="0" normalizeH="0" baseline="0" noProof="0">
              <a:ln>
                <a:noFill/>
              </a:ln>
              <a:effectLst/>
              <a:uLnTx/>
              <a:uFillTx/>
              <a:ea typeface="+mn-ea"/>
              <a:cs typeface="+mn-cs"/>
            </a:endParaRPr>
          </a:p>
        </p:txBody>
      </p:sp>
    </p:spTree>
    <p:extLst>
      <p:ext uri="{BB962C8B-B14F-4D97-AF65-F5344CB8AC3E}">
        <p14:creationId xmlns:p14="http://schemas.microsoft.com/office/powerpoint/2010/main" val="742700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t>We have already started moving towards some of the opportunities to change the way we build websites including:</a:t>
            </a:r>
          </a:p>
          <a:p>
            <a:pPr marL="628650" lvl="1" indent="-171450">
              <a:buFont typeface="Arial" panose="020B0604020202020204" pitchFamily="34" charset="0"/>
              <a:buChar char="•"/>
            </a:pPr>
            <a:r>
              <a:rPr lang="en-AU" sz="1100" dirty="0"/>
              <a:t>the modern interface based on integrated workflow</a:t>
            </a:r>
          </a:p>
          <a:p>
            <a:pPr marL="628650" lvl="1" indent="-171450">
              <a:buFont typeface="Arial" panose="020B0604020202020204" pitchFamily="34" charset="0"/>
              <a:buChar char="•"/>
            </a:pPr>
            <a:r>
              <a:rPr lang="en-AU" sz="1100" dirty="0"/>
              <a:t>the SPA</a:t>
            </a:r>
          </a:p>
          <a:p>
            <a:pPr marL="628650" lvl="1" indent="-171450">
              <a:buFont typeface="Arial" panose="020B0604020202020204" pitchFamily="34" charset="0"/>
              <a:buChar char="•"/>
            </a:pPr>
            <a:r>
              <a:rPr lang="en-AU" sz="1100" dirty="0"/>
              <a:t>introducing local browser caching</a:t>
            </a:r>
          </a:p>
          <a:p>
            <a:pPr marL="628650" lvl="1" indent="-171450">
              <a:buFont typeface="Arial" panose="020B0604020202020204" pitchFamily="34" charset="0"/>
              <a:buChar char="•"/>
            </a:pPr>
            <a:r>
              <a:rPr lang="en-AU" sz="1100" dirty="0"/>
              <a:t>validation logic being done on the client side</a:t>
            </a:r>
          </a:p>
          <a:p>
            <a:pPr marL="628650" lvl="1" indent="-171450">
              <a:buFont typeface="Arial" panose="020B0604020202020204" pitchFamily="34" charset="0"/>
              <a:buChar char="•"/>
            </a:pPr>
            <a:r>
              <a:rPr lang="en-AU" sz="1100" dirty="0"/>
              <a:t>Other system improvements.  </a:t>
            </a:r>
          </a:p>
          <a:p>
            <a:pPr marL="171450" indent="-171450">
              <a:buFont typeface="Arial" panose="020B0604020202020204" pitchFamily="34" charset="0"/>
              <a:buChar char="•"/>
            </a:pPr>
            <a:endParaRPr lang="en-AU" sz="1100" dirty="0"/>
          </a:p>
          <a:p>
            <a:pPr marL="171450" indent="-171450">
              <a:buFont typeface="Arial" panose="020B0604020202020204" pitchFamily="34" charset="0"/>
              <a:buChar char="•"/>
            </a:pPr>
            <a:endParaRPr lang="en-AU" sz="1100" dirty="0">
              <a:cs typeface="Calibri"/>
            </a:endParaRPr>
          </a:p>
        </p:txBody>
      </p:sp>
      <p:sp>
        <p:nvSpPr>
          <p:cNvPr id="4" name="Footer Placeholder 3"/>
          <p:cNvSpPr>
            <a:spLocks noGrp="1"/>
          </p:cNvSpPr>
          <p:nvPr>
            <p:ph type="ftr" sz="quarter" idx="4"/>
          </p:nvPr>
        </p:nvSpPr>
        <p:spPr/>
        <p:txBody>
          <a:bodyPr/>
          <a:lstStyle/>
          <a:p>
            <a:r>
              <a:rPr lang="en-AU"/>
              <a:t>​‌OFFICIAL‌​</a:t>
            </a:r>
          </a:p>
        </p:txBody>
      </p:sp>
      <p:sp>
        <p:nvSpPr>
          <p:cNvPr id="5" name="Slide Number Placeholder 4"/>
          <p:cNvSpPr>
            <a:spLocks noGrp="1"/>
          </p:cNvSpPr>
          <p:nvPr>
            <p:ph type="sldNum" sz="quarter" idx="5"/>
          </p:nvPr>
        </p:nvSpPr>
        <p:spPr/>
        <p:txBody>
          <a:bodyPr/>
          <a:lstStyle/>
          <a:p>
            <a:fld id="{3BD3FCEB-6CB7-4478-9568-E9785AFEA658}" type="slidenum">
              <a:rPr lang="en-AU" smtClean="0"/>
              <a:t>17</a:t>
            </a:fld>
            <a:endParaRPr lang="en-AU"/>
          </a:p>
        </p:txBody>
      </p:sp>
    </p:spTree>
    <p:extLst>
      <p:ext uri="{BB962C8B-B14F-4D97-AF65-F5344CB8AC3E}">
        <p14:creationId xmlns:p14="http://schemas.microsoft.com/office/powerpoint/2010/main" val="2188110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AU" sz="1100" dirty="0"/>
              <a:t>The way that we are building the system reflects some of those principles we spoke about earlier.</a:t>
            </a:r>
          </a:p>
          <a:p>
            <a:pPr marL="171450" indent="-171450">
              <a:buFont typeface="Arial" panose="020B0604020202020204" pitchFamily="34" charset="0"/>
              <a:buChar char="•"/>
              <a:defRPr/>
            </a:pPr>
            <a:r>
              <a:rPr lang="en-AU" sz="1100" dirty="0"/>
              <a:t>We are actually moving towards more integrated services rather than somebody on relying on what they know to find the screen the find the screen they need under multiple layers. </a:t>
            </a:r>
            <a:endParaRPr lang="en-AU" sz="11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1200" dirty="0">
                <a:solidFill>
                  <a:schemeClr val="tx1"/>
                </a:solidFill>
                <a:effectLst/>
                <a:latin typeface="+mn-lt"/>
                <a:ea typeface="+mn-ea"/>
                <a:cs typeface="+mn-cs"/>
              </a:rPr>
              <a:t>We have commenced our user research and have begun prototype testing with providers. </a:t>
            </a:r>
            <a:r>
              <a:rPr lang="en-AU" sz="1100" dirty="0"/>
              <a:t>The purpose is to</a:t>
            </a:r>
            <a:r>
              <a:rPr lang="en-AU" sz="1100" kern="1200" dirty="0">
                <a:solidFill>
                  <a:schemeClr val="tx1"/>
                </a:solidFill>
                <a:effectLst/>
                <a:latin typeface="+mn-lt"/>
                <a:ea typeface="+mn-ea"/>
                <a:cs typeface="+mn-cs"/>
              </a:rPr>
              <a:t> </a:t>
            </a:r>
            <a:r>
              <a:rPr lang="en-AU" sz="1100" dirty="0"/>
              <a:t>test changes </a:t>
            </a:r>
            <a:r>
              <a:rPr lang="en-AU" sz="1100" kern="1200" dirty="0">
                <a:solidFill>
                  <a:schemeClr val="tx1"/>
                </a:solidFill>
                <a:effectLst/>
                <a:latin typeface="+mn-lt"/>
                <a:ea typeface="+mn-ea"/>
                <a:cs typeface="+mn-cs"/>
              </a:rPr>
              <a:t>to</a:t>
            </a:r>
            <a:r>
              <a:rPr lang="en-AU" sz="1100" dirty="0"/>
              <a:t> the platform to </a:t>
            </a:r>
            <a:r>
              <a:rPr lang="en-AU" sz="1100" kern="1200" dirty="0">
                <a:solidFill>
                  <a:schemeClr val="tx1"/>
                </a:solidFill>
                <a:effectLst/>
                <a:latin typeface="+mn-lt"/>
                <a:ea typeface="+mn-ea"/>
                <a:cs typeface="+mn-cs"/>
              </a:rPr>
              <a:t>make it easier and user friendly.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ea typeface="+mn-lt"/>
                <a:cs typeface="+mn-lt"/>
              </a:rPr>
              <a:t>We have transitioned to an ‘opt in’ model of research. Building a list of Service Providers willing to participate in research activities over the next 12 months. We envision this list will be rolling and fluid, with Providers opting in and out as their commitment and understanding change. </a:t>
            </a:r>
            <a:r>
              <a:rPr lang="en-AU" sz="1100" kern="1200" dirty="0">
                <a:solidFill>
                  <a:schemeClr val="tx1"/>
                </a:solidFill>
                <a:effectLst/>
                <a:latin typeface="+mn-lt"/>
                <a:ea typeface="+mn-ea"/>
                <a:cs typeface="+mn-cs"/>
              </a:rPr>
              <a:t>Those who become research participants, will be in a pool of people who may be contacted to take part in research workshops, digital meetings and other research activities over next 12 months. </a:t>
            </a:r>
            <a:r>
              <a:rPr lang="en-US" sz="1100" dirty="0">
                <a:ea typeface="+mn-lt"/>
                <a:cs typeface="+mn-lt"/>
              </a:rPr>
              <a:t>The focus for this engagement will be on the existing ESS experience, &amp; future system design.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ea typeface="+mn-lt"/>
                <a:cs typeface="+mn-lt"/>
              </a:rPr>
              <a:t>As at 15 June, 70 </a:t>
            </a:r>
            <a:r>
              <a:rPr lang="en-US" sz="1100" dirty="0" err="1">
                <a:ea typeface="+mn-lt"/>
                <a:cs typeface="+mn-lt"/>
              </a:rPr>
              <a:t>organisations</a:t>
            </a:r>
            <a:r>
              <a:rPr lang="en-US" sz="1100" dirty="0">
                <a:ea typeface="+mn-lt"/>
                <a:cs typeface="+mn-lt"/>
              </a:rPr>
              <a:t> and 319 individuals have opting into our engagement opt in model. </a:t>
            </a:r>
            <a:r>
              <a:rPr lang="en-AU" sz="11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1200" dirty="0">
                <a:solidFill>
                  <a:schemeClr val="tx1"/>
                </a:solidFill>
                <a:effectLst/>
                <a:latin typeface="+mn-lt"/>
                <a:ea typeface="+mn-ea"/>
                <a:cs typeface="+mn-cs"/>
              </a:rPr>
              <a:t>Our digital &amp; business teams are doing a great job to reconceptualise this for users.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1200" dirty="0">
                <a:solidFill>
                  <a:schemeClr val="tx1"/>
                </a:solidFill>
                <a:effectLst/>
                <a:latin typeface="+mn-lt"/>
                <a:ea typeface="+mn-ea"/>
                <a:cs typeface="+mn-cs"/>
              </a:rPr>
              <a:t>We have a broad scope between now &amp; June, based on user testing, prototypes being developed.</a:t>
            </a:r>
          </a:p>
          <a:p>
            <a:pPr marL="171450" indent="-171450">
              <a:buFont typeface="Arial" panose="020B0604020202020204" pitchFamily="34" charset="0"/>
              <a:buChar char="•"/>
            </a:pPr>
            <a:r>
              <a:rPr lang="en-AU" sz="1100" kern="1200" dirty="0">
                <a:solidFill>
                  <a:schemeClr val="tx1"/>
                </a:solidFill>
                <a:effectLst/>
                <a:latin typeface="+mn-lt"/>
                <a:ea typeface="+mn-ea"/>
                <a:cs typeface="+mn-cs"/>
              </a:rPr>
              <a:t>Expect to see more over the next couple of months as we work in increments. </a:t>
            </a:r>
          </a:p>
          <a:p>
            <a:pPr marL="171450" indent="-171450">
              <a:buFont typeface="Arial" panose="020B0604020202020204" pitchFamily="34" charset="0"/>
              <a:buChar char="•"/>
            </a:pPr>
            <a:r>
              <a:rPr lang="en-AU" sz="1100" kern="1200" dirty="0">
                <a:solidFill>
                  <a:schemeClr val="tx1"/>
                </a:solidFill>
                <a:effectLst/>
                <a:latin typeface="+mn-lt"/>
                <a:ea typeface="+mn-ea"/>
                <a:cs typeface="+mn-cs"/>
              </a:rPr>
              <a:t>Expect to see components of the platform, developed, tested, refined and landed for full production and fairly close to full functionality between now and June next year. </a:t>
            </a:r>
            <a:endParaRPr lang="en-AU" sz="1100" kern="1200" dirty="0">
              <a:solidFill>
                <a:schemeClr val="tx1"/>
              </a:solidFill>
              <a:effectLst/>
              <a:latin typeface="+mn-lt"/>
              <a:cs typeface="Calibri"/>
            </a:endParaRPr>
          </a:p>
          <a:p>
            <a:pPr marL="0" lvl="0" indent="0">
              <a:buFont typeface="Arial" panose="020B0604020202020204" pitchFamily="34" charset="0"/>
              <a:buNone/>
            </a:pPr>
            <a:endParaRPr lang="en-AU" sz="1100" kern="1200" dirty="0">
              <a:solidFill>
                <a:schemeClr val="bg2">
                  <a:lumMod val="10000"/>
                </a:schemeClr>
              </a:solidFill>
              <a:effectLst/>
              <a:cs typeface="Calibri" panose="020F0502020204030204" pitchFamily="34" charset="0"/>
              <a:sym typeface="+mn-lt"/>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E6F73"/>
                </a:solidFill>
                <a:effectLst/>
                <a:uLnTx/>
                <a:uFillTx/>
                <a:latin typeface="Trebuchet MS"/>
                <a:ea typeface="+mn-ea"/>
                <a:cs typeface="+mn-cs"/>
                <a:sym typeface="+mn-lt"/>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Trebuchet MS"/>
                <a:ea typeface="+mn-ea"/>
                <a:cs typeface="+mn-cs"/>
                <a:sym typeface="+mn-lt"/>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US" sz="1400" b="0" i="0" u="none" strike="noStrike" kern="1200" cap="none" spc="0" normalizeH="0" baseline="0" noProof="0" dirty="0">
              <a:ln>
                <a:noFill/>
              </a:ln>
              <a:solidFill>
                <a:srgbClr val="6E6F73"/>
              </a:solidFill>
              <a:effectLst/>
              <a:uLnTx/>
              <a:uFillTx/>
              <a:latin typeface="Trebuchet MS"/>
              <a:ea typeface="+mn-ea"/>
              <a:cs typeface="+mn-cs"/>
              <a:sym typeface="+mn-lt"/>
            </a:endParaRPr>
          </a:p>
        </p:txBody>
      </p:sp>
      <p:sp>
        <p:nvSpPr>
          <p:cNvPr id="5" name="Footer Placeholder 4">
            <a:extLst>
              <a:ext uri="{FF2B5EF4-FFF2-40B4-BE49-F238E27FC236}">
                <a16:creationId xmlns:a16="http://schemas.microsoft.com/office/drawing/2014/main" id="{B6A43F61-8C8C-4934-8D11-EC5AEEDAD986}"/>
              </a:ext>
            </a:extLst>
          </p:cNvPr>
          <p:cNvSpPr>
            <a:spLocks noGrp="1"/>
          </p:cNvSpPr>
          <p:nvPr>
            <p:ph type="ftr" sz="quarter" idx="4"/>
          </p:nvPr>
        </p:nvSpPr>
        <p:spPr>
          <a:xfrm>
            <a:off x="0" y="9428584"/>
            <a:ext cx="2945659" cy="49805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alibri" panose="020F0502020204030204"/>
                <a:ea typeface="+mn-ea"/>
                <a:cs typeface="+mn-cs"/>
              </a:rPr>
              <a:t>​‌OFFICIAL‌​</a:t>
            </a:r>
          </a:p>
        </p:txBody>
      </p:sp>
      <p:sp>
        <p:nvSpPr>
          <p:cNvPr id="7" name="Header Placeholder 6">
            <a:extLst>
              <a:ext uri="{FF2B5EF4-FFF2-40B4-BE49-F238E27FC236}">
                <a16:creationId xmlns:a16="http://schemas.microsoft.com/office/drawing/2014/main" id="{CD1B3432-FCF4-4F83-8088-DCCA8448B2C1}"/>
              </a:ext>
            </a:extLst>
          </p:cNvPr>
          <p:cNvSpPr>
            <a:spLocks noGrp="1"/>
          </p:cNvSpPr>
          <p:nvPr>
            <p:ph type="hdr" sz="quarter"/>
          </p:nvPr>
        </p:nvSpPr>
        <p:spPr>
          <a:xfrm>
            <a:off x="0" y="0"/>
            <a:ext cx="2945659" cy="49805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863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t>As we collect feedback through the user testing of the screens, we will be creating a single repository of feedback and which will be published.</a:t>
            </a:r>
          </a:p>
          <a:p>
            <a:pPr marL="171450" indent="-171450">
              <a:buFont typeface="Arial" panose="020B0604020202020204" pitchFamily="34" charset="0"/>
              <a:buChar char="•"/>
            </a:pPr>
            <a:r>
              <a:rPr lang="en-AU" sz="1100" dirty="0"/>
              <a:t>In the lead up to this session, we had asked specific questions to providers as to what they would like to see. 80 per cent of that feedback would be related to the design of ESS. </a:t>
            </a:r>
          </a:p>
          <a:p>
            <a:pPr marL="171450" indent="-171450">
              <a:buFont typeface="Arial" panose="020B0604020202020204" pitchFamily="34" charset="0"/>
              <a:buChar char="•"/>
            </a:pPr>
            <a:r>
              <a:rPr lang="en-AU" sz="1100" dirty="0"/>
              <a:t>What we will do is to turn that feedback into line items of work that will be provided to our teams working on the development of ESS. </a:t>
            </a:r>
          </a:p>
          <a:p>
            <a:pPr marL="171450" indent="-171450">
              <a:buFont typeface="Arial" panose="020B0604020202020204" pitchFamily="34" charset="0"/>
              <a:buChar char="•"/>
            </a:pPr>
            <a:r>
              <a:rPr lang="en-AU" sz="1100" dirty="0"/>
              <a:t>These teams will categorise these line items and either agree to schedule the item for work, agree and put into a backlog or not action because it is redundant.</a:t>
            </a:r>
          </a:p>
          <a:p>
            <a:pPr marL="171450" indent="-171450">
              <a:buFont typeface="Arial" panose="020B0604020202020204" pitchFamily="34" charset="0"/>
              <a:buChar char="•"/>
            </a:pPr>
            <a:r>
              <a:rPr lang="en-AU" sz="1100" dirty="0"/>
              <a:t>We will make sure to have these feedback line items be visible so you can see our position regarding every item we are receiving feedback on.</a:t>
            </a:r>
          </a:p>
          <a:p>
            <a:pPr marL="0" lvl="0" indent="0">
              <a:buFont typeface="Arial" panose="020B0604020202020204" pitchFamily="34" charset="0"/>
              <a:buNone/>
            </a:pPr>
            <a:endParaRPr lang="en-AU" kern="1200" dirty="0">
              <a:solidFill>
                <a:schemeClr val="bg2">
                  <a:lumMod val="10000"/>
                </a:schemeClr>
              </a:solidFill>
              <a:effectLst/>
              <a:cs typeface="Calibri" panose="020F0502020204030204" pitchFamily="34" charset="0"/>
              <a:sym typeface="+mn-lt"/>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6E6F73"/>
                </a:solidFill>
                <a:effectLst/>
                <a:uLnTx/>
                <a:uFillTx/>
                <a:latin typeface="Trebuchet MS"/>
                <a:ea typeface="+mn-ea"/>
                <a:cs typeface="+mn-cs"/>
                <a:sym typeface="+mn-lt"/>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Trebuchet MS"/>
                <a:ea typeface="+mn-ea"/>
                <a:cs typeface="+mn-cs"/>
                <a:sym typeface="+mn-lt"/>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en-US" sz="1400" b="0" i="0" u="none" strike="noStrike" kern="1200" cap="none" spc="0" normalizeH="0" baseline="0" noProof="0">
              <a:ln>
                <a:noFill/>
              </a:ln>
              <a:solidFill>
                <a:srgbClr val="6E6F73"/>
              </a:solidFill>
              <a:effectLst/>
              <a:uLnTx/>
              <a:uFillTx/>
              <a:latin typeface="Trebuchet MS"/>
              <a:ea typeface="+mn-ea"/>
              <a:cs typeface="+mn-cs"/>
              <a:sym typeface="+mn-lt"/>
            </a:endParaRPr>
          </a:p>
        </p:txBody>
      </p:sp>
      <p:sp>
        <p:nvSpPr>
          <p:cNvPr id="5" name="Footer Placeholder 4">
            <a:extLst>
              <a:ext uri="{FF2B5EF4-FFF2-40B4-BE49-F238E27FC236}">
                <a16:creationId xmlns:a16="http://schemas.microsoft.com/office/drawing/2014/main" id="{B6A43F61-8C8C-4934-8D11-EC5AEEDAD986}"/>
              </a:ext>
            </a:extLst>
          </p:cNvPr>
          <p:cNvSpPr>
            <a:spLocks noGrp="1"/>
          </p:cNvSpPr>
          <p:nvPr>
            <p:ph type="ftr" sz="quarter" idx="4"/>
          </p:nvPr>
        </p:nvSpPr>
        <p:spPr>
          <a:xfrm>
            <a:off x="0" y="9428584"/>
            <a:ext cx="2945659" cy="49805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alibri" panose="020F0502020204030204"/>
                <a:ea typeface="+mn-ea"/>
                <a:cs typeface="+mn-cs"/>
              </a:rPr>
              <a:t>​‌OFFICIAL‌​</a:t>
            </a:r>
          </a:p>
        </p:txBody>
      </p:sp>
      <p:sp>
        <p:nvSpPr>
          <p:cNvPr id="7" name="Header Placeholder 6">
            <a:extLst>
              <a:ext uri="{FF2B5EF4-FFF2-40B4-BE49-F238E27FC236}">
                <a16:creationId xmlns:a16="http://schemas.microsoft.com/office/drawing/2014/main" id="{CD1B3432-FCF4-4F83-8088-DCCA8448B2C1}"/>
              </a:ext>
            </a:extLst>
          </p:cNvPr>
          <p:cNvSpPr>
            <a:spLocks noGrp="1"/>
          </p:cNvSpPr>
          <p:nvPr>
            <p:ph type="hdr" sz="quarter"/>
          </p:nvPr>
        </p:nvSpPr>
        <p:spPr>
          <a:xfrm>
            <a:off x="0" y="0"/>
            <a:ext cx="2945659" cy="49805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190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1241425"/>
            <a:ext cx="5946775" cy="3349625"/>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AU" sz="1100" kern="1200" dirty="0">
                <a:solidFill>
                  <a:schemeClr val="tx1"/>
                </a:solidFill>
                <a:effectLst/>
                <a:latin typeface="+mn-lt"/>
                <a:ea typeface="+mn-ea"/>
                <a:cs typeface="+mn-cs"/>
              </a:rPr>
              <a:t>You can see today’s agenda up on screen.</a:t>
            </a:r>
          </a:p>
          <a:p>
            <a:pPr marL="171450" lvl="0" indent="-171450">
              <a:buFont typeface="Arial" panose="020B0604020202020204" pitchFamily="34" charset="0"/>
              <a:buChar char="•"/>
            </a:pPr>
            <a:r>
              <a:rPr lang="en-AU" sz="1100" kern="1200" dirty="0">
                <a:solidFill>
                  <a:schemeClr val="tx1"/>
                </a:solidFill>
                <a:effectLst/>
                <a:latin typeface="+mn-lt"/>
                <a:ea typeface="+mn-ea"/>
                <a:cs typeface="+mn-cs"/>
              </a:rPr>
              <a:t>But firstly, a note about probity.</a:t>
            </a:r>
          </a:p>
          <a:p>
            <a:pPr marL="171450" lvl="0" indent="-171450">
              <a:buFont typeface="Arial" panose="020B0604020202020204" pitchFamily="34" charset="0"/>
              <a:buChar char="•"/>
            </a:pPr>
            <a:r>
              <a:rPr lang="en-AU" sz="1100" kern="1200" dirty="0">
                <a:solidFill>
                  <a:schemeClr val="tx1"/>
                </a:solidFill>
                <a:effectLst/>
                <a:latin typeface="+mn-lt"/>
                <a:ea typeface="+mn-ea"/>
                <a:cs typeface="+mn-cs"/>
              </a:rPr>
              <a:t>The department is committed to conducting a fair &amp; transparent process for the procurement of services for the new model– you have likely heard this referred to as ‘probity’. </a:t>
            </a:r>
          </a:p>
          <a:p>
            <a:pPr marL="171450" lvl="0" indent="-171450">
              <a:buFont typeface="Arial" panose="020B0604020202020204" pitchFamily="34" charset="0"/>
              <a:buChar char="•"/>
            </a:pPr>
            <a:r>
              <a:rPr lang="en-AU" sz="1100" kern="1200" dirty="0">
                <a:solidFill>
                  <a:schemeClr val="tx1"/>
                </a:solidFill>
                <a:effectLst/>
                <a:latin typeface="+mn-lt"/>
                <a:ea typeface="+mn-ea"/>
                <a:cs typeface="+mn-cs"/>
              </a:rPr>
              <a:t>As we are entering into the implementation of the model involving a Request for Proposal </a:t>
            </a:r>
            <a:r>
              <a:rPr lang="en-AU" sz="1100" dirty="0"/>
              <a:t>process through an open tender for the engagement of Employment Service Providers</a:t>
            </a:r>
            <a:r>
              <a:rPr lang="en-AU" sz="1100" kern="1200" dirty="0">
                <a:solidFill>
                  <a:schemeClr val="tx1"/>
                </a:solidFill>
                <a:effectLst/>
                <a:latin typeface="+mn-lt"/>
                <a:ea typeface="+mn-ea"/>
                <a:cs typeface="+mn-cs"/>
              </a:rPr>
              <a:t>, we are in a probity environment. </a:t>
            </a:r>
          </a:p>
          <a:p>
            <a:pPr marL="171450" lvl="0" indent="-171450">
              <a:buFont typeface="Arial" panose="020B0604020202020204" pitchFamily="34" charset="0"/>
              <a:buChar char="•"/>
            </a:pPr>
            <a:r>
              <a:rPr lang="en-AU" sz="1100" kern="1200" dirty="0">
                <a:solidFill>
                  <a:schemeClr val="tx1"/>
                </a:solidFill>
                <a:effectLst/>
                <a:latin typeface="+mn-lt"/>
                <a:ea typeface="+mn-ea"/>
                <a:cs typeface="+mn-cs"/>
              </a:rPr>
              <a:t>When we talk about ‘probity’, we mean acting with:</a:t>
            </a:r>
          </a:p>
          <a:p>
            <a:pPr marL="628650" lvl="1" indent="-171450">
              <a:buFont typeface="Courier New" panose="02070309020205020404" pitchFamily="49" charset="0"/>
              <a:buChar char="o"/>
            </a:pPr>
            <a:r>
              <a:rPr lang="en-AU" sz="1100" kern="1200" dirty="0">
                <a:solidFill>
                  <a:schemeClr val="tx1"/>
                </a:solidFill>
                <a:effectLst/>
                <a:latin typeface="+mn-lt"/>
                <a:ea typeface="+mn-ea"/>
                <a:cs typeface="+mn-cs"/>
              </a:rPr>
              <a:t>integrity </a:t>
            </a:r>
          </a:p>
          <a:p>
            <a:pPr marL="628650" lvl="1" indent="-171450">
              <a:buFont typeface="Courier New" panose="02070309020205020404" pitchFamily="49" charset="0"/>
              <a:buChar char="o"/>
            </a:pPr>
            <a:r>
              <a:rPr lang="en-AU" sz="1100" kern="1200" dirty="0">
                <a:solidFill>
                  <a:schemeClr val="tx1"/>
                </a:solidFill>
                <a:effectLst/>
                <a:latin typeface="+mn-lt"/>
                <a:ea typeface="+mn-ea"/>
                <a:cs typeface="+mn-cs"/>
              </a:rPr>
              <a:t>fairness</a:t>
            </a:r>
          </a:p>
          <a:p>
            <a:pPr marL="628650" lvl="1" indent="-171450">
              <a:buFont typeface="Courier New" panose="02070309020205020404" pitchFamily="49" charset="0"/>
              <a:buChar char="o"/>
            </a:pPr>
            <a:r>
              <a:rPr lang="en-AU" sz="1100" kern="1200" dirty="0">
                <a:solidFill>
                  <a:schemeClr val="tx1"/>
                </a:solidFill>
                <a:effectLst/>
                <a:latin typeface="+mn-lt"/>
                <a:ea typeface="+mn-ea"/>
                <a:cs typeface="+mn-cs"/>
              </a:rPr>
              <a:t>uprightness</a:t>
            </a:r>
          </a:p>
          <a:p>
            <a:pPr marL="628650" lvl="1" indent="-171450">
              <a:buFont typeface="Courier New" panose="02070309020205020404" pitchFamily="49" charset="0"/>
              <a:buChar char="o"/>
            </a:pPr>
            <a:r>
              <a:rPr lang="en-AU" sz="1100" kern="1200" dirty="0">
                <a:solidFill>
                  <a:schemeClr val="tx1"/>
                </a:solidFill>
                <a:effectLst/>
                <a:latin typeface="+mn-lt"/>
                <a:ea typeface="+mn-ea"/>
                <a:cs typeface="+mn-cs"/>
              </a:rPr>
              <a:t>honesty of processes.</a:t>
            </a:r>
          </a:p>
          <a:p>
            <a:pPr marL="171450" lvl="0" indent="-171450">
              <a:buFont typeface="Arial" panose="020B0604020202020204" pitchFamily="34" charset="0"/>
              <a:buChar char="•"/>
            </a:pPr>
            <a:r>
              <a:rPr lang="en-AU" sz="1100" kern="1200" dirty="0">
                <a:solidFill>
                  <a:schemeClr val="tx1"/>
                </a:solidFill>
                <a:effectLst/>
                <a:latin typeface="+mn-lt"/>
                <a:ea typeface="+mn-ea"/>
                <a:cs typeface="+mn-cs"/>
              </a:rPr>
              <a:t>The department has created a NESM Probity Plan which has more information about the individual principles &amp; protocols that we are applying to managing probity in relation to the NESM. </a:t>
            </a:r>
          </a:p>
          <a:p>
            <a:pPr marL="171450" lvl="0" indent="-171450">
              <a:buFont typeface="Arial" panose="020B0604020202020204" pitchFamily="34" charset="0"/>
              <a:buChar char="•"/>
            </a:pPr>
            <a:r>
              <a:rPr lang="en-AU" sz="1100" kern="1200" dirty="0">
                <a:solidFill>
                  <a:schemeClr val="tx1"/>
                </a:solidFill>
                <a:effectLst/>
                <a:latin typeface="+mn-lt"/>
                <a:ea typeface="+mn-ea"/>
                <a:cs typeface="+mn-cs"/>
              </a:rPr>
              <a:t>All of our staff working on the new model have also gone though probity training. </a:t>
            </a:r>
          </a:p>
          <a:p>
            <a:pPr marL="171450" lvl="0" indent="-171450">
              <a:buFont typeface="Arial" panose="020B0604020202020204" pitchFamily="34" charset="0"/>
              <a:buChar char="•"/>
            </a:pPr>
            <a:r>
              <a:rPr lang="en-AU" sz="1100" kern="1200" dirty="0">
                <a:solidFill>
                  <a:schemeClr val="tx1"/>
                </a:solidFill>
                <a:effectLst/>
                <a:latin typeface="+mn-lt"/>
                <a:ea typeface="+mn-ea"/>
                <a:cs typeface="+mn-cs"/>
              </a:rPr>
              <a:t>What this means for you is that we will be ensuring every single process we enter into is fair, equitable &amp; transparent.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1200" dirty="0">
                <a:solidFill>
                  <a:schemeClr val="tx1"/>
                </a:solidFill>
                <a:effectLst/>
                <a:latin typeface="+mn-lt"/>
                <a:ea typeface="+mn-ea"/>
                <a:cs typeface="+mn-cs"/>
              </a:rPr>
              <a:t>This includes making sure that detail we share with one potential supplier of Employment Service Providers is shared with other potential suppliers. For example, if we answer a direct question that could give one potential supplier an advantage, we must ensure it is available to other potential suppliers.</a:t>
            </a:r>
          </a:p>
          <a:p>
            <a:pPr marL="171450" lvl="0" indent="-171450">
              <a:buFont typeface="Arial" panose="020B0604020202020204" pitchFamily="34" charset="0"/>
              <a:buChar char="•"/>
            </a:pPr>
            <a:r>
              <a:rPr lang="en-AU" sz="1100" kern="1200" dirty="0">
                <a:solidFill>
                  <a:schemeClr val="tx1"/>
                </a:solidFill>
                <a:effectLst/>
                <a:latin typeface="+mn-lt"/>
                <a:ea typeface="+mn-ea"/>
                <a:cs typeface="+mn-cs"/>
              </a:rPr>
              <a:t>You might note that while some of our Forums are usually with those who have a </a:t>
            </a:r>
            <a:r>
              <a:rPr lang="en-AU" sz="1100" kern="1200" dirty="0" err="1">
                <a:solidFill>
                  <a:schemeClr val="tx1"/>
                </a:solidFill>
                <a:effectLst/>
                <a:latin typeface="+mn-lt"/>
                <a:ea typeface="+mn-ea"/>
                <a:cs typeface="+mn-cs"/>
              </a:rPr>
              <a:t>jobactive</a:t>
            </a:r>
            <a:r>
              <a:rPr lang="en-AU" sz="1100" kern="1200" dirty="0">
                <a:solidFill>
                  <a:schemeClr val="tx1"/>
                </a:solidFill>
                <a:effectLst/>
                <a:latin typeface="+mn-lt"/>
                <a:ea typeface="+mn-ea"/>
                <a:cs typeface="+mn-cs"/>
              </a:rPr>
              <a:t> contract (e.g. the CEO Forum) today’s forum is open. </a:t>
            </a:r>
          </a:p>
          <a:p>
            <a:pPr marL="171450" lvl="0" indent="-171450">
              <a:buFont typeface="Arial" panose="020B0604020202020204" pitchFamily="34" charset="0"/>
              <a:buChar char="•"/>
            </a:pPr>
            <a:r>
              <a:rPr lang="en-AU" sz="1100" kern="1200" dirty="0">
                <a:solidFill>
                  <a:schemeClr val="tx1"/>
                </a:solidFill>
                <a:effectLst/>
                <a:latin typeface="+mn-lt"/>
                <a:ea typeface="+mn-ea"/>
                <a:cs typeface="+mn-cs"/>
              </a:rPr>
              <a:t>It will also be livestreamed/recorded so as to ensure we are not unfairly advantaging any potential supplier</a:t>
            </a:r>
          </a:p>
          <a:p>
            <a:pPr marL="171450" lvl="0" indent="-171450">
              <a:buFont typeface="Arial" panose="020B0604020202020204" pitchFamily="34" charset="0"/>
              <a:buChar char="•"/>
            </a:pPr>
            <a:r>
              <a:rPr lang="en-AU" sz="1100" kern="1200" dirty="0">
                <a:solidFill>
                  <a:schemeClr val="tx1"/>
                </a:solidFill>
                <a:effectLst/>
                <a:latin typeface="+mn-lt"/>
                <a:ea typeface="+mn-ea"/>
                <a:cs typeface="+mn-cs"/>
              </a:rPr>
              <a:t>Copies of this presentation will also be made available following today’s session.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1200" dirty="0">
                <a:solidFill>
                  <a:schemeClr val="tx1"/>
                </a:solidFill>
                <a:effectLst/>
                <a:latin typeface="+mn-lt"/>
                <a:ea typeface="+mn-ea"/>
                <a:cs typeface="+mn-cs"/>
              </a:rPr>
              <a:t>Also in all of our interactions, please be aware that we want to be as open as possible &amp; to answer any questions you might have, but there may be some subjects or questions that are off limit. </a:t>
            </a:r>
          </a:p>
          <a:p>
            <a:pPr marL="0" lvl="0" indent="0">
              <a:buFont typeface="Arial" panose="020B0604020202020204" pitchFamily="34" charset="0"/>
              <a:buNone/>
            </a:pPr>
            <a:endParaRPr lang="en-AU" sz="1100" kern="1200" dirty="0">
              <a:solidFill>
                <a:schemeClr val="bg2">
                  <a:lumMod val="10000"/>
                </a:schemeClr>
              </a:solidFill>
              <a:effectLst/>
              <a:cs typeface="Calibri" panose="020F0502020204030204" pitchFamily="34" charset="0"/>
              <a:sym typeface="+mn-lt"/>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6E6F73"/>
                </a:solidFill>
                <a:effectLst/>
                <a:uLnTx/>
                <a:uFillTx/>
                <a:latin typeface="Trebuchet MS"/>
                <a:ea typeface="+mn-ea"/>
                <a:cs typeface="+mn-cs"/>
                <a:sym typeface="+mn-lt"/>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Trebuchet MS"/>
                <a:ea typeface="+mn-ea"/>
                <a:cs typeface="+mn-cs"/>
                <a:sym typeface="+mn-lt"/>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US" sz="1400" b="0" i="0" u="none" strike="noStrike" kern="1200" cap="none" spc="0" normalizeH="0" baseline="0" noProof="0">
              <a:ln>
                <a:noFill/>
              </a:ln>
              <a:solidFill>
                <a:srgbClr val="6E6F73"/>
              </a:solidFill>
              <a:effectLst/>
              <a:uLnTx/>
              <a:uFillTx/>
              <a:latin typeface="Trebuchet MS"/>
              <a:ea typeface="+mn-ea"/>
              <a:cs typeface="+mn-cs"/>
              <a:sym typeface="+mn-lt"/>
            </a:endParaRPr>
          </a:p>
        </p:txBody>
      </p:sp>
      <p:sp>
        <p:nvSpPr>
          <p:cNvPr id="5" name="Footer Placeholder 4">
            <a:extLst>
              <a:ext uri="{FF2B5EF4-FFF2-40B4-BE49-F238E27FC236}">
                <a16:creationId xmlns:a16="http://schemas.microsoft.com/office/drawing/2014/main" id="{B6A43F61-8C8C-4934-8D11-EC5AEEDAD986}"/>
              </a:ext>
            </a:extLst>
          </p:cNvPr>
          <p:cNvSpPr>
            <a:spLocks noGrp="1"/>
          </p:cNvSpPr>
          <p:nvPr>
            <p:ph type="ftr" sz="quarter" idx="4"/>
          </p:nvPr>
        </p:nvSpPr>
        <p:spPr>
          <a:xfrm>
            <a:off x="0" y="9428584"/>
            <a:ext cx="2945659" cy="49805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FF0000"/>
                </a:solidFill>
                <a:effectLst/>
                <a:uLnTx/>
                <a:uFillTx/>
                <a:latin typeface="Arial" panose="020B0604020202020204" pitchFamily="34" charset="0"/>
                <a:ea typeface="+mn-ea"/>
                <a:cs typeface="+mn-cs"/>
              </a:rPr>
              <a:t>​‌OFFICIAL‌​</a:t>
            </a:r>
          </a:p>
        </p:txBody>
      </p:sp>
      <p:sp>
        <p:nvSpPr>
          <p:cNvPr id="6" name="Header Placeholder 5">
            <a:extLst>
              <a:ext uri="{FF2B5EF4-FFF2-40B4-BE49-F238E27FC236}">
                <a16:creationId xmlns:a16="http://schemas.microsoft.com/office/drawing/2014/main" id="{80D3682E-4C19-4E64-A450-D63C507CF7AE}"/>
              </a:ext>
            </a:extLst>
          </p:cNvPr>
          <p:cNvSpPr>
            <a:spLocks noGrp="1"/>
          </p:cNvSpPr>
          <p:nvPr>
            <p:ph type="hdr" sz="quarter"/>
          </p:nvPr>
        </p:nvSpPr>
        <p:spPr>
          <a:xfrm>
            <a:off x="0" y="0"/>
            <a:ext cx="2945659" cy="49805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8129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t>These shifts will happen across a number of platforms.</a:t>
            </a:r>
          </a:p>
          <a:p>
            <a:pPr marL="171450" indent="-171450">
              <a:buFont typeface="Arial" panose="020B0604020202020204" pitchFamily="34" charset="0"/>
              <a:buChar char="•"/>
            </a:pPr>
            <a:r>
              <a:rPr lang="en-AU" sz="1100" dirty="0"/>
              <a:t>The idea of making information more visible in a dashboard style and more interactive natively will not happen in just the provider online experience, it will happen for the business and individual online experiences as well.</a:t>
            </a:r>
          </a:p>
          <a:p>
            <a:pPr marL="171450" lvl="0" indent="-171450">
              <a:buFont typeface="Arial" panose="020B0604020202020204" pitchFamily="34" charset="0"/>
              <a:buChar char="•"/>
            </a:pPr>
            <a:endParaRPr lang="en-AU" sz="1100" kern="1200" dirty="0">
              <a:solidFill>
                <a:schemeClr val="bg2">
                  <a:lumMod val="10000"/>
                </a:schemeClr>
              </a:solidFill>
              <a:effectLst/>
              <a:cs typeface="Calibri" panose="020F0502020204030204" pitchFamily="34" charset="0"/>
              <a:sym typeface="+mn-lt"/>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6E6F73"/>
                </a:solidFill>
                <a:effectLst/>
                <a:uLnTx/>
                <a:uFillTx/>
                <a:latin typeface="Trebuchet MS"/>
                <a:ea typeface="+mn-ea"/>
                <a:cs typeface="+mn-cs"/>
                <a:sym typeface="+mn-lt"/>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Trebuchet MS"/>
                <a:ea typeface="+mn-ea"/>
                <a:cs typeface="+mn-cs"/>
                <a:sym typeface="+mn-lt"/>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en-US" sz="1400" b="0" i="0" u="none" strike="noStrike" kern="1200" cap="none" spc="0" normalizeH="0" baseline="0" noProof="0">
              <a:ln>
                <a:noFill/>
              </a:ln>
              <a:solidFill>
                <a:srgbClr val="6E6F73"/>
              </a:solidFill>
              <a:effectLst/>
              <a:uLnTx/>
              <a:uFillTx/>
              <a:latin typeface="Trebuchet MS"/>
              <a:ea typeface="+mn-ea"/>
              <a:cs typeface="+mn-cs"/>
              <a:sym typeface="+mn-lt"/>
            </a:endParaRPr>
          </a:p>
        </p:txBody>
      </p:sp>
      <p:sp>
        <p:nvSpPr>
          <p:cNvPr id="5" name="Footer Placeholder 4">
            <a:extLst>
              <a:ext uri="{FF2B5EF4-FFF2-40B4-BE49-F238E27FC236}">
                <a16:creationId xmlns:a16="http://schemas.microsoft.com/office/drawing/2014/main" id="{B6A43F61-8C8C-4934-8D11-EC5AEEDAD986}"/>
              </a:ext>
            </a:extLst>
          </p:cNvPr>
          <p:cNvSpPr>
            <a:spLocks noGrp="1"/>
          </p:cNvSpPr>
          <p:nvPr>
            <p:ph type="ftr" sz="quarter" idx="4"/>
          </p:nvPr>
        </p:nvSpPr>
        <p:spPr>
          <a:xfrm>
            <a:off x="0" y="9428584"/>
            <a:ext cx="2945659" cy="49805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alibri" panose="020F0502020204030204"/>
                <a:ea typeface="+mn-ea"/>
                <a:cs typeface="+mn-cs"/>
              </a:rPr>
              <a:t>​‌OFFICIAL‌​</a:t>
            </a:r>
          </a:p>
        </p:txBody>
      </p:sp>
      <p:sp>
        <p:nvSpPr>
          <p:cNvPr id="7" name="Header Placeholder 6">
            <a:extLst>
              <a:ext uri="{FF2B5EF4-FFF2-40B4-BE49-F238E27FC236}">
                <a16:creationId xmlns:a16="http://schemas.microsoft.com/office/drawing/2014/main" id="{CD1B3432-FCF4-4F83-8088-DCCA8448B2C1}"/>
              </a:ext>
            </a:extLst>
          </p:cNvPr>
          <p:cNvSpPr>
            <a:spLocks noGrp="1"/>
          </p:cNvSpPr>
          <p:nvPr>
            <p:ph type="hdr" sz="quarter"/>
          </p:nvPr>
        </p:nvSpPr>
        <p:spPr>
          <a:xfrm>
            <a:off x="0" y="0"/>
            <a:ext cx="2945659" cy="49805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844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t>We will also be looking at what we need to do to help providers improve the way they act on behalf of an employer or business.</a:t>
            </a:r>
          </a:p>
          <a:p>
            <a:pPr marL="171450" indent="-171450">
              <a:buFont typeface="Arial" panose="020B0604020202020204" pitchFamily="34" charset="0"/>
              <a:buChar char="•"/>
            </a:pPr>
            <a:r>
              <a:rPr lang="en-AU" sz="1100" dirty="0"/>
              <a:t>We will be testing a whole bunch of screen designs about how providers can create vacancies on behalf of businesses </a:t>
            </a:r>
          </a:p>
          <a:p>
            <a:pPr marL="0" lvl="0" indent="0">
              <a:buFont typeface="Arial" panose="020B0604020202020204" pitchFamily="34" charset="0"/>
              <a:buNone/>
            </a:pPr>
            <a:endParaRPr lang="en-AU" sz="1100" kern="1200" dirty="0">
              <a:solidFill>
                <a:schemeClr val="bg2">
                  <a:lumMod val="10000"/>
                </a:schemeClr>
              </a:solidFill>
              <a:effectLst/>
              <a:cs typeface="Calibri" panose="020F0502020204030204" pitchFamily="34" charset="0"/>
              <a:sym typeface="+mn-lt"/>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6E6F73"/>
                </a:solidFill>
                <a:effectLst/>
                <a:uLnTx/>
                <a:uFillTx/>
                <a:latin typeface="Trebuchet MS"/>
                <a:ea typeface="+mn-ea"/>
                <a:cs typeface="+mn-cs"/>
                <a:sym typeface="+mn-lt"/>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Trebuchet MS"/>
                <a:ea typeface="+mn-ea"/>
                <a:cs typeface="+mn-cs"/>
                <a:sym typeface="+mn-lt"/>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en-US" sz="1400" b="0" i="0" u="none" strike="noStrike" kern="1200" cap="none" spc="0" normalizeH="0" baseline="0" noProof="0">
              <a:ln>
                <a:noFill/>
              </a:ln>
              <a:solidFill>
                <a:srgbClr val="6E6F73"/>
              </a:solidFill>
              <a:effectLst/>
              <a:uLnTx/>
              <a:uFillTx/>
              <a:latin typeface="Trebuchet MS"/>
              <a:ea typeface="+mn-ea"/>
              <a:cs typeface="+mn-cs"/>
              <a:sym typeface="+mn-lt"/>
            </a:endParaRPr>
          </a:p>
        </p:txBody>
      </p:sp>
      <p:sp>
        <p:nvSpPr>
          <p:cNvPr id="5" name="Footer Placeholder 4">
            <a:extLst>
              <a:ext uri="{FF2B5EF4-FFF2-40B4-BE49-F238E27FC236}">
                <a16:creationId xmlns:a16="http://schemas.microsoft.com/office/drawing/2014/main" id="{B6A43F61-8C8C-4934-8D11-EC5AEEDAD986}"/>
              </a:ext>
            </a:extLst>
          </p:cNvPr>
          <p:cNvSpPr>
            <a:spLocks noGrp="1"/>
          </p:cNvSpPr>
          <p:nvPr>
            <p:ph type="ftr" sz="quarter" idx="4"/>
          </p:nvPr>
        </p:nvSpPr>
        <p:spPr>
          <a:xfrm>
            <a:off x="0" y="9428584"/>
            <a:ext cx="2945659" cy="49805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alibri" panose="020F0502020204030204"/>
                <a:ea typeface="+mn-ea"/>
                <a:cs typeface="+mn-cs"/>
              </a:rPr>
              <a:t>​‌OFFICIAL‌​</a:t>
            </a:r>
          </a:p>
        </p:txBody>
      </p:sp>
      <p:sp>
        <p:nvSpPr>
          <p:cNvPr id="7" name="Header Placeholder 6">
            <a:extLst>
              <a:ext uri="{FF2B5EF4-FFF2-40B4-BE49-F238E27FC236}">
                <a16:creationId xmlns:a16="http://schemas.microsoft.com/office/drawing/2014/main" id="{CD1B3432-FCF4-4F83-8088-DCCA8448B2C1}"/>
              </a:ext>
            </a:extLst>
          </p:cNvPr>
          <p:cNvSpPr>
            <a:spLocks noGrp="1"/>
          </p:cNvSpPr>
          <p:nvPr>
            <p:ph type="hdr" sz="quarter"/>
          </p:nvPr>
        </p:nvSpPr>
        <p:spPr>
          <a:xfrm>
            <a:off x="0" y="0"/>
            <a:ext cx="2945659" cy="49805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081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t>If you are interested in participating, you can:</a:t>
            </a:r>
          </a:p>
          <a:p>
            <a:pPr marL="628650" lvl="1" indent="-171450">
              <a:buFont typeface="Arial" panose="020B0604020202020204" pitchFamily="34" charset="0"/>
              <a:buChar char="•"/>
            </a:pPr>
            <a:r>
              <a:rPr lang="en-AU" sz="1100" dirty="0"/>
              <a:t>opt in using the Bulletin on ESS Web or on the Provider Portal</a:t>
            </a:r>
          </a:p>
          <a:p>
            <a:pPr marL="628650" lvl="1" indent="-171450">
              <a:buFont typeface="Arial" panose="020B0604020202020204" pitchFamily="34" charset="0"/>
              <a:buChar char="•"/>
            </a:pPr>
            <a:r>
              <a:rPr lang="en-AU" sz="1100" dirty="0"/>
              <a:t>email </a:t>
            </a:r>
            <a:r>
              <a:rPr lang="en-AU" sz="1100" dirty="0">
                <a:hlinkClick r:id="rId3"/>
              </a:rPr>
              <a:t>providerexperience@dese.gov.au</a:t>
            </a:r>
            <a:r>
              <a:rPr lang="en-AU" sz="1100" dirty="0"/>
              <a:t> and a team member will forward you the sign-up link</a:t>
            </a:r>
          </a:p>
          <a:p>
            <a:pPr marL="171450" indent="-171450">
              <a:buFont typeface="Arial" panose="020B0604020202020204" pitchFamily="34" charset="0"/>
              <a:buChar char="•"/>
            </a:pPr>
            <a:r>
              <a:rPr lang="en-AU" sz="1100" dirty="0"/>
              <a:t>It must be noted we are not going to deliver all of the system features by 30 June 2022, but we certainly want to deliver an exponential increase in capabilities and performance relative to where we are today. </a:t>
            </a:r>
          </a:p>
          <a:p>
            <a:pPr marL="171450" indent="-171450">
              <a:buFont typeface="Arial" panose="020B0604020202020204" pitchFamily="34" charset="0"/>
              <a:buChar char="•"/>
            </a:pPr>
            <a:r>
              <a:rPr lang="en-AU" sz="1100" dirty="0"/>
              <a:t>We will have an accepted and agreed backlog that will form future work plans that is beyond 30 June 2022 and have mechanisms to prioritise and produce items in a backlog. </a:t>
            </a:r>
          </a:p>
        </p:txBody>
      </p:sp>
      <p:sp>
        <p:nvSpPr>
          <p:cNvPr id="4" name="Footer Placeholder 3"/>
          <p:cNvSpPr>
            <a:spLocks noGrp="1"/>
          </p:cNvSpPr>
          <p:nvPr>
            <p:ph type="ftr" sz="quarter" idx="4"/>
          </p:nvPr>
        </p:nvSpPr>
        <p:spPr/>
        <p:txBody>
          <a:bodyPr/>
          <a:lstStyle/>
          <a:p>
            <a:r>
              <a:rPr lang="en-AU"/>
              <a:t>​‌OFFICIAL‌​</a:t>
            </a:r>
          </a:p>
        </p:txBody>
      </p:sp>
      <p:sp>
        <p:nvSpPr>
          <p:cNvPr id="5" name="Slide Number Placeholder 4"/>
          <p:cNvSpPr>
            <a:spLocks noGrp="1"/>
          </p:cNvSpPr>
          <p:nvPr>
            <p:ph type="sldNum" sz="quarter" idx="5"/>
          </p:nvPr>
        </p:nvSpPr>
        <p:spPr/>
        <p:txBody>
          <a:bodyPr/>
          <a:lstStyle/>
          <a:p>
            <a:fld id="{3BD3FCEB-6CB7-4478-9568-E9785AFEA658}" type="slidenum">
              <a:rPr lang="en-AU" smtClean="0"/>
              <a:t>22</a:t>
            </a:fld>
            <a:endParaRPr lang="en-AU"/>
          </a:p>
        </p:txBody>
      </p:sp>
    </p:spTree>
    <p:extLst>
      <p:ext uri="{BB962C8B-B14F-4D97-AF65-F5344CB8AC3E}">
        <p14:creationId xmlns:p14="http://schemas.microsoft.com/office/powerpoint/2010/main" val="3604694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Footer Placeholder 3"/>
          <p:cNvSpPr>
            <a:spLocks noGrp="1"/>
          </p:cNvSpPr>
          <p:nvPr>
            <p:ph type="ftr" sz="quarter" idx="4"/>
          </p:nvPr>
        </p:nvSpPr>
        <p:spPr/>
        <p:txBody>
          <a:bodyPr/>
          <a:lstStyle/>
          <a:p>
            <a:r>
              <a:rPr lang="en-AU"/>
              <a:t>​‌OFFICIAL‌​</a:t>
            </a:r>
          </a:p>
        </p:txBody>
      </p:sp>
      <p:sp>
        <p:nvSpPr>
          <p:cNvPr id="5" name="Slide Number Placeholder 4"/>
          <p:cNvSpPr>
            <a:spLocks noGrp="1"/>
          </p:cNvSpPr>
          <p:nvPr>
            <p:ph type="sldNum" sz="quarter" idx="5"/>
          </p:nvPr>
        </p:nvSpPr>
        <p:spPr/>
        <p:txBody>
          <a:bodyPr/>
          <a:lstStyle/>
          <a:p>
            <a:fld id="{3BD3FCEB-6CB7-4478-9568-E9785AFEA658}" type="slidenum">
              <a:rPr lang="en-AU" smtClean="0"/>
              <a:t>23</a:t>
            </a:fld>
            <a:endParaRPr lang="en-AU"/>
          </a:p>
        </p:txBody>
      </p:sp>
    </p:spTree>
    <p:extLst>
      <p:ext uri="{BB962C8B-B14F-4D97-AF65-F5344CB8AC3E}">
        <p14:creationId xmlns:p14="http://schemas.microsoft.com/office/powerpoint/2010/main" val="2116896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t>The next area that we are going to focus on is accreditation and security. </a:t>
            </a:r>
          </a:p>
          <a:p>
            <a:pPr marL="171450" indent="-171450">
              <a:buFont typeface="Arial" panose="020B0604020202020204" pitchFamily="34" charset="0"/>
              <a:buChar char="•"/>
            </a:pPr>
            <a:r>
              <a:rPr lang="en-AU" sz="1100" dirty="0"/>
              <a:t>Providers today have access to a level of information for individuals that may not even be their current client base that is beyond anything that the average consumer would understand.</a:t>
            </a:r>
          </a:p>
          <a:p>
            <a:pPr marL="171450" indent="-171450">
              <a:buFont typeface="Arial" panose="020B0604020202020204" pitchFamily="34" charset="0"/>
              <a:buChar char="•"/>
            </a:pPr>
            <a:r>
              <a:rPr lang="en-AU" sz="1100" dirty="0"/>
              <a:t>It is absolutely critical that we continue to increase the security around the level of information access because we all know that trust in the system will quickly erode based on the lowest common denominator. </a:t>
            </a:r>
          </a:p>
          <a:p>
            <a:pPr marL="171450" indent="-171450">
              <a:buFont typeface="Arial" panose="020B0604020202020204" pitchFamily="34" charset="0"/>
              <a:buChar char="•"/>
            </a:pPr>
            <a:r>
              <a:rPr lang="en-AU" sz="1100" dirty="0"/>
              <a:t>The weakest link in the chain that is breached will compromise trust and will put pressure on us to reduce access or reduce the opportunities for future APIs. </a:t>
            </a:r>
          </a:p>
          <a:p>
            <a:pPr marL="171450" indent="-171450">
              <a:buFont typeface="Arial" panose="020B0604020202020204" pitchFamily="34" charset="0"/>
              <a:buChar char="•"/>
            </a:pPr>
            <a:r>
              <a:rPr lang="en-AU" sz="1100" dirty="0"/>
              <a:t>We have to make sure that current accreditation is fulfilled and we also have to harden security over time for future services to providers or future online access to providers. </a:t>
            </a:r>
          </a:p>
          <a:p>
            <a:pPr marL="171450" indent="-171450">
              <a:buFont typeface="Arial" panose="020B0604020202020204" pitchFamily="34" charset="0"/>
              <a:buChar char="•"/>
            </a:pPr>
            <a:r>
              <a:rPr lang="en-AU" sz="1100" dirty="0"/>
              <a:t>This is not negotiable. For those providers who have not met accreditation requirements, we will be reaching out to them to say we are at risk and they must demonstrate to us in how they will conform in a timely way.</a:t>
            </a:r>
          </a:p>
          <a:p>
            <a:pPr marL="171450" indent="-171450">
              <a:buFont typeface="Arial" panose="020B0604020202020204" pitchFamily="34" charset="0"/>
              <a:buChar char="•"/>
            </a:pPr>
            <a:r>
              <a:rPr lang="en-AU" sz="1100" dirty="0"/>
              <a:t>This may sound harsh but having an environment where lots of records are downloaded and then posted into a dark web, puts our reputation at stake. </a:t>
            </a:r>
          </a:p>
          <a:p>
            <a:pPr marL="171450" indent="-171450">
              <a:buFont typeface="Arial" panose="020B0604020202020204" pitchFamily="34" charset="0"/>
              <a:buChar char="•"/>
            </a:pPr>
            <a:r>
              <a:rPr lang="en-AU" sz="1100" dirty="0"/>
              <a:t>We must ensure that any information we share in an ecosystem that is secure and protected.</a:t>
            </a:r>
          </a:p>
          <a:p>
            <a:pPr marL="171450" indent="-171450">
              <a:buFont typeface="Arial" panose="020B0604020202020204" pitchFamily="34" charset="0"/>
              <a:buChar char="•"/>
            </a:pPr>
            <a:r>
              <a:rPr lang="en-AU" sz="1100" dirty="0"/>
              <a:t>Over time, we need to work out what this means now and into the new next few years.</a:t>
            </a:r>
          </a:p>
          <a:p>
            <a:pPr marL="171450" indent="-171450">
              <a:buFont typeface="Arial" panose="020B0604020202020204" pitchFamily="34" charset="0"/>
              <a:buChar char="•"/>
            </a:pPr>
            <a:endParaRPr lang="en-AU" sz="1100" dirty="0"/>
          </a:p>
          <a:p>
            <a:endParaRPr lang="en-AU" sz="1100" dirty="0"/>
          </a:p>
          <a:p>
            <a:endParaRPr lang="en-AU" sz="1100" dirty="0"/>
          </a:p>
          <a:p>
            <a:endParaRPr lang="en-AU" sz="1100" dirty="0"/>
          </a:p>
          <a:p>
            <a:pPr marL="171450" indent="-171450">
              <a:buFont typeface="Arial" panose="020B0604020202020204" pitchFamily="34" charset="0"/>
              <a:buChar char="•"/>
            </a:pPr>
            <a:endParaRPr lang="en-AU" sz="1100" dirty="0"/>
          </a:p>
          <a:p>
            <a:r>
              <a:rPr lang="en-AU" sz="1100" dirty="0"/>
              <a:t> </a:t>
            </a:r>
          </a:p>
          <a:p>
            <a:endParaRPr lang="en-AU" sz="1100" kern="1200" dirty="0">
              <a:solidFill>
                <a:schemeClr val="tx1"/>
              </a:solidFill>
              <a:effectLst/>
              <a:latin typeface="+mn-lt"/>
              <a:ea typeface="+mn-ea"/>
              <a:cs typeface="+mn-cs"/>
            </a:endParaRPr>
          </a:p>
          <a:p>
            <a:pPr marL="171450" indent="-171450">
              <a:buFont typeface="Arial" panose="020B0604020202020204" pitchFamily="34" charset="0"/>
              <a:buChar char="•"/>
            </a:pPr>
            <a:endParaRPr lang="en-AU"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D3FCEB-6CB7-4478-9568-E9785AFEA658}"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27C3463-D840-468A-B1AA-9BD8DDBAE65A}"/>
              </a:ext>
            </a:extLst>
          </p:cNvPr>
          <p:cNvSpPr>
            <a:spLocks noGrp="1"/>
          </p:cNvSpPr>
          <p:nvPr>
            <p:ph type="ftr" sz="quarter" idx="4"/>
          </p:nvPr>
        </p:nvSpPr>
        <p:spPr>
          <a:xfrm>
            <a:off x="0" y="9428584"/>
            <a:ext cx="2945659" cy="49805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FF0000"/>
                </a:solidFill>
                <a:effectLst/>
                <a:uLnTx/>
                <a:uFillTx/>
                <a:latin typeface="Arial" panose="020B0604020202020204" pitchFamily="34" charset="0"/>
                <a:ea typeface="+mn-ea"/>
                <a:cs typeface="+mn-cs"/>
              </a:rPr>
              <a:t>​‌OFFICIAL‌​</a:t>
            </a:r>
          </a:p>
        </p:txBody>
      </p:sp>
      <p:sp>
        <p:nvSpPr>
          <p:cNvPr id="6" name="Header Placeholder 5">
            <a:extLst>
              <a:ext uri="{FF2B5EF4-FFF2-40B4-BE49-F238E27FC236}">
                <a16:creationId xmlns:a16="http://schemas.microsoft.com/office/drawing/2014/main" id="{53DA59B8-CC00-48E0-8364-7B51E591A5F6}"/>
              </a:ext>
            </a:extLst>
          </p:cNvPr>
          <p:cNvSpPr>
            <a:spLocks noGrp="1"/>
          </p:cNvSpPr>
          <p:nvPr>
            <p:ph type="hdr" sz="quarter"/>
          </p:nvPr>
        </p:nvSpPr>
        <p:spPr>
          <a:xfrm>
            <a:off x="0" y="0"/>
            <a:ext cx="2945659" cy="49805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180776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t>I’m keen to make sure we get this right as we are going to be pushing for more access to information in other government agencies. </a:t>
            </a:r>
          </a:p>
          <a:p>
            <a:pPr marL="171450" indent="-171450">
              <a:buFont typeface="Arial" panose="020B0604020202020204" pitchFamily="34" charset="0"/>
              <a:buChar char="•"/>
            </a:pPr>
            <a:r>
              <a:rPr lang="en-AU" sz="1100" dirty="0"/>
              <a:t>We want to make the information available to our partners, whether it be providers or other agencies, so we can offer more holistic and more tailored service. </a:t>
            </a:r>
          </a:p>
          <a:p>
            <a:pPr marL="171450" indent="-171450">
              <a:buFont typeface="Arial" panose="020B0604020202020204" pitchFamily="34" charset="0"/>
              <a:buChar char="•"/>
            </a:pPr>
            <a:r>
              <a:rPr lang="en-AU" sz="1100" dirty="0"/>
              <a:t>That journey will be highly dependent on the trust of our ecosystem. If we don’t increase security in our ecosystem, we won’t be able to provide that information proactively. </a:t>
            </a:r>
          </a:p>
          <a:p>
            <a:pPr marL="171450" indent="-171450">
              <a:buFont typeface="Arial" panose="020B0604020202020204" pitchFamily="34" charset="0"/>
              <a:buChar char="•"/>
            </a:pPr>
            <a:r>
              <a:rPr lang="en-AU" sz="1100" dirty="0"/>
              <a:t>For employers, we are hardening the logon they use. We are doing some work to adopt the </a:t>
            </a:r>
            <a:r>
              <a:rPr lang="en-AU" sz="1100" dirty="0" err="1"/>
              <a:t>mygovID</a:t>
            </a:r>
            <a:r>
              <a:rPr lang="en-AU" sz="1100" dirty="0"/>
              <a:t> credential used by other agencies. This will be the logon they must use as an employer, and will likely be turned on in June this year. </a:t>
            </a:r>
          </a:p>
          <a:p>
            <a:pPr marL="171450" indent="-171450">
              <a:buFont typeface="Arial" panose="020B0604020202020204" pitchFamily="34" charset="0"/>
              <a:buChar char="•"/>
            </a:pPr>
            <a:r>
              <a:rPr lang="en-AU" sz="1100" dirty="0"/>
              <a:t>We are moving away from DESE to a whole of government credential. </a:t>
            </a:r>
          </a:p>
          <a:p>
            <a:pPr marL="171450" indent="-171450">
              <a:buFont typeface="Arial" panose="020B0604020202020204" pitchFamily="34" charset="0"/>
              <a:buChar char="•"/>
            </a:pPr>
            <a:r>
              <a:rPr lang="en-AU" sz="1100" dirty="0"/>
              <a:t>Most employers will be able to reuse this, some employers will need to get it, but the intent is to move to this in June and then decommissioning our systems for the more secure logon in September. </a:t>
            </a:r>
          </a:p>
          <a:p>
            <a:pPr marL="171450" indent="-171450">
              <a:buFont typeface="Arial" panose="020B0604020202020204" pitchFamily="34" charset="0"/>
              <a:buChar char="•"/>
            </a:pPr>
            <a:r>
              <a:rPr lang="en-AU" sz="1100" dirty="0"/>
              <a:t>That is already in production in over 76 other online environments for businesses for over 30 other government agencies and 2 million businesses are already using that credential, so that is a production level environment that is being used broadly, we are just onboarding. </a:t>
            </a:r>
          </a:p>
          <a:p>
            <a:pPr marL="171450" indent="-171450">
              <a:buFont typeface="Arial" panose="020B0604020202020204" pitchFamily="34" charset="0"/>
              <a:buChar char="•"/>
            </a:pPr>
            <a:r>
              <a:rPr lang="en-AU" sz="1100" dirty="0"/>
              <a:t>For providers, we need to do something similar in the coming 12 months. </a:t>
            </a:r>
          </a:p>
          <a:p>
            <a:pPr marL="171450" indent="-171450">
              <a:buFont typeface="Arial" panose="020B0604020202020204" pitchFamily="34" charset="0"/>
              <a:buChar char="•"/>
            </a:pPr>
            <a:r>
              <a:rPr lang="en-AU" sz="1100" dirty="0"/>
              <a:t>We will be having discussions with providers about moving people to </a:t>
            </a:r>
            <a:r>
              <a:rPr lang="en-AU" sz="1100" dirty="0" err="1"/>
              <a:t>mygovID</a:t>
            </a:r>
            <a:r>
              <a:rPr lang="en-AU" sz="1100" dirty="0"/>
              <a:t> for access, timing, what we can do and the change management process. </a:t>
            </a:r>
          </a:p>
          <a:p>
            <a:pPr marL="171450" indent="-171450">
              <a:buFont typeface="Arial" panose="020B0604020202020204" pitchFamily="34" charset="0"/>
              <a:buChar char="•"/>
            </a:pPr>
            <a:r>
              <a:rPr lang="en-AU" sz="1100" dirty="0"/>
              <a:t>As an example, a person has set up their </a:t>
            </a:r>
            <a:r>
              <a:rPr lang="en-AU" sz="1100" dirty="0" err="1"/>
              <a:t>myGovID</a:t>
            </a:r>
            <a:r>
              <a:rPr lang="en-AU" sz="1100" dirty="0"/>
              <a:t> at a level 2 maximum which is scanning their documents and creating a token on their device. Once that personal identity is setup, that identity is portable.</a:t>
            </a:r>
          </a:p>
          <a:p>
            <a:pPr marL="171450" indent="-171450">
              <a:buFont typeface="Arial" panose="020B0604020202020204" pitchFamily="34" charset="0"/>
              <a:buChar char="•"/>
            </a:pPr>
            <a:r>
              <a:rPr lang="en-AU" sz="1100" dirty="0"/>
              <a:t>The provider has to manage the authority system that the person works for and that person has permission to see information on behalf of the provider. </a:t>
            </a:r>
          </a:p>
          <a:p>
            <a:pPr marL="171450" indent="-171450">
              <a:buFont typeface="Arial" panose="020B0604020202020204" pitchFamily="34" charset="0"/>
              <a:buChar char="•"/>
            </a:pPr>
            <a:r>
              <a:rPr lang="en-AU" sz="1100" dirty="0"/>
              <a:t>There is an onboarding and offboarding required for that persona and must be managed.</a:t>
            </a:r>
          </a:p>
          <a:p>
            <a:pPr marL="171450" indent="-171450">
              <a:buFont typeface="Arial" panose="020B0604020202020204" pitchFamily="34" charset="0"/>
              <a:buChar char="•"/>
            </a:pPr>
            <a:r>
              <a:rPr lang="en-AU" sz="1100" dirty="0"/>
              <a:t>We are moving the authority management away from a token, user name and password, to the authority of a personal token.</a:t>
            </a:r>
          </a:p>
          <a:p>
            <a:pPr marL="171450" indent="-171450">
              <a:buFont typeface="Arial" panose="020B0604020202020204" pitchFamily="34" charset="0"/>
              <a:buChar char="•"/>
            </a:pPr>
            <a:r>
              <a:rPr lang="en-AU" sz="1100" dirty="0"/>
              <a:t>The person does not lose their personal digital identity when they move providers.</a:t>
            </a:r>
          </a:p>
          <a:p>
            <a:pPr marL="171450" indent="-171450">
              <a:buFont typeface="Arial" panose="020B0604020202020204" pitchFamily="34" charset="0"/>
              <a:buChar char="•"/>
            </a:pPr>
            <a:r>
              <a:rPr lang="en-AU" sz="1100" dirty="0"/>
              <a:t>These discussions will commence soon, but in essence we are looking to harden login for providers, their staff and their direct services. </a:t>
            </a:r>
          </a:p>
        </p:txBody>
      </p:sp>
      <p:sp>
        <p:nvSpPr>
          <p:cNvPr id="4" name="Footer Placeholder 3"/>
          <p:cNvSpPr>
            <a:spLocks noGrp="1"/>
          </p:cNvSpPr>
          <p:nvPr>
            <p:ph type="ftr" sz="quarter" idx="4"/>
          </p:nvPr>
        </p:nvSpPr>
        <p:spPr/>
        <p:txBody>
          <a:bodyPr/>
          <a:lstStyle/>
          <a:p>
            <a:r>
              <a:rPr lang="en-AU"/>
              <a:t>​‌OFFICIAL‌​</a:t>
            </a:r>
          </a:p>
        </p:txBody>
      </p:sp>
      <p:sp>
        <p:nvSpPr>
          <p:cNvPr id="5" name="Slide Number Placeholder 4"/>
          <p:cNvSpPr>
            <a:spLocks noGrp="1"/>
          </p:cNvSpPr>
          <p:nvPr>
            <p:ph type="sldNum" sz="quarter" idx="5"/>
          </p:nvPr>
        </p:nvSpPr>
        <p:spPr/>
        <p:txBody>
          <a:bodyPr/>
          <a:lstStyle/>
          <a:p>
            <a:fld id="{3BD3FCEB-6CB7-4478-9568-E9785AFEA658}" type="slidenum">
              <a:rPr lang="en-AU" smtClean="0"/>
              <a:t>25</a:t>
            </a:fld>
            <a:endParaRPr lang="en-AU" dirty="0"/>
          </a:p>
        </p:txBody>
      </p:sp>
    </p:spTree>
    <p:extLst>
      <p:ext uri="{BB962C8B-B14F-4D97-AF65-F5344CB8AC3E}">
        <p14:creationId xmlns:p14="http://schemas.microsoft.com/office/powerpoint/2010/main" val="37440800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Footer Placeholder 3"/>
          <p:cNvSpPr>
            <a:spLocks noGrp="1"/>
          </p:cNvSpPr>
          <p:nvPr>
            <p:ph type="ftr" sz="quarter" idx="4"/>
          </p:nvPr>
        </p:nvSpPr>
        <p:spPr/>
        <p:txBody>
          <a:bodyPr/>
          <a:lstStyle/>
          <a:p>
            <a:r>
              <a:rPr lang="en-AU"/>
              <a:t>​‌OFFICIAL‌​</a:t>
            </a:r>
          </a:p>
        </p:txBody>
      </p:sp>
      <p:sp>
        <p:nvSpPr>
          <p:cNvPr id="5" name="Slide Number Placeholder 4"/>
          <p:cNvSpPr>
            <a:spLocks noGrp="1"/>
          </p:cNvSpPr>
          <p:nvPr>
            <p:ph type="sldNum" sz="quarter" idx="5"/>
          </p:nvPr>
        </p:nvSpPr>
        <p:spPr/>
        <p:txBody>
          <a:bodyPr/>
          <a:lstStyle/>
          <a:p>
            <a:fld id="{3BD3FCEB-6CB7-4478-9568-E9785AFEA658}" type="slidenum">
              <a:rPr lang="en-AU" smtClean="0"/>
              <a:t>26</a:t>
            </a:fld>
            <a:endParaRPr lang="en-AU"/>
          </a:p>
        </p:txBody>
      </p:sp>
    </p:spTree>
    <p:extLst>
      <p:ext uri="{BB962C8B-B14F-4D97-AF65-F5344CB8AC3E}">
        <p14:creationId xmlns:p14="http://schemas.microsoft.com/office/powerpoint/2010/main" val="12569218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t>Four key themes have emerged from feedback on what the interest for the future would be:</a:t>
            </a:r>
          </a:p>
          <a:p>
            <a:pPr marL="0" indent="0">
              <a:buFont typeface="+mj-lt"/>
              <a:buNone/>
            </a:pPr>
            <a:r>
              <a:rPr lang="en-AU" sz="1100" dirty="0"/>
              <a:t>1. Current ESS Web needs to be more functional</a:t>
            </a:r>
          </a:p>
          <a:p>
            <a:pPr marL="171450" indent="-171450">
              <a:buFont typeface="Arial" panose="020B0604020202020204" pitchFamily="34" charset="0"/>
              <a:buChar char="•"/>
            </a:pPr>
            <a:r>
              <a:rPr lang="en-AU" sz="1100" dirty="0"/>
              <a:t>80 per cent of feedback was on ESS web and improving that online interface and I absolutely agree for what needs doing.</a:t>
            </a:r>
          </a:p>
          <a:p>
            <a:pPr marL="171450" indent="-171450">
              <a:buFont typeface="Arial" panose="020B0604020202020204" pitchFamily="34" charset="0"/>
              <a:buChar char="•"/>
            </a:pPr>
            <a:r>
              <a:rPr lang="en-AU" sz="1100" dirty="0"/>
              <a:t>We need to start to build use cases to check whether the law allows it, and if it doesn’t, we need to build a good business case for it and start to think about what that means in terms of getting a policy shift. We will need your help to imagine that world.</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100" kern="1200" dirty="0">
                <a:solidFill>
                  <a:schemeClr val="tx1"/>
                </a:solidFill>
                <a:latin typeface="+mn-lt"/>
                <a:ea typeface="+mn-ea"/>
                <a:cs typeface="+mn-cs"/>
              </a:rPr>
              <a:t>2. More data &amp; interactions</a:t>
            </a:r>
          </a:p>
          <a:p>
            <a:pPr marL="171450" indent="-171450">
              <a:buFont typeface="Arial" panose="020B0604020202020204" pitchFamily="34" charset="0"/>
              <a:buChar char="•"/>
            </a:pPr>
            <a:r>
              <a:rPr lang="en-AU" sz="1100" dirty="0"/>
              <a:t>We received feedback on prioritising machine to machine interactions so that we can provide direct access to systems either from provider software or third party software.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100" kern="1200" dirty="0">
                <a:solidFill>
                  <a:schemeClr val="tx1"/>
                </a:solidFill>
                <a:latin typeface="+mn-lt"/>
                <a:ea typeface="+mn-ea"/>
                <a:cs typeface="+mn-cs"/>
              </a:rPr>
              <a:t>3. More digitally connected systems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1200" dirty="0">
                <a:solidFill>
                  <a:schemeClr val="tx1"/>
                </a:solidFill>
                <a:latin typeface="+mn-lt"/>
                <a:ea typeface="+mn-ea"/>
                <a:cs typeface="+mn-cs"/>
              </a:rPr>
              <a:t>We received feedback on moving towards more digitally connected systems rather than people typing stuff in. </a:t>
            </a:r>
          </a:p>
          <a:p>
            <a:pPr marL="0" indent="0">
              <a:buFont typeface="+mj-lt"/>
              <a:buNone/>
            </a:pPr>
            <a:r>
              <a:rPr lang="en-AU" sz="1100" dirty="0"/>
              <a:t>4. And finally, improved API interactivity.</a:t>
            </a:r>
          </a:p>
          <a:p>
            <a:pPr marL="171450" indent="-171450">
              <a:buFont typeface="Arial" panose="020B0604020202020204" pitchFamily="34" charset="0"/>
              <a:buChar char="•"/>
            </a:pPr>
            <a:r>
              <a:rPr lang="en-AU" sz="1100" dirty="0"/>
              <a:t>The feedback we’ve been receiving has been consistent with the story we’ve been telling to date.</a:t>
            </a:r>
          </a:p>
          <a:p>
            <a:pPr marL="171450" indent="-171450">
              <a:buFont typeface="Arial" panose="020B0604020202020204" pitchFamily="34" charset="0"/>
              <a:buChar char="•"/>
            </a:pPr>
            <a:endParaRPr lang="en-AU" sz="1100" dirty="0"/>
          </a:p>
          <a:p>
            <a:pPr marL="171450" indent="-171450">
              <a:buFont typeface="Arial" panose="020B0604020202020204" pitchFamily="34" charset="0"/>
              <a:buChar char="•"/>
            </a:pPr>
            <a:endParaRPr lang="en-AU" sz="1100" dirty="0"/>
          </a:p>
          <a:p>
            <a:pPr marL="171450" indent="-171450">
              <a:buFont typeface="Arial" panose="020B0604020202020204" pitchFamily="34" charset="0"/>
              <a:buChar char="•"/>
            </a:pPr>
            <a:endParaRPr lang="en-AU" sz="1100" dirty="0"/>
          </a:p>
        </p:txBody>
      </p:sp>
      <p:sp>
        <p:nvSpPr>
          <p:cNvPr id="4" name="Footer Placeholder 3"/>
          <p:cNvSpPr>
            <a:spLocks noGrp="1"/>
          </p:cNvSpPr>
          <p:nvPr>
            <p:ph type="ftr" sz="quarter" idx="4"/>
          </p:nvPr>
        </p:nvSpPr>
        <p:spPr/>
        <p:txBody>
          <a:bodyPr/>
          <a:lstStyle/>
          <a:p>
            <a:r>
              <a:rPr lang="en-AU"/>
              <a:t>​‌OFFICIAL‌​</a:t>
            </a:r>
          </a:p>
        </p:txBody>
      </p:sp>
      <p:sp>
        <p:nvSpPr>
          <p:cNvPr id="5" name="Slide Number Placeholder 4"/>
          <p:cNvSpPr>
            <a:spLocks noGrp="1"/>
          </p:cNvSpPr>
          <p:nvPr>
            <p:ph type="sldNum" sz="quarter" idx="5"/>
          </p:nvPr>
        </p:nvSpPr>
        <p:spPr/>
        <p:txBody>
          <a:bodyPr/>
          <a:lstStyle/>
          <a:p>
            <a:fld id="{3BD3FCEB-6CB7-4478-9568-E9785AFEA658}" type="slidenum">
              <a:rPr lang="en-AU" smtClean="0"/>
              <a:t>27</a:t>
            </a:fld>
            <a:endParaRPr lang="en-AU"/>
          </a:p>
        </p:txBody>
      </p:sp>
    </p:spTree>
    <p:extLst>
      <p:ext uri="{BB962C8B-B14F-4D97-AF65-F5344CB8AC3E}">
        <p14:creationId xmlns:p14="http://schemas.microsoft.com/office/powerpoint/2010/main" val="3716484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Footer Placeholder 3"/>
          <p:cNvSpPr>
            <a:spLocks noGrp="1"/>
          </p:cNvSpPr>
          <p:nvPr>
            <p:ph type="ftr" sz="quarter" idx="4"/>
          </p:nvPr>
        </p:nvSpPr>
        <p:spPr/>
        <p:txBody>
          <a:bodyPr/>
          <a:lstStyle/>
          <a:p>
            <a:r>
              <a:rPr lang="en-AU"/>
              <a:t>​‌OFFICIAL‌​</a:t>
            </a:r>
          </a:p>
        </p:txBody>
      </p:sp>
      <p:sp>
        <p:nvSpPr>
          <p:cNvPr id="5" name="Slide Number Placeholder 4"/>
          <p:cNvSpPr>
            <a:spLocks noGrp="1"/>
          </p:cNvSpPr>
          <p:nvPr>
            <p:ph type="sldNum" sz="quarter" idx="5"/>
          </p:nvPr>
        </p:nvSpPr>
        <p:spPr/>
        <p:txBody>
          <a:bodyPr/>
          <a:lstStyle/>
          <a:p>
            <a:fld id="{3BD3FCEB-6CB7-4478-9568-E9785AFEA658}" type="slidenum">
              <a:rPr lang="en-AU" smtClean="0"/>
              <a:t>3</a:t>
            </a:fld>
            <a:endParaRPr lang="en-AU"/>
          </a:p>
        </p:txBody>
      </p:sp>
    </p:spTree>
    <p:extLst>
      <p:ext uri="{BB962C8B-B14F-4D97-AF65-F5344CB8AC3E}">
        <p14:creationId xmlns:p14="http://schemas.microsoft.com/office/powerpoint/2010/main" val="3986054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AU" sz="1100" kern="1200" dirty="0">
                <a:solidFill>
                  <a:schemeClr val="bg2">
                    <a:lumMod val="10000"/>
                  </a:schemeClr>
                </a:solidFill>
                <a:effectLst/>
                <a:cs typeface="Calibri" panose="020F0502020204030204" pitchFamily="34" charset="0"/>
                <a:sym typeface="+mn-lt"/>
              </a:rPr>
              <a:t>Based on the reforms announced in 2019 and the Expert Advisory panel’s report, a NESM vision was created. </a:t>
            </a:r>
          </a:p>
          <a:p>
            <a:pPr marL="171450" lvl="0" indent="-171450">
              <a:buFont typeface="Arial" panose="020B0604020202020204" pitchFamily="34" charset="0"/>
              <a:buChar char="•"/>
            </a:pPr>
            <a:r>
              <a:rPr lang="en-AU" sz="1100" kern="1200" dirty="0">
                <a:solidFill>
                  <a:schemeClr val="bg2">
                    <a:lumMod val="10000"/>
                  </a:schemeClr>
                </a:solidFill>
                <a:effectLst/>
                <a:latin typeface="Calibri" panose="020F0502020204030204" pitchFamily="34" charset="0"/>
                <a:cs typeface="Calibri" panose="020F0502020204030204" pitchFamily="34" charset="0"/>
                <a:sym typeface="+mn-lt"/>
              </a:rPr>
              <a:t>These are the four pillars  of the NESM Vision Statement. </a:t>
            </a:r>
          </a:p>
          <a:p>
            <a:pPr marL="171450" lvl="0" indent="-171450">
              <a:buFont typeface="Arial" panose="020B0604020202020204" pitchFamily="34" charset="0"/>
              <a:buChar char="•"/>
            </a:pPr>
            <a:r>
              <a:rPr lang="en-AU" sz="1100" dirty="0">
                <a:solidFill>
                  <a:schemeClr val="bg2">
                    <a:lumMod val="10000"/>
                  </a:schemeClr>
                </a:solidFill>
                <a:latin typeface="Calibri" panose="020F0502020204030204" pitchFamily="34" charset="0"/>
                <a:cs typeface="Calibri" panose="020F0502020204030204" pitchFamily="34" charset="0"/>
              </a:rPr>
              <a:t>The vision statement provides a single source of truth and consistent messaging about what NESM is and how it is being implemented.</a:t>
            </a:r>
          </a:p>
          <a:p>
            <a:pPr marL="171450" lvl="0" indent="-171450">
              <a:buFont typeface="Arial" panose="020B0604020202020204" pitchFamily="34" charset="0"/>
              <a:buChar char="•"/>
            </a:pPr>
            <a:r>
              <a:rPr lang="en-AU" sz="1100" dirty="0">
                <a:solidFill>
                  <a:schemeClr val="bg2">
                    <a:lumMod val="10000"/>
                  </a:schemeClr>
                </a:solidFill>
                <a:latin typeface="Calibri" panose="020F0502020204030204" pitchFamily="34" charset="0"/>
                <a:cs typeface="Calibri" panose="020F0502020204030204" pitchFamily="34" charset="0"/>
              </a:rPr>
              <a:t>Our </a:t>
            </a:r>
            <a:r>
              <a:rPr lang="en-AU" sz="1100" kern="1200" dirty="0">
                <a:solidFill>
                  <a:schemeClr val="bg2">
                    <a:lumMod val="10000"/>
                  </a:schemeClr>
                </a:solidFill>
                <a:effectLst/>
                <a:latin typeface="Calibri" panose="020F0502020204030204" pitchFamily="34" charset="0"/>
                <a:cs typeface="Calibri" panose="020F0502020204030204" pitchFamily="34" charset="0"/>
                <a:sym typeface="+mn-lt"/>
              </a:rPr>
              <a:t>Vision is that the New Model will:</a:t>
            </a:r>
          </a:p>
          <a:p>
            <a:pPr marL="685800" lvl="2" indent="-228600">
              <a:buFont typeface="+mj-lt"/>
              <a:buAutoNum type="arabicPeriod"/>
            </a:pPr>
            <a:r>
              <a:rPr lang="en-AU" sz="1100" kern="1200" dirty="0">
                <a:solidFill>
                  <a:schemeClr val="bg2">
                    <a:lumMod val="10000"/>
                  </a:schemeClr>
                </a:solidFill>
                <a:effectLst/>
                <a:latin typeface="Calibri" panose="020F0502020204030204" pitchFamily="34" charset="0"/>
                <a:cs typeface="Calibri" panose="020F0502020204030204" pitchFamily="34" charset="0"/>
                <a:sym typeface="+mn-lt"/>
              </a:rPr>
              <a:t>Provide a valuable service for employers that provides them with candidates that have the skills they need.</a:t>
            </a:r>
          </a:p>
          <a:p>
            <a:pPr marL="685800" lvl="2" indent="-228600">
              <a:buFont typeface="+mj-lt"/>
              <a:buAutoNum type="arabicPeriod"/>
            </a:pPr>
            <a:r>
              <a:rPr lang="en-AU" sz="1100" kern="1200" dirty="0">
                <a:solidFill>
                  <a:schemeClr val="bg2">
                    <a:lumMod val="10000"/>
                  </a:schemeClr>
                </a:solidFill>
                <a:effectLst/>
                <a:latin typeface="Calibri" panose="020F0502020204030204" pitchFamily="34" charset="0"/>
                <a:cs typeface="Calibri" panose="020F0502020204030204" pitchFamily="34" charset="0"/>
                <a:sym typeface="+mn-lt"/>
              </a:rPr>
              <a:t>Supports eligible job seekers to the right support through digital or provider-led services based on need. </a:t>
            </a:r>
          </a:p>
          <a:p>
            <a:pPr marL="685800" lvl="2" indent="-228600">
              <a:buFont typeface="+mj-lt"/>
              <a:buAutoNum type="arabicPeriod"/>
            </a:pPr>
            <a:r>
              <a:rPr lang="en-AU" sz="1100" kern="1200" dirty="0">
                <a:solidFill>
                  <a:schemeClr val="bg2">
                    <a:lumMod val="10000"/>
                  </a:schemeClr>
                </a:solidFill>
                <a:effectLst/>
                <a:latin typeface="Calibri" panose="020F0502020204030204" pitchFamily="34" charset="0"/>
                <a:cs typeface="Calibri" panose="020F0502020204030204" pitchFamily="34" charset="0"/>
                <a:sym typeface="+mn-lt"/>
              </a:rPr>
              <a:t>Refocuses providers on supporting high need job seekers into sustainable employment by redirecting job ready job seekers into digital servicing; </a:t>
            </a:r>
          </a:p>
          <a:p>
            <a:pPr marL="685800" lvl="2" indent="-228600">
              <a:buFont typeface="+mj-lt"/>
              <a:buAutoNum type="arabicPeriod"/>
            </a:pPr>
            <a:r>
              <a:rPr lang="en-AU" sz="1100" kern="1200" dirty="0">
                <a:solidFill>
                  <a:schemeClr val="bg2">
                    <a:lumMod val="10000"/>
                  </a:schemeClr>
                </a:solidFill>
                <a:effectLst/>
                <a:latin typeface="Calibri" panose="020F0502020204030204" pitchFamily="34" charset="0"/>
                <a:cs typeface="Calibri" panose="020F0502020204030204" pitchFamily="34" charset="0"/>
                <a:sym typeface="+mn-lt"/>
              </a:rPr>
              <a:t>Increases cost-effectiveness and evidence base for policy and program improvement for the government. We want to make sure tax payers money is being spent well by directing it to those that need assistance. </a:t>
            </a:r>
          </a:p>
          <a:p>
            <a:pPr lvl="1"/>
            <a:endParaRPr lang="en-AU" dirty="0">
              <a:cs typeface="Calibri" panose="020F0502020204030204" pitchFamily="34" charset="0"/>
            </a:endParaRPr>
          </a:p>
          <a:p>
            <a:pPr marL="0" lvl="0" indent="0">
              <a:buFont typeface="Arial" panose="020B0604020202020204" pitchFamily="34" charset="0"/>
              <a:buNone/>
            </a:pPr>
            <a:endParaRPr lang="en-AU" dirty="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D3FCEB-6CB7-4478-9568-E9785AFEA658}"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4640C51-4F0A-4D97-A83D-288C805539FB}"/>
              </a:ext>
            </a:extLst>
          </p:cNvPr>
          <p:cNvSpPr>
            <a:spLocks noGrp="1"/>
          </p:cNvSpPr>
          <p:nvPr>
            <p:ph type="ftr" sz="quarter" idx="4"/>
          </p:nvPr>
        </p:nvSpPr>
        <p:spPr>
          <a:xfrm>
            <a:off x="0" y="9428584"/>
            <a:ext cx="2945659" cy="49805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FF0000"/>
                </a:solidFill>
                <a:effectLst/>
                <a:uLnTx/>
                <a:uFillTx/>
                <a:latin typeface="Arial" panose="020B0604020202020204" pitchFamily="34" charset="0"/>
                <a:ea typeface="+mn-ea"/>
                <a:cs typeface="+mn-cs"/>
              </a:rPr>
              <a:t>​‌OFFICIAL‌​</a:t>
            </a:r>
          </a:p>
        </p:txBody>
      </p:sp>
      <p:sp>
        <p:nvSpPr>
          <p:cNvPr id="6" name="Header Placeholder 5">
            <a:extLst>
              <a:ext uri="{FF2B5EF4-FFF2-40B4-BE49-F238E27FC236}">
                <a16:creationId xmlns:a16="http://schemas.microsoft.com/office/drawing/2014/main" id="{09C04562-456A-464F-9316-56D7DF9FA250}"/>
              </a:ext>
            </a:extLst>
          </p:cNvPr>
          <p:cNvSpPr>
            <a:spLocks noGrp="1"/>
          </p:cNvSpPr>
          <p:nvPr>
            <p:ph type="hdr" sz="quarter"/>
          </p:nvPr>
        </p:nvSpPr>
        <p:spPr>
          <a:xfrm>
            <a:off x="0" y="0"/>
            <a:ext cx="2945659" cy="49805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2704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t>The new model will deliver key improvements across employment services for all stakeholders:</a:t>
            </a:r>
          </a:p>
          <a:p>
            <a:pPr marL="171450" indent="-171450">
              <a:buFont typeface="Arial" panose="020B0604020202020204" pitchFamily="34" charset="0"/>
              <a:buChar char="•"/>
            </a:pPr>
            <a:r>
              <a:rPr lang="en-AU" sz="1100" b="1" dirty="0"/>
              <a:t>Employers </a:t>
            </a:r>
            <a:r>
              <a:rPr lang="en-AU" sz="1100" dirty="0"/>
              <a:t>– it will provide a valuable service through:</a:t>
            </a:r>
          </a:p>
          <a:p>
            <a:pPr marL="628650" lvl="1" indent="-171450">
              <a:buFont typeface="Courier New" panose="02070309020205020404" pitchFamily="49" charset="0"/>
              <a:buChar char="o"/>
            </a:pPr>
            <a:r>
              <a:rPr lang="en-AU" sz="1100" dirty="0"/>
              <a:t>better sourcing of job seekers who meet employers’ skill and job needs</a:t>
            </a:r>
          </a:p>
          <a:p>
            <a:pPr marL="628650" lvl="1" indent="-171450">
              <a:buFont typeface="Courier New" panose="02070309020205020404" pitchFamily="49" charset="0"/>
              <a:buChar char="o"/>
            </a:pPr>
            <a:r>
              <a:rPr lang="en-AU" sz="1100" dirty="0"/>
              <a:t>reduced administration and red tape to simplify and accelerate the recruitment process.</a:t>
            </a:r>
          </a:p>
          <a:p>
            <a:pPr marL="171450" indent="-171450">
              <a:buFont typeface="Arial" panose="020B0604020202020204" pitchFamily="34" charset="0"/>
              <a:buChar char="•"/>
            </a:pPr>
            <a:r>
              <a:rPr lang="en-AU" sz="1100" b="1" dirty="0"/>
              <a:t>Job seekers </a:t>
            </a:r>
            <a:r>
              <a:rPr lang="en-AU" sz="1100" dirty="0"/>
              <a:t>– it will align job seekers to the right skilling and job-seeking support through digital or provider-led (enhanced) services that bring:</a:t>
            </a:r>
          </a:p>
          <a:p>
            <a:pPr marL="628650" lvl="1" indent="-171450">
              <a:buFont typeface="Courier New" panose="02070309020205020404" pitchFamily="49" charset="0"/>
              <a:buChar char="o"/>
            </a:pPr>
            <a:r>
              <a:rPr lang="en-AU" sz="1100" dirty="0"/>
              <a:t>more personalised and extensive support, including skilling and job pathways</a:t>
            </a:r>
          </a:p>
          <a:p>
            <a:pPr marL="628650" lvl="1" indent="-171450">
              <a:buFont typeface="Courier New" panose="02070309020205020404" pitchFamily="49" charset="0"/>
              <a:buChar char="o"/>
            </a:pPr>
            <a:r>
              <a:rPr lang="en-AU" sz="1100" dirty="0"/>
              <a:t>a new flexible activation framework to improve the effectiveness of mutual obligations and increase personal responsibility.</a:t>
            </a:r>
            <a:endParaRPr lang="en-AU" sz="1100" dirty="0">
              <a:cs typeface="Calibri"/>
            </a:endParaRPr>
          </a:p>
          <a:p>
            <a:pPr marL="171450" indent="-171450">
              <a:buFont typeface="Arial" panose="020B0604020202020204" pitchFamily="34" charset="0"/>
              <a:buChar char="•"/>
            </a:pPr>
            <a:r>
              <a:rPr lang="en-AU" sz="1100" b="1" dirty="0"/>
              <a:t>Providers </a:t>
            </a:r>
            <a:r>
              <a:rPr lang="en-AU" sz="1100" dirty="0"/>
              <a:t>–  the new model will allow providers to support job seekers needing the most assistance into employment by redirecting job ready job seekers into digital servicing through:</a:t>
            </a:r>
            <a:endParaRPr lang="en-AU" sz="1100" dirty="0">
              <a:cs typeface="Calibri"/>
            </a:endParaRPr>
          </a:p>
          <a:p>
            <a:pPr marL="628650" lvl="1" indent="-171450">
              <a:buFont typeface="Courier New" panose="02070309020205020404" pitchFamily="49" charset="0"/>
              <a:buChar char="o"/>
            </a:pPr>
            <a:r>
              <a:rPr lang="en-AU" sz="1100" dirty="0"/>
              <a:t>a new licensing system that allows for specialisation and rewards high performing providers</a:t>
            </a:r>
          </a:p>
          <a:p>
            <a:pPr marL="628650" lvl="1" indent="-171450">
              <a:buFont typeface="Courier New" panose="02070309020205020404" pitchFamily="49" charset="0"/>
              <a:buChar char="o"/>
            </a:pPr>
            <a:r>
              <a:rPr lang="en-AU" sz="1100" dirty="0"/>
              <a:t>reduced caseload due to job ready job seekers using Digital Services.</a:t>
            </a:r>
          </a:p>
          <a:p>
            <a:pPr marL="171450" indent="-171450">
              <a:buFont typeface="Arial" panose="020B0604020202020204" pitchFamily="34" charset="0"/>
              <a:buChar char="•"/>
            </a:pPr>
            <a:r>
              <a:rPr lang="en-AU" sz="1100" b="1" dirty="0"/>
              <a:t>Government </a:t>
            </a:r>
            <a:r>
              <a:rPr lang="en-AU" sz="1100" dirty="0"/>
              <a:t>– the model increases cost-effectiveness and evidence base for policy and program improvement, providing:</a:t>
            </a:r>
            <a:endParaRPr lang="en-AU" sz="1100" dirty="0">
              <a:cs typeface="Calibri"/>
            </a:endParaRPr>
          </a:p>
          <a:p>
            <a:pPr marL="628650" lvl="1" indent="-171450">
              <a:buFont typeface="Courier New" panose="02070309020205020404" pitchFamily="49" charset="0"/>
              <a:buChar char="o"/>
            </a:pPr>
            <a:r>
              <a:rPr lang="en-US" sz="1100" kern="1200" dirty="0">
                <a:solidFill>
                  <a:schemeClr val="tx1"/>
                </a:solidFill>
                <a:effectLst/>
                <a:latin typeface="+mn-lt"/>
                <a:ea typeface="+mn-ea"/>
                <a:cs typeface="+mn-cs"/>
              </a:rPr>
              <a:t>a more focused system with resources and incentives targeted to improving outcomes for higher need job seekers</a:t>
            </a:r>
            <a:endParaRPr lang="en-AU" sz="11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n-US" sz="1100" kern="1200" dirty="0">
                <a:solidFill>
                  <a:schemeClr val="tx1"/>
                </a:solidFill>
                <a:effectLst/>
                <a:latin typeface="+mn-lt"/>
                <a:ea typeface="+mn-ea"/>
                <a:cs typeface="+mn-cs"/>
              </a:rPr>
              <a:t>agile service delivery model that can be more responsive to changing </a:t>
            </a:r>
            <a:r>
              <a:rPr lang="en-US" sz="1100" kern="1200" dirty="0" err="1">
                <a:solidFill>
                  <a:schemeClr val="tx1"/>
                </a:solidFill>
                <a:effectLst/>
                <a:latin typeface="+mn-lt"/>
                <a:ea typeface="+mn-ea"/>
                <a:cs typeface="+mn-cs"/>
              </a:rPr>
              <a:t>labour</a:t>
            </a:r>
            <a:r>
              <a:rPr lang="en-US" sz="1100" kern="1200" dirty="0">
                <a:solidFill>
                  <a:schemeClr val="tx1"/>
                </a:solidFill>
                <a:effectLst/>
                <a:latin typeface="+mn-lt"/>
                <a:ea typeface="+mn-ea"/>
                <a:cs typeface="+mn-cs"/>
              </a:rPr>
              <a:t> market conditions and policy needs.</a:t>
            </a:r>
            <a:endParaRPr lang="en-AU" sz="1100" kern="1200" dirty="0">
              <a:solidFill>
                <a:schemeClr val="tx1"/>
              </a:solidFill>
              <a:effectLst/>
              <a:latin typeface="+mn-lt"/>
              <a:ea typeface="+mn-ea"/>
              <a:cs typeface="+mn-cs"/>
            </a:endParaRPr>
          </a:p>
          <a:p>
            <a:endParaRPr lang="en-AU" sz="1100" dirty="0"/>
          </a:p>
        </p:txBody>
      </p:sp>
      <p:sp>
        <p:nvSpPr>
          <p:cNvPr id="4" name="Footer Placeholder 3"/>
          <p:cNvSpPr>
            <a:spLocks noGrp="1"/>
          </p:cNvSpPr>
          <p:nvPr>
            <p:ph type="ftr" sz="quarter" idx="4"/>
          </p:nvPr>
        </p:nvSpPr>
        <p:spPr/>
        <p:txBody>
          <a:bodyPr/>
          <a:lstStyle/>
          <a:p>
            <a:r>
              <a:rPr lang="en-AU"/>
              <a:t>​‌OFFICIAL‌​</a:t>
            </a:r>
          </a:p>
        </p:txBody>
      </p:sp>
      <p:sp>
        <p:nvSpPr>
          <p:cNvPr id="5" name="Slide Number Placeholder 4"/>
          <p:cNvSpPr>
            <a:spLocks noGrp="1"/>
          </p:cNvSpPr>
          <p:nvPr>
            <p:ph type="sldNum" sz="quarter" idx="5"/>
          </p:nvPr>
        </p:nvSpPr>
        <p:spPr/>
        <p:txBody>
          <a:bodyPr/>
          <a:lstStyle/>
          <a:p>
            <a:fld id="{3BD3FCEB-6CB7-4478-9568-E9785AFEA658}" type="slidenum">
              <a:rPr lang="en-AU" smtClean="0"/>
              <a:t>5</a:t>
            </a:fld>
            <a:endParaRPr lang="en-AU"/>
          </a:p>
        </p:txBody>
      </p:sp>
      <p:sp>
        <p:nvSpPr>
          <p:cNvPr id="6" name="Header Placeholder 5">
            <a:extLst>
              <a:ext uri="{FF2B5EF4-FFF2-40B4-BE49-F238E27FC236}">
                <a16:creationId xmlns:a16="http://schemas.microsoft.com/office/drawing/2014/main" id="{F8B4A40F-E25D-4FD1-8D99-FD47393DE283}"/>
              </a:ext>
            </a:extLst>
          </p:cNvPr>
          <p:cNvSpPr>
            <a:spLocks noGrp="1"/>
          </p:cNvSpPr>
          <p:nvPr>
            <p:ph type="hdr" sz="quarter"/>
          </p:nvPr>
        </p:nvSpPr>
        <p:spPr>
          <a:xfrm>
            <a:off x="0" y="0"/>
            <a:ext cx="2945659" cy="498056"/>
          </a:xfrm>
        </p:spPr>
        <p:txBody>
          <a:bodyPr/>
          <a:lstStyle/>
          <a:p>
            <a:endParaRPr lang="en-AU"/>
          </a:p>
        </p:txBody>
      </p:sp>
    </p:spTree>
    <p:extLst>
      <p:ext uri="{BB962C8B-B14F-4D97-AF65-F5344CB8AC3E}">
        <p14:creationId xmlns:p14="http://schemas.microsoft.com/office/powerpoint/2010/main" val="846573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Because of COVID, we have brought forward the delivery of online employment services and are already in production, though not to the level of building functionality that we will have next year. </a:t>
            </a:r>
          </a:p>
          <a:p>
            <a:pPr marL="171450"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The online employment services will at least be available to people who go on income support and are assessed as being capable of using the online employment service.</a:t>
            </a:r>
          </a:p>
          <a:p>
            <a:pPr marL="171450"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You can see that on the graph that six million people have been referred to employment services and most of the referrals occurred when COVID struck. We needed to come up with different ways to service the growth in job seekers.</a:t>
            </a:r>
          </a:p>
          <a:p>
            <a:pPr marL="171450"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Cumulatively there have been almost 25,000 opt outs, where a job seeker has chosen to go to a provider.</a:t>
            </a:r>
          </a:p>
          <a:p>
            <a:pPr marL="171450"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Separate to these, we’ve seen, cumulatively, 700,000 people transferred from online employment services to a provider. </a:t>
            </a:r>
          </a:p>
          <a:p>
            <a:pPr marL="171450"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I’d also flag that we’ve had 533,000 people that have exited online employment services without touching a provider and of those 400,000 exited for reasons linked to employment. </a:t>
            </a:r>
          </a:p>
          <a:p>
            <a:pPr marL="171450"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As you can see, the model is not complete but is already in production. We already have a large wealth of information about client experiences based on the model being in production.</a:t>
            </a:r>
          </a:p>
        </p:txBody>
      </p:sp>
      <p:sp>
        <p:nvSpPr>
          <p:cNvPr id="4" name="Slide Number Placeholder 3"/>
          <p:cNvSpPr>
            <a:spLocks noGrp="1"/>
          </p:cNvSpPr>
          <p:nvPr>
            <p:ph type="sldNum" sz="quarter" idx="5"/>
          </p:nvPr>
        </p:nvSpPr>
        <p:spPr/>
        <p:txBody>
          <a:bodyPr/>
          <a:lstStyle/>
          <a:p>
            <a:fld id="{3BD3FCEB-6CB7-4478-9568-E9785AFEA658}" type="slidenum">
              <a:rPr lang="en-AU" smtClean="0"/>
              <a:t>6</a:t>
            </a:fld>
            <a:endParaRPr lang="en-AU" dirty="0"/>
          </a:p>
        </p:txBody>
      </p:sp>
    </p:spTree>
    <p:extLst>
      <p:ext uri="{BB962C8B-B14F-4D97-AF65-F5344CB8AC3E}">
        <p14:creationId xmlns:p14="http://schemas.microsoft.com/office/powerpoint/2010/main" val="2010231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The other side of the employment service are the employers that are accessing online employment services.</a:t>
            </a:r>
          </a:p>
          <a:p>
            <a:pPr marL="171450"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Cumulatively we have had about 75,000 thousand ABN’s that have directly advertised a job. </a:t>
            </a:r>
          </a:p>
          <a:p>
            <a:pPr marL="171450"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We have had nine million vacancies that were made available on online services, the overwhelming majority of those vacancies were made available via online advertising providers. This means that most of those vacancies are coming from online ads that are being republished in online employment services. </a:t>
            </a:r>
          </a:p>
          <a:p>
            <a:pPr marL="171450"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In the next few weeks we will be meeting with some of those online advertising providers to talk about what the world will look like in the future, what services they would use from us and what services we would use from them.</a:t>
            </a:r>
          </a:p>
          <a:p>
            <a:endParaRPr lang="en-AU" dirty="0"/>
          </a:p>
        </p:txBody>
      </p:sp>
      <p:sp>
        <p:nvSpPr>
          <p:cNvPr id="4" name="Footer Placeholder 3"/>
          <p:cNvSpPr>
            <a:spLocks noGrp="1"/>
          </p:cNvSpPr>
          <p:nvPr>
            <p:ph type="ftr" sz="quarter" idx="4"/>
          </p:nvPr>
        </p:nvSpPr>
        <p:spPr/>
        <p:txBody>
          <a:bodyPr/>
          <a:lstStyle/>
          <a:p>
            <a:r>
              <a:rPr lang="en-AU"/>
              <a:t>​‌OFFICIAL‌​</a:t>
            </a:r>
          </a:p>
        </p:txBody>
      </p:sp>
      <p:sp>
        <p:nvSpPr>
          <p:cNvPr id="5" name="Slide Number Placeholder 4"/>
          <p:cNvSpPr>
            <a:spLocks noGrp="1"/>
          </p:cNvSpPr>
          <p:nvPr>
            <p:ph type="sldNum" sz="quarter" idx="5"/>
          </p:nvPr>
        </p:nvSpPr>
        <p:spPr/>
        <p:txBody>
          <a:bodyPr/>
          <a:lstStyle/>
          <a:p>
            <a:fld id="{3BD3FCEB-6CB7-4478-9568-E9785AFEA658}" type="slidenum">
              <a:rPr lang="en-AU" smtClean="0"/>
              <a:t>7</a:t>
            </a:fld>
            <a:endParaRPr lang="en-AU"/>
          </a:p>
        </p:txBody>
      </p:sp>
    </p:spTree>
    <p:extLst>
      <p:ext uri="{BB962C8B-B14F-4D97-AF65-F5344CB8AC3E}">
        <p14:creationId xmlns:p14="http://schemas.microsoft.com/office/powerpoint/2010/main" val="1740029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We are funded with a clear set of deliverables over the next 12 months, up until 30 June 2022. </a:t>
            </a:r>
          </a:p>
          <a:p>
            <a:pPr marL="171450"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Our program of work is relatively clear with some detailed designs still to be worked through. </a:t>
            </a:r>
          </a:p>
          <a:p>
            <a:pPr marL="171450"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We know what we need to build, when we need to build it and when it needs to released.</a:t>
            </a:r>
          </a:p>
          <a:p>
            <a:pPr marL="171450"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There is an opportunity for us to keep building on that program of work in the future and to keep reimagining what happens beyond 30 June 2022.</a:t>
            </a:r>
          </a:p>
          <a:p>
            <a:pPr marL="171450" indent="-171450">
              <a:lnSpc>
                <a:spcPct val="107000"/>
              </a:lnSpc>
              <a:spcAft>
                <a:spcPts val="800"/>
              </a:spcAft>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I think that’s the discussion I really want to engage in with this group, as well as some other groups including Employer forums, over the next few months. </a:t>
            </a:r>
          </a:p>
          <a:p>
            <a:pPr marL="171450" indent="-171450">
              <a:buFont typeface="Arial" panose="020B0604020202020204" pitchFamily="34" charset="0"/>
              <a:buChar char="•"/>
            </a:pPr>
            <a:endParaRPr lang="en-AU" sz="1100" dirty="0"/>
          </a:p>
        </p:txBody>
      </p:sp>
      <p:sp>
        <p:nvSpPr>
          <p:cNvPr id="4" name="Footer Placeholder 3"/>
          <p:cNvSpPr>
            <a:spLocks noGrp="1"/>
          </p:cNvSpPr>
          <p:nvPr>
            <p:ph type="ftr" sz="quarter" idx="4"/>
          </p:nvPr>
        </p:nvSpPr>
        <p:spPr/>
        <p:txBody>
          <a:bodyPr/>
          <a:lstStyle/>
          <a:p>
            <a:r>
              <a:rPr lang="en-AU"/>
              <a:t>​‌OFFICIAL‌​</a:t>
            </a:r>
          </a:p>
        </p:txBody>
      </p:sp>
      <p:sp>
        <p:nvSpPr>
          <p:cNvPr id="5" name="Slide Number Placeholder 4"/>
          <p:cNvSpPr>
            <a:spLocks noGrp="1"/>
          </p:cNvSpPr>
          <p:nvPr>
            <p:ph type="sldNum" sz="quarter" idx="5"/>
          </p:nvPr>
        </p:nvSpPr>
        <p:spPr/>
        <p:txBody>
          <a:bodyPr/>
          <a:lstStyle/>
          <a:p>
            <a:fld id="{3BD3FCEB-6CB7-4478-9568-E9785AFEA658}" type="slidenum">
              <a:rPr lang="en-AU" smtClean="0"/>
              <a:t>8</a:t>
            </a:fld>
            <a:endParaRPr lang="en-AU"/>
          </a:p>
        </p:txBody>
      </p:sp>
    </p:spTree>
    <p:extLst>
      <p:ext uri="{BB962C8B-B14F-4D97-AF65-F5344CB8AC3E}">
        <p14:creationId xmlns:p14="http://schemas.microsoft.com/office/powerpoint/2010/main" val="712351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7" y="4776599"/>
            <a:ext cx="5438140" cy="3908614"/>
          </a:xfrm>
        </p:spPr>
        <p:txBody>
          <a:bodyPr/>
          <a:lstStyle/>
          <a:p>
            <a:pPr marL="171450" indent="-171450">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We have detailed some of shifts in experiences that we want for individuals, businesses, providers, our staff and government. </a:t>
            </a:r>
          </a:p>
          <a:p>
            <a:pPr marL="171450" indent="-171450">
              <a:buFont typeface="Arial" panose="020B0604020202020204" pitchFamily="34" charset="0"/>
              <a:buChar char="•"/>
            </a:pPr>
            <a:r>
              <a:rPr lang="en-AU" sz="1100" dirty="0">
                <a:latin typeface="Calibri" panose="020F0502020204030204" pitchFamily="34" charset="0"/>
                <a:ea typeface="Calibri" panose="020F0502020204030204" pitchFamily="34" charset="0"/>
                <a:cs typeface="Times New Roman" panose="02020603050405020304" pitchFamily="18" charset="0"/>
              </a:rPr>
              <a:t>On the next slide we’ve gone into more detail on the shift of experience for providers.</a:t>
            </a:r>
            <a:endParaRPr lang="en-AU" sz="1100" dirty="0"/>
          </a:p>
        </p:txBody>
      </p:sp>
      <p:sp>
        <p:nvSpPr>
          <p:cNvPr id="4" name="Footer Placeholder 3"/>
          <p:cNvSpPr>
            <a:spLocks noGrp="1"/>
          </p:cNvSpPr>
          <p:nvPr>
            <p:ph type="ftr" sz="quarter" idx="4"/>
          </p:nvPr>
        </p:nvSpPr>
        <p:spPr/>
        <p:txBody>
          <a:bodyPr/>
          <a:lstStyle/>
          <a:p>
            <a:r>
              <a:rPr lang="en-AU"/>
              <a:t>​‌OFFICIAL‌​</a:t>
            </a:r>
          </a:p>
        </p:txBody>
      </p:sp>
      <p:sp>
        <p:nvSpPr>
          <p:cNvPr id="5" name="Slide Number Placeholder 4"/>
          <p:cNvSpPr>
            <a:spLocks noGrp="1"/>
          </p:cNvSpPr>
          <p:nvPr>
            <p:ph type="sldNum" sz="quarter" idx="5"/>
          </p:nvPr>
        </p:nvSpPr>
        <p:spPr/>
        <p:txBody>
          <a:bodyPr/>
          <a:lstStyle/>
          <a:p>
            <a:fld id="{3BD3FCEB-6CB7-4478-9568-E9785AFEA658}" type="slidenum">
              <a:rPr lang="en-AU" smtClean="0"/>
              <a:t>9</a:t>
            </a:fld>
            <a:endParaRPr lang="en-AU"/>
          </a:p>
        </p:txBody>
      </p:sp>
    </p:spTree>
    <p:extLst>
      <p:ext uri="{BB962C8B-B14F-4D97-AF65-F5344CB8AC3E}">
        <p14:creationId xmlns:p14="http://schemas.microsoft.com/office/powerpoint/2010/main" val="102772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image" Target="../media/image10.png"/><Relationship Id="rId2" Type="http://schemas.openxmlformats.org/officeDocument/2006/relationships/tags" Target="../tags/tag20.xml"/><Relationship Id="rId1" Type="http://schemas.openxmlformats.org/officeDocument/2006/relationships/vmlDrawing" Target="../drawings/vmlDrawing11.vml"/><Relationship Id="rId6" Type="http://schemas.openxmlformats.org/officeDocument/2006/relationships/image" Target="../media/image7.emf"/><Relationship Id="rId5" Type="http://schemas.openxmlformats.org/officeDocument/2006/relationships/oleObject" Target="../embeddings/oleObject11.bin"/><Relationship Id="rId4"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69.xml"/><Relationship Id="rId1" Type="http://schemas.openxmlformats.org/officeDocument/2006/relationships/vmlDrawing" Target="../drawings/vmlDrawing102.vml"/><Relationship Id="rId5" Type="http://schemas.openxmlformats.org/officeDocument/2006/relationships/image" Target="../media/image4.emf"/><Relationship Id="rId4" Type="http://schemas.openxmlformats.org/officeDocument/2006/relationships/oleObject" Target="../embeddings/oleObject102.bin"/></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70.xml"/><Relationship Id="rId1" Type="http://schemas.openxmlformats.org/officeDocument/2006/relationships/vmlDrawing" Target="../drawings/vmlDrawing103.vml"/><Relationship Id="rId5" Type="http://schemas.openxmlformats.org/officeDocument/2006/relationships/image" Target="../media/image4.emf"/><Relationship Id="rId4" Type="http://schemas.openxmlformats.org/officeDocument/2006/relationships/oleObject" Target="../embeddings/oleObject103.bin"/></Relationships>
</file>

<file path=ppt/slideLayouts/_rels/slideLayout102.xml.rels><?xml version="1.0" encoding="UTF-8" standalone="yes"?>
<Relationships xmlns="http://schemas.openxmlformats.org/package/2006/relationships"><Relationship Id="rId3" Type="http://schemas.openxmlformats.org/officeDocument/2006/relationships/tags" Target="../tags/tag171.xml"/><Relationship Id="rId7" Type="http://schemas.openxmlformats.org/officeDocument/2006/relationships/image" Target="../media/image15.png"/><Relationship Id="rId2" Type="http://schemas.openxmlformats.org/officeDocument/2006/relationships/vmlDrawing" Target="../drawings/vmlDrawing104.vml"/><Relationship Id="rId1" Type="http://schemas.openxmlformats.org/officeDocument/2006/relationships/themeOverride" Target="../theme/themeOverride43.xml"/><Relationship Id="rId6" Type="http://schemas.openxmlformats.org/officeDocument/2006/relationships/image" Target="../media/image4.emf"/><Relationship Id="rId5" Type="http://schemas.openxmlformats.org/officeDocument/2006/relationships/oleObject" Target="../embeddings/oleObject104.bin"/><Relationship Id="rId4"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tags" Target="../tags/tag172.xml"/><Relationship Id="rId7" Type="http://schemas.openxmlformats.org/officeDocument/2006/relationships/image" Target="../media/image9.png"/><Relationship Id="rId2" Type="http://schemas.openxmlformats.org/officeDocument/2006/relationships/vmlDrawing" Target="../drawings/vmlDrawing105.vml"/><Relationship Id="rId1" Type="http://schemas.openxmlformats.org/officeDocument/2006/relationships/themeOverride" Target="../theme/themeOverride44.xml"/><Relationship Id="rId6" Type="http://schemas.openxmlformats.org/officeDocument/2006/relationships/image" Target="../media/image4.emf"/><Relationship Id="rId5" Type="http://schemas.openxmlformats.org/officeDocument/2006/relationships/oleObject" Target="../embeddings/oleObject105.bin"/><Relationship Id="rId4"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tags" Target="../tags/tag176.xml"/><Relationship Id="rId7" Type="http://schemas.openxmlformats.org/officeDocument/2006/relationships/image" Target="../media/image5.emf"/><Relationship Id="rId2" Type="http://schemas.openxmlformats.org/officeDocument/2006/relationships/tags" Target="../tags/tag175.xml"/><Relationship Id="rId1" Type="http://schemas.openxmlformats.org/officeDocument/2006/relationships/vmlDrawing" Target="../drawings/vmlDrawing107.vml"/><Relationship Id="rId6" Type="http://schemas.openxmlformats.org/officeDocument/2006/relationships/oleObject" Target="../embeddings/oleObject107.bin"/><Relationship Id="rId5" Type="http://schemas.openxmlformats.org/officeDocument/2006/relationships/image" Target="../media/image6.jpeg"/><Relationship Id="rId4"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tags" Target="../tags/tag178.xml"/><Relationship Id="rId7" Type="http://schemas.openxmlformats.org/officeDocument/2006/relationships/image" Target="../media/image8.jpeg"/><Relationship Id="rId2" Type="http://schemas.openxmlformats.org/officeDocument/2006/relationships/tags" Target="../tags/tag177.xml"/><Relationship Id="rId1" Type="http://schemas.openxmlformats.org/officeDocument/2006/relationships/vmlDrawing" Target="../drawings/vmlDrawing108.vml"/><Relationship Id="rId6" Type="http://schemas.openxmlformats.org/officeDocument/2006/relationships/image" Target="../media/image7.emf"/><Relationship Id="rId5" Type="http://schemas.openxmlformats.org/officeDocument/2006/relationships/oleObject" Target="../embeddings/oleObject108.bin"/><Relationship Id="rId4"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79.xml"/><Relationship Id="rId1" Type="http://schemas.openxmlformats.org/officeDocument/2006/relationships/vmlDrawing" Target="../drawings/vmlDrawing109.vml"/><Relationship Id="rId6" Type="http://schemas.openxmlformats.org/officeDocument/2006/relationships/image" Target="../media/image7.emf"/><Relationship Id="rId5" Type="http://schemas.openxmlformats.org/officeDocument/2006/relationships/oleObject" Target="../embeddings/oleObject109.bin"/><Relationship Id="rId4" Type="http://schemas.openxmlformats.org/officeDocument/2006/relationships/image" Target="../media/image14.jpeg"/></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80.xml"/><Relationship Id="rId1" Type="http://schemas.openxmlformats.org/officeDocument/2006/relationships/vmlDrawing" Target="../drawings/vmlDrawing110.vml"/><Relationship Id="rId6" Type="http://schemas.openxmlformats.org/officeDocument/2006/relationships/image" Target="../media/image5.emf"/><Relationship Id="rId5" Type="http://schemas.openxmlformats.org/officeDocument/2006/relationships/oleObject" Target="../embeddings/oleObject110.bin"/><Relationship Id="rId4" Type="http://schemas.openxmlformats.org/officeDocument/2006/relationships/image" Target="../media/image6.jpe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22.xml"/><Relationship Id="rId7" Type="http://schemas.openxmlformats.org/officeDocument/2006/relationships/image" Target="../media/image7.emf"/><Relationship Id="rId2" Type="http://schemas.openxmlformats.org/officeDocument/2006/relationships/vmlDrawing" Target="../drawings/vmlDrawing12.vml"/><Relationship Id="rId1" Type="http://schemas.openxmlformats.org/officeDocument/2006/relationships/themeOverride" Target="../theme/themeOverride3.xml"/><Relationship Id="rId6" Type="http://schemas.openxmlformats.org/officeDocument/2006/relationships/oleObject" Target="../embeddings/oleObject12.bin"/><Relationship Id="rId5" Type="http://schemas.openxmlformats.org/officeDocument/2006/relationships/slideMaster" Target="../slideMasters/slideMaster3.xml"/><Relationship Id="rId4" Type="http://schemas.openxmlformats.org/officeDocument/2006/relationships/tags" Target="../tags/tag23.xml"/></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81.xml"/><Relationship Id="rId1" Type="http://schemas.openxmlformats.org/officeDocument/2006/relationships/vmlDrawing" Target="../drawings/vmlDrawing111.vml"/><Relationship Id="rId5" Type="http://schemas.openxmlformats.org/officeDocument/2006/relationships/image" Target="../media/image7.emf"/><Relationship Id="rId4" Type="http://schemas.openxmlformats.org/officeDocument/2006/relationships/oleObject" Target="../embeddings/oleObject111.bin"/></Relationships>
</file>

<file path=ppt/slideLayouts/_rels/slideLayout111.xml.rels><?xml version="1.0" encoding="UTF-8" standalone="yes"?>
<Relationships xmlns="http://schemas.openxmlformats.org/package/2006/relationships"><Relationship Id="rId3" Type="http://schemas.openxmlformats.org/officeDocument/2006/relationships/tags" Target="../tags/tag183.xml"/><Relationship Id="rId7" Type="http://schemas.openxmlformats.org/officeDocument/2006/relationships/image" Target="../media/image7.emf"/><Relationship Id="rId2" Type="http://schemas.openxmlformats.org/officeDocument/2006/relationships/tags" Target="../tags/tag182.xml"/><Relationship Id="rId1" Type="http://schemas.openxmlformats.org/officeDocument/2006/relationships/vmlDrawing" Target="../drawings/vmlDrawing112.vml"/><Relationship Id="rId6" Type="http://schemas.openxmlformats.org/officeDocument/2006/relationships/oleObject" Target="../embeddings/oleObject112.bin"/><Relationship Id="rId5" Type="http://schemas.openxmlformats.org/officeDocument/2006/relationships/image" Target="../media/image14.jpeg"/><Relationship Id="rId4"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tags" Target="../tags/tag185.xml"/><Relationship Id="rId7" Type="http://schemas.openxmlformats.org/officeDocument/2006/relationships/image" Target="../media/image7.emf"/><Relationship Id="rId2" Type="http://schemas.openxmlformats.org/officeDocument/2006/relationships/tags" Target="../tags/tag184.xml"/><Relationship Id="rId1" Type="http://schemas.openxmlformats.org/officeDocument/2006/relationships/vmlDrawing" Target="../drawings/vmlDrawing113.vml"/><Relationship Id="rId6" Type="http://schemas.openxmlformats.org/officeDocument/2006/relationships/oleObject" Target="../embeddings/oleObject113.bin"/><Relationship Id="rId5" Type="http://schemas.openxmlformats.org/officeDocument/2006/relationships/image" Target="../media/image14.jpeg"/><Relationship Id="rId4"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tags" Target="../tags/tag187.xml"/><Relationship Id="rId7" Type="http://schemas.openxmlformats.org/officeDocument/2006/relationships/image" Target="../media/image7.emf"/><Relationship Id="rId2" Type="http://schemas.openxmlformats.org/officeDocument/2006/relationships/tags" Target="../tags/tag186.xml"/><Relationship Id="rId1" Type="http://schemas.openxmlformats.org/officeDocument/2006/relationships/vmlDrawing" Target="../drawings/vmlDrawing114.vml"/><Relationship Id="rId6" Type="http://schemas.openxmlformats.org/officeDocument/2006/relationships/oleObject" Target="../embeddings/oleObject114.bin"/><Relationship Id="rId5" Type="http://schemas.openxmlformats.org/officeDocument/2006/relationships/image" Target="../media/image14.jpeg"/><Relationship Id="rId4"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tags" Target="../tags/tag189.xml"/><Relationship Id="rId7" Type="http://schemas.openxmlformats.org/officeDocument/2006/relationships/image" Target="../media/image7.emf"/><Relationship Id="rId2" Type="http://schemas.openxmlformats.org/officeDocument/2006/relationships/tags" Target="../tags/tag188.xml"/><Relationship Id="rId1" Type="http://schemas.openxmlformats.org/officeDocument/2006/relationships/vmlDrawing" Target="../drawings/vmlDrawing115.vml"/><Relationship Id="rId6" Type="http://schemas.openxmlformats.org/officeDocument/2006/relationships/oleObject" Target="../embeddings/oleObject115.bin"/><Relationship Id="rId5" Type="http://schemas.openxmlformats.org/officeDocument/2006/relationships/image" Target="../media/image14.jpeg"/><Relationship Id="rId4"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190.xml"/><Relationship Id="rId7" Type="http://schemas.openxmlformats.org/officeDocument/2006/relationships/image" Target="../media/image7.emf"/><Relationship Id="rId2" Type="http://schemas.openxmlformats.org/officeDocument/2006/relationships/vmlDrawing" Target="../drawings/vmlDrawing116.vml"/><Relationship Id="rId1" Type="http://schemas.openxmlformats.org/officeDocument/2006/relationships/themeOverride" Target="../theme/themeOverride45.xml"/><Relationship Id="rId6" Type="http://schemas.openxmlformats.org/officeDocument/2006/relationships/oleObject" Target="../embeddings/oleObject116.bin"/><Relationship Id="rId5" Type="http://schemas.openxmlformats.org/officeDocument/2006/relationships/slideMaster" Target="../slideMasters/slideMaster5.xml"/><Relationship Id="rId4" Type="http://schemas.openxmlformats.org/officeDocument/2006/relationships/tags" Target="../tags/tag191.xml"/></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192.xml"/><Relationship Id="rId7" Type="http://schemas.openxmlformats.org/officeDocument/2006/relationships/image" Target="../media/image7.emf"/><Relationship Id="rId2" Type="http://schemas.openxmlformats.org/officeDocument/2006/relationships/vmlDrawing" Target="../drawings/vmlDrawing117.vml"/><Relationship Id="rId1" Type="http://schemas.openxmlformats.org/officeDocument/2006/relationships/themeOverride" Target="../theme/themeOverride46.xml"/><Relationship Id="rId6" Type="http://schemas.openxmlformats.org/officeDocument/2006/relationships/oleObject" Target="../embeddings/oleObject117.bin"/><Relationship Id="rId5" Type="http://schemas.openxmlformats.org/officeDocument/2006/relationships/slideMaster" Target="../slideMasters/slideMaster5.xml"/><Relationship Id="rId4" Type="http://schemas.openxmlformats.org/officeDocument/2006/relationships/tags" Target="../tags/tag193.xml"/></Relationships>
</file>

<file path=ppt/slideLayouts/_rels/slideLayout1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194.xml"/><Relationship Id="rId7" Type="http://schemas.openxmlformats.org/officeDocument/2006/relationships/image" Target="../media/image7.emf"/><Relationship Id="rId2" Type="http://schemas.openxmlformats.org/officeDocument/2006/relationships/vmlDrawing" Target="../drawings/vmlDrawing118.vml"/><Relationship Id="rId1" Type="http://schemas.openxmlformats.org/officeDocument/2006/relationships/themeOverride" Target="../theme/themeOverride47.xml"/><Relationship Id="rId6" Type="http://schemas.openxmlformats.org/officeDocument/2006/relationships/oleObject" Target="../embeddings/oleObject118.bin"/><Relationship Id="rId5" Type="http://schemas.openxmlformats.org/officeDocument/2006/relationships/slideMaster" Target="../slideMasters/slideMaster5.xml"/><Relationship Id="rId4" Type="http://schemas.openxmlformats.org/officeDocument/2006/relationships/tags" Target="../tags/tag195.xml"/></Relationships>
</file>

<file path=ppt/slideLayouts/_rels/slideLayout1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196.xml"/><Relationship Id="rId7" Type="http://schemas.openxmlformats.org/officeDocument/2006/relationships/image" Target="../media/image7.emf"/><Relationship Id="rId2" Type="http://schemas.openxmlformats.org/officeDocument/2006/relationships/vmlDrawing" Target="../drawings/vmlDrawing119.vml"/><Relationship Id="rId1" Type="http://schemas.openxmlformats.org/officeDocument/2006/relationships/themeOverride" Target="../theme/themeOverride48.xml"/><Relationship Id="rId6" Type="http://schemas.openxmlformats.org/officeDocument/2006/relationships/oleObject" Target="../embeddings/oleObject119.bin"/><Relationship Id="rId5" Type="http://schemas.openxmlformats.org/officeDocument/2006/relationships/slideMaster" Target="../slideMasters/slideMaster5.xml"/><Relationship Id="rId4" Type="http://schemas.openxmlformats.org/officeDocument/2006/relationships/tags" Target="../tags/tag197.xml"/></Relationships>
</file>

<file path=ppt/slideLayouts/_rels/slideLayout1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198.xml"/><Relationship Id="rId7" Type="http://schemas.openxmlformats.org/officeDocument/2006/relationships/image" Target="../media/image7.emf"/><Relationship Id="rId2" Type="http://schemas.openxmlformats.org/officeDocument/2006/relationships/vmlDrawing" Target="../drawings/vmlDrawing120.vml"/><Relationship Id="rId1" Type="http://schemas.openxmlformats.org/officeDocument/2006/relationships/themeOverride" Target="../theme/themeOverride49.xml"/><Relationship Id="rId6" Type="http://schemas.openxmlformats.org/officeDocument/2006/relationships/oleObject" Target="../embeddings/oleObject120.bin"/><Relationship Id="rId5" Type="http://schemas.openxmlformats.org/officeDocument/2006/relationships/slideMaster" Target="../slideMasters/slideMaster5.xml"/><Relationship Id="rId4" Type="http://schemas.openxmlformats.org/officeDocument/2006/relationships/tags" Target="../tags/tag199.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image" Target="../media/image10.png"/><Relationship Id="rId2" Type="http://schemas.openxmlformats.org/officeDocument/2006/relationships/tags" Target="../tags/tag24.xml"/><Relationship Id="rId1" Type="http://schemas.openxmlformats.org/officeDocument/2006/relationships/vmlDrawing" Target="../drawings/vmlDrawing13.vml"/><Relationship Id="rId6" Type="http://schemas.openxmlformats.org/officeDocument/2006/relationships/image" Target="../media/image7.emf"/><Relationship Id="rId5" Type="http://schemas.openxmlformats.org/officeDocument/2006/relationships/oleObject" Target="../embeddings/oleObject13.bin"/><Relationship Id="rId4"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200.xml"/><Relationship Id="rId7" Type="http://schemas.openxmlformats.org/officeDocument/2006/relationships/image" Target="../media/image7.emf"/><Relationship Id="rId2" Type="http://schemas.openxmlformats.org/officeDocument/2006/relationships/vmlDrawing" Target="../drawings/vmlDrawing121.vml"/><Relationship Id="rId1" Type="http://schemas.openxmlformats.org/officeDocument/2006/relationships/themeOverride" Target="../theme/themeOverride50.xml"/><Relationship Id="rId6" Type="http://schemas.openxmlformats.org/officeDocument/2006/relationships/oleObject" Target="../embeddings/oleObject121.bin"/><Relationship Id="rId5" Type="http://schemas.openxmlformats.org/officeDocument/2006/relationships/slideMaster" Target="../slideMasters/slideMaster5.xml"/><Relationship Id="rId4" Type="http://schemas.openxmlformats.org/officeDocument/2006/relationships/tags" Target="../tags/tag201.xml"/></Relationships>
</file>

<file path=ppt/slideLayouts/_rels/slideLayout1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202.xml"/><Relationship Id="rId7" Type="http://schemas.openxmlformats.org/officeDocument/2006/relationships/image" Target="../media/image11.emf"/><Relationship Id="rId2" Type="http://schemas.openxmlformats.org/officeDocument/2006/relationships/vmlDrawing" Target="../drawings/vmlDrawing122.vml"/><Relationship Id="rId1" Type="http://schemas.openxmlformats.org/officeDocument/2006/relationships/themeOverride" Target="../theme/themeOverride51.xml"/><Relationship Id="rId6" Type="http://schemas.openxmlformats.org/officeDocument/2006/relationships/oleObject" Target="../embeddings/oleObject122.bin"/><Relationship Id="rId5" Type="http://schemas.openxmlformats.org/officeDocument/2006/relationships/slideMaster" Target="../slideMasters/slideMaster5.xml"/><Relationship Id="rId4" Type="http://schemas.openxmlformats.org/officeDocument/2006/relationships/tags" Target="../tags/tag203.xml"/></Relationships>
</file>

<file path=ppt/slideLayouts/_rels/slideLayout122.xml.rels><?xml version="1.0" encoding="UTF-8" standalone="yes"?>
<Relationships xmlns="http://schemas.openxmlformats.org/package/2006/relationships"><Relationship Id="rId3" Type="http://schemas.openxmlformats.org/officeDocument/2006/relationships/tags" Target="../tags/tag205.xml"/><Relationship Id="rId7" Type="http://schemas.openxmlformats.org/officeDocument/2006/relationships/image" Target="../media/image10.png"/><Relationship Id="rId2" Type="http://schemas.openxmlformats.org/officeDocument/2006/relationships/tags" Target="../tags/tag204.xml"/><Relationship Id="rId1" Type="http://schemas.openxmlformats.org/officeDocument/2006/relationships/vmlDrawing" Target="../drawings/vmlDrawing123.vml"/><Relationship Id="rId6" Type="http://schemas.openxmlformats.org/officeDocument/2006/relationships/image" Target="../media/image7.emf"/><Relationship Id="rId5" Type="http://schemas.openxmlformats.org/officeDocument/2006/relationships/oleObject" Target="../embeddings/oleObject123.bin"/><Relationship Id="rId4"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206.xml"/><Relationship Id="rId7" Type="http://schemas.openxmlformats.org/officeDocument/2006/relationships/image" Target="../media/image7.emf"/><Relationship Id="rId2" Type="http://schemas.openxmlformats.org/officeDocument/2006/relationships/vmlDrawing" Target="../drawings/vmlDrawing124.vml"/><Relationship Id="rId1" Type="http://schemas.openxmlformats.org/officeDocument/2006/relationships/themeOverride" Target="../theme/themeOverride52.xml"/><Relationship Id="rId6" Type="http://schemas.openxmlformats.org/officeDocument/2006/relationships/oleObject" Target="../embeddings/oleObject124.bin"/><Relationship Id="rId5" Type="http://schemas.openxmlformats.org/officeDocument/2006/relationships/slideMaster" Target="../slideMasters/slideMaster5.xml"/><Relationship Id="rId4" Type="http://schemas.openxmlformats.org/officeDocument/2006/relationships/tags" Target="../tags/tag207.xml"/></Relationships>
</file>

<file path=ppt/slideLayouts/_rels/slideLayout124.xml.rels><?xml version="1.0" encoding="UTF-8" standalone="yes"?>
<Relationships xmlns="http://schemas.openxmlformats.org/package/2006/relationships"><Relationship Id="rId3" Type="http://schemas.openxmlformats.org/officeDocument/2006/relationships/tags" Target="../tags/tag209.xml"/><Relationship Id="rId7" Type="http://schemas.openxmlformats.org/officeDocument/2006/relationships/image" Target="../media/image10.png"/><Relationship Id="rId2" Type="http://schemas.openxmlformats.org/officeDocument/2006/relationships/tags" Target="../tags/tag208.xml"/><Relationship Id="rId1" Type="http://schemas.openxmlformats.org/officeDocument/2006/relationships/vmlDrawing" Target="../drawings/vmlDrawing125.vml"/><Relationship Id="rId6" Type="http://schemas.openxmlformats.org/officeDocument/2006/relationships/image" Target="../media/image7.emf"/><Relationship Id="rId5" Type="http://schemas.openxmlformats.org/officeDocument/2006/relationships/oleObject" Target="../embeddings/oleObject125.bin"/><Relationship Id="rId4"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210.xml"/><Relationship Id="rId7" Type="http://schemas.openxmlformats.org/officeDocument/2006/relationships/image" Target="../media/image7.emf"/><Relationship Id="rId2" Type="http://schemas.openxmlformats.org/officeDocument/2006/relationships/vmlDrawing" Target="../drawings/vmlDrawing126.vml"/><Relationship Id="rId1" Type="http://schemas.openxmlformats.org/officeDocument/2006/relationships/themeOverride" Target="../theme/themeOverride53.xml"/><Relationship Id="rId6" Type="http://schemas.openxmlformats.org/officeDocument/2006/relationships/oleObject" Target="../embeddings/oleObject126.bin"/><Relationship Id="rId5" Type="http://schemas.openxmlformats.org/officeDocument/2006/relationships/slideMaster" Target="../slideMasters/slideMaster5.xml"/><Relationship Id="rId4" Type="http://schemas.openxmlformats.org/officeDocument/2006/relationships/tags" Target="../tags/tag211.xml"/></Relationships>
</file>

<file path=ppt/slideLayouts/_rels/slideLayout126.xml.rels><?xml version="1.0" encoding="UTF-8" standalone="yes"?>
<Relationships xmlns="http://schemas.openxmlformats.org/package/2006/relationships"><Relationship Id="rId3" Type="http://schemas.openxmlformats.org/officeDocument/2006/relationships/tags" Target="../tags/tag213.xml"/><Relationship Id="rId7" Type="http://schemas.openxmlformats.org/officeDocument/2006/relationships/image" Target="../media/image10.png"/><Relationship Id="rId2" Type="http://schemas.openxmlformats.org/officeDocument/2006/relationships/tags" Target="../tags/tag212.xml"/><Relationship Id="rId1" Type="http://schemas.openxmlformats.org/officeDocument/2006/relationships/vmlDrawing" Target="../drawings/vmlDrawing127.vml"/><Relationship Id="rId6" Type="http://schemas.openxmlformats.org/officeDocument/2006/relationships/image" Target="../media/image7.emf"/><Relationship Id="rId5" Type="http://schemas.openxmlformats.org/officeDocument/2006/relationships/oleObject" Target="../embeddings/oleObject127.bin"/><Relationship Id="rId4"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214.xml"/><Relationship Id="rId7" Type="http://schemas.openxmlformats.org/officeDocument/2006/relationships/image" Target="../media/image7.emf"/><Relationship Id="rId2" Type="http://schemas.openxmlformats.org/officeDocument/2006/relationships/vmlDrawing" Target="../drawings/vmlDrawing128.vml"/><Relationship Id="rId1" Type="http://schemas.openxmlformats.org/officeDocument/2006/relationships/themeOverride" Target="../theme/themeOverride54.xml"/><Relationship Id="rId6" Type="http://schemas.openxmlformats.org/officeDocument/2006/relationships/oleObject" Target="../embeddings/oleObject128.bin"/><Relationship Id="rId5" Type="http://schemas.openxmlformats.org/officeDocument/2006/relationships/slideMaster" Target="../slideMasters/slideMaster5.xml"/><Relationship Id="rId4" Type="http://schemas.openxmlformats.org/officeDocument/2006/relationships/tags" Target="../tags/tag215.xml"/></Relationships>
</file>

<file path=ppt/slideLayouts/_rels/slideLayout128.xml.rels><?xml version="1.0" encoding="UTF-8" standalone="yes"?>
<Relationships xmlns="http://schemas.openxmlformats.org/package/2006/relationships"><Relationship Id="rId3" Type="http://schemas.openxmlformats.org/officeDocument/2006/relationships/tags" Target="../tags/tag217.xml"/><Relationship Id="rId7" Type="http://schemas.openxmlformats.org/officeDocument/2006/relationships/image" Target="../media/image10.png"/><Relationship Id="rId2" Type="http://schemas.openxmlformats.org/officeDocument/2006/relationships/tags" Target="../tags/tag216.xml"/><Relationship Id="rId1" Type="http://schemas.openxmlformats.org/officeDocument/2006/relationships/vmlDrawing" Target="../drawings/vmlDrawing129.vml"/><Relationship Id="rId6" Type="http://schemas.openxmlformats.org/officeDocument/2006/relationships/image" Target="../media/image7.emf"/><Relationship Id="rId5" Type="http://schemas.openxmlformats.org/officeDocument/2006/relationships/oleObject" Target="../embeddings/oleObject129.bin"/><Relationship Id="rId4"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tags" Target="../tags/tag218.xml"/><Relationship Id="rId7" Type="http://schemas.openxmlformats.org/officeDocument/2006/relationships/image" Target="../media/image7.emf"/><Relationship Id="rId2" Type="http://schemas.openxmlformats.org/officeDocument/2006/relationships/vmlDrawing" Target="../drawings/vmlDrawing130.vml"/><Relationship Id="rId1" Type="http://schemas.openxmlformats.org/officeDocument/2006/relationships/themeOverride" Target="../theme/themeOverride55.xml"/><Relationship Id="rId6" Type="http://schemas.openxmlformats.org/officeDocument/2006/relationships/oleObject" Target="../embeddings/oleObject130.bin"/><Relationship Id="rId5" Type="http://schemas.openxmlformats.org/officeDocument/2006/relationships/slideMaster" Target="../slideMasters/slideMaster5.xml"/><Relationship Id="rId4" Type="http://schemas.openxmlformats.org/officeDocument/2006/relationships/tags" Target="../tags/tag219.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26.xml"/><Relationship Id="rId7" Type="http://schemas.openxmlformats.org/officeDocument/2006/relationships/image" Target="../media/image7.emf"/><Relationship Id="rId2" Type="http://schemas.openxmlformats.org/officeDocument/2006/relationships/vmlDrawing" Target="../drawings/vmlDrawing14.vml"/><Relationship Id="rId1" Type="http://schemas.openxmlformats.org/officeDocument/2006/relationships/themeOverride" Target="../theme/themeOverride4.xml"/><Relationship Id="rId6" Type="http://schemas.openxmlformats.org/officeDocument/2006/relationships/oleObject" Target="../embeddings/oleObject14.bin"/><Relationship Id="rId5" Type="http://schemas.openxmlformats.org/officeDocument/2006/relationships/slideMaster" Target="../slideMasters/slideMaster3.xml"/><Relationship Id="rId4" Type="http://schemas.openxmlformats.org/officeDocument/2006/relationships/tags" Target="../tags/tag27.xml"/></Relationships>
</file>

<file path=ppt/slideLayouts/_rels/slideLayout130.xml.rels><?xml version="1.0" encoding="UTF-8" standalone="yes"?>
<Relationships xmlns="http://schemas.openxmlformats.org/package/2006/relationships"><Relationship Id="rId3" Type="http://schemas.openxmlformats.org/officeDocument/2006/relationships/tags" Target="../tags/tag221.xml"/><Relationship Id="rId7" Type="http://schemas.openxmlformats.org/officeDocument/2006/relationships/image" Target="../media/image7.emf"/><Relationship Id="rId2" Type="http://schemas.openxmlformats.org/officeDocument/2006/relationships/tags" Target="../tags/tag220.xml"/><Relationship Id="rId1" Type="http://schemas.openxmlformats.org/officeDocument/2006/relationships/vmlDrawing" Target="../drawings/vmlDrawing131.vml"/><Relationship Id="rId6" Type="http://schemas.openxmlformats.org/officeDocument/2006/relationships/oleObject" Target="../embeddings/oleObject131.bin"/><Relationship Id="rId5" Type="http://schemas.openxmlformats.org/officeDocument/2006/relationships/image" Target="../media/image14.jpeg"/><Relationship Id="rId4"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22.xml"/><Relationship Id="rId1" Type="http://schemas.openxmlformats.org/officeDocument/2006/relationships/vmlDrawing" Target="../drawings/vmlDrawing132.vml"/><Relationship Id="rId6" Type="http://schemas.openxmlformats.org/officeDocument/2006/relationships/image" Target="../media/image13.png"/><Relationship Id="rId5" Type="http://schemas.openxmlformats.org/officeDocument/2006/relationships/image" Target="../media/image5.emf"/><Relationship Id="rId4" Type="http://schemas.openxmlformats.org/officeDocument/2006/relationships/oleObject" Target="../embeddings/oleObject132.bin"/></Relationships>
</file>

<file path=ppt/slideLayouts/_rels/slideLayout132.xml.rels><?xml version="1.0" encoding="UTF-8" standalone="yes"?>
<Relationships xmlns="http://schemas.openxmlformats.org/package/2006/relationships"><Relationship Id="rId3" Type="http://schemas.openxmlformats.org/officeDocument/2006/relationships/tags" Target="../tags/tag224.xml"/><Relationship Id="rId2" Type="http://schemas.openxmlformats.org/officeDocument/2006/relationships/tags" Target="../tags/tag223.xml"/><Relationship Id="rId1" Type="http://schemas.openxmlformats.org/officeDocument/2006/relationships/vmlDrawing" Target="../drawings/vmlDrawing133.vml"/><Relationship Id="rId6" Type="http://schemas.openxmlformats.org/officeDocument/2006/relationships/image" Target="../media/image7.emf"/><Relationship Id="rId5" Type="http://schemas.openxmlformats.org/officeDocument/2006/relationships/oleObject" Target="../embeddings/oleObject133.bin"/><Relationship Id="rId4"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tags" Target="../tags/tag225.xml"/><Relationship Id="rId7" Type="http://schemas.openxmlformats.org/officeDocument/2006/relationships/image" Target="../media/image9.png"/><Relationship Id="rId2" Type="http://schemas.openxmlformats.org/officeDocument/2006/relationships/vmlDrawing" Target="../drawings/vmlDrawing134.vml"/><Relationship Id="rId1" Type="http://schemas.openxmlformats.org/officeDocument/2006/relationships/themeOverride" Target="../theme/themeOverride56.xml"/><Relationship Id="rId6" Type="http://schemas.openxmlformats.org/officeDocument/2006/relationships/image" Target="../media/image7.emf"/><Relationship Id="rId5" Type="http://schemas.openxmlformats.org/officeDocument/2006/relationships/oleObject" Target="../embeddings/oleObject134.bin"/><Relationship Id="rId4"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tags" Target="../tags/tag226.xml"/><Relationship Id="rId2" Type="http://schemas.openxmlformats.org/officeDocument/2006/relationships/vmlDrawing" Target="../drawings/vmlDrawing135.vml"/><Relationship Id="rId1" Type="http://schemas.openxmlformats.org/officeDocument/2006/relationships/themeOverride" Target="../theme/themeOverride57.xml"/><Relationship Id="rId6" Type="http://schemas.openxmlformats.org/officeDocument/2006/relationships/image" Target="../media/image7.emf"/><Relationship Id="rId5" Type="http://schemas.openxmlformats.org/officeDocument/2006/relationships/oleObject" Target="../embeddings/oleObject135.bin"/><Relationship Id="rId4"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27.xml"/><Relationship Id="rId1" Type="http://schemas.openxmlformats.org/officeDocument/2006/relationships/vmlDrawing" Target="../drawings/vmlDrawing136.vml"/><Relationship Id="rId5" Type="http://schemas.openxmlformats.org/officeDocument/2006/relationships/image" Target="../media/image7.emf"/><Relationship Id="rId4" Type="http://schemas.openxmlformats.org/officeDocument/2006/relationships/oleObject" Target="../embeddings/oleObject136.bin"/></Relationships>
</file>

<file path=ppt/slideLayouts/_rels/slideLayout13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28.xml"/><Relationship Id="rId1" Type="http://schemas.openxmlformats.org/officeDocument/2006/relationships/vmlDrawing" Target="../drawings/vmlDrawing137.vml"/><Relationship Id="rId6" Type="http://schemas.openxmlformats.org/officeDocument/2006/relationships/image" Target="../media/image7.emf"/><Relationship Id="rId5" Type="http://schemas.openxmlformats.org/officeDocument/2006/relationships/oleObject" Target="../embeddings/oleObject137.bin"/><Relationship Id="rId4" Type="http://schemas.openxmlformats.org/officeDocument/2006/relationships/image" Target="../media/image14.jpeg"/></Relationships>
</file>

<file path=ppt/slideLayouts/_rels/slideLayout13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29.xml"/><Relationship Id="rId1" Type="http://schemas.openxmlformats.org/officeDocument/2006/relationships/vmlDrawing" Target="../drawings/vmlDrawing138.vml"/><Relationship Id="rId6" Type="http://schemas.openxmlformats.org/officeDocument/2006/relationships/image" Target="../media/image5.emf"/><Relationship Id="rId5" Type="http://schemas.openxmlformats.org/officeDocument/2006/relationships/oleObject" Target="../embeddings/oleObject138.bin"/><Relationship Id="rId4" Type="http://schemas.openxmlformats.org/officeDocument/2006/relationships/image" Target="../media/image6.jpeg"/></Relationships>
</file>

<file path=ppt/slideLayouts/_rels/slideLayout13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30.xml"/><Relationship Id="rId1" Type="http://schemas.openxmlformats.org/officeDocument/2006/relationships/vmlDrawing" Target="../drawings/vmlDrawing139.vml"/><Relationship Id="rId5" Type="http://schemas.openxmlformats.org/officeDocument/2006/relationships/image" Target="../media/image7.emf"/><Relationship Id="rId4" Type="http://schemas.openxmlformats.org/officeDocument/2006/relationships/oleObject" Target="../embeddings/oleObject139.bin"/></Relationships>
</file>

<file path=ppt/slideLayouts/_rels/slideLayout139.xml.rels><?xml version="1.0" encoding="UTF-8" standalone="yes"?>
<Relationships xmlns="http://schemas.openxmlformats.org/package/2006/relationships"><Relationship Id="rId3" Type="http://schemas.openxmlformats.org/officeDocument/2006/relationships/tags" Target="../tags/tag231.xml"/><Relationship Id="rId7" Type="http://schemas.openxmlformats.org/officeDocument/2006/relationships/image" Target="../media/image4.emf"/><Relationship Id="rId2" Type="http://schemas.openxmlformats.org/officeDocument/2006/relationships/vmlDrawing" Target="../drawings/vmlDrawing140.vml"/><Relationship Id="rId1" Type="http://schemas.openxmlformats.org/officeDocument/2006/relationships/themeOverride" Target="../theme/themeOverride58.xml"/><Relationship Id="rId6" Type="http://schemas.openxmlformats.org/officeDocument/2006/relationships/oleObject" Target="../embeddings/oleObject140.bin"/><Relationship Id="rId5" Type="http://schemas.openxmlformats.org/officeDocument/2006/relationships/slideMaster" Target="../slideMasters/slideMaster5.xml"/><Relationship Id="rId4" Type="http://schemas.openxmlformats.org/officeDocument/2006/relationships/tags" Target="../tags/tag23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29.xml"/><Relationship Id="rId7" Type="http://schemas.openxmlformats.org/officeDocument/2006/relationships/image" Target="../media/image10.png"/><Relationship Id="rId2" Type="http://schemas.openxmlformats.org/officeDocument/2006/relationships/tags" Target="../tags/tag28.xml"/><Relationship Id="rId1" Type="http://schemas.openxmlformats.org/officeDocument/2006/relationships/vmlDrawing" Target="../drawings/vmlDrawing15.vml"/><Relationship Id="rId6" Type="http://schemas.openxmlformats.org/officeDocument/2006/relationships/image" Target="../media/image7.emf"/><Relationship Id="rId5" Type="http://schemas.openxmlformats.org/officeDocument/2006/relationships/oleObject" Target="../embeddings/oleObject15.bin"/><Relationship Id="rId4"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3" Type="http://schemas.openxmlformats.org/officeDocument/2006/relationships/tags" Target="../tags/tag233.xml"/><Relationship Id="rId2" Type="http://schemas.openxmlformats.org/officeDocument/2006/relationships/vmlDrawing" Target="../drawings/vmlDrawing141.vml"/><Relationship Id="rId1" Type="http://schemas.openxmlformats.org/officeDocument/2006/relationships/themeOverride" Target="../theme/themeOverride59.xml"/><Relationship Id="rId6" Type="http://schemas.openxmlformats.org/officeDocument/2006/relationships/image" Target="../media/image4.emf"/><Relationship Id="rId5" Type="http://schemas.openxmlformats.org/officeDocument/2006/relationships/oleObject" Target="../embeddings/oleObject141.bin"/><Relationship Id="rId4"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3" Type="http://schemas.openxmlformats.org/officeDocument/2006/relationships/tags" Target="../tags/tag234.xml"/><Relationship Id="rId2" Type="http://schemas.openxmlformats.org/officeDocument/2006/relationships/vmlDrawing" Target="../drawings/vmlDrawing142.vml"/><Relationship Id="rId1" Type="http://schemas.openxmlformats.org/officeDocument/2006/relationships/themeOverride" Target="../theme/themeOverride60.xml"/><Relationship Id="rId6" Type="http://schemas.openxmlformats.org/officeDocument/2006/relationships/image" Target="../media/image4.emf"/><Relationship Id="rId5" Type="http://schemas.openxmlformats.org/officeDocument/2006/relationships/oleObject" Target="../embeddings/oleObject142.bin"/><Relationship Id="rId4"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3" Type="http://schemas.openxmlformats.org/officeDocument/2006/relationships/tags" Target="../tags/tag235.xml"/><Relationship Id="rId7" Type="http://schemas.openxmlformats.org/officeDocument/2006/relationships/image" Target="../media/image15.png"/><Relationship Id="rId2" Type="http://schemas.openxmlformats.org/officeDocument/2006/relationships/vmlDrawing" Target="../drawings/vmlDrawing143.vml"/><Relationship Id="rId1" Type="http://schemas.openxmlformats.org/officeDocument/2006/relationships/themeOverride" Target="../theme/themeOverride61.xml"/><Relationship Id="rId6" Type="http://schemas.openxmlformats.org/officeDocument/2006/relationships/image" Target="../media/image4.emf"/><Relationship Id="rId5" Type="http://schemas.openxmlformats.org/officeDocument/2006/relationships/oleObject" Target="../embeddings/oleObject143.bin"/><Relationship Id="rId4"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3" Type="http://schemas.openxmlformats.org/officeDocument/2006/relationships/tags" Target="../tags/tag237.xml"/><Relationship Id="rId2" Type="http://schemas.openxmlformats.org/officeDocument/2006/relationships/tags" Target="../tags/tag236.xml"/><Relationship Id="rId1" Type="http://schemas.openxmlformats.org/officeDocument/2006/relationships/vmlDrawing" Target="../drawings/vmlDrawing144.vml"/><Relationship Id="rId6" Type="http://schemas.openxmlformats.org/officeDocument/2006/relationships/image" Target="../media/image4.emf"/><Relationship Id="rId5" Type="http://schemas.openxmlformats.org/officeDocument/2006/relationships/oleObject" Target="../embeddings/oleObject144.bin"/><Relationship Id="rId4"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38.xml"/><Relationship Id="rId1" Type="http://schemas.openxmlformats.org/officeDocument/2006/relationships/vmlDrawing" Target="../drawings/vmlDrawing145.vml"/><Relationship Id="rId5" Type="http://schemas.openxmlformats.org/officeDocument/2006/relationships/image" Target="../media/image4.emf"/><Relationship Id="rId4" Type="http://schemas.openxmlformats.org/officeDocument/2006/relationships/oleObject" Target="../embeddings/oleObject145.bin"/></Relationships>
</file>

<file path=ppt/slideLayouts/_rels/slideLayout14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39.xml"/><Relationship Id="rId1" Type="http://schemas.openxmlformats.org/officeDocument/2006/relationships/vmlDrawing" Target="../drawings/vmlDrawing146.vml"/><Relationship Id="rId5" Type="http://schemas.openxmlformats.org/officeDocument/2006/relationships/image" Target="../media/image4.emf"/><Relationship Id="rId4" Type="http://schemas.openxmlformats.org/officeDocument/2006/relationships/oleObject" Target="../embeddings/oleObject146.bin"/></Relationships>
</file>

<file path=ppt/slideLayouts/_rels/slideLayout146.xml.rels><?xml version="1.0" encoding="UTF-8" standalone="yes"?>
<Relationships xmlns="http://schemas.openxmlformats.org/package/2006/relationships"><Relationship Id="rId3" Type="http://schemas.openxmlformats.org/officeDocument/2006/relationships/tags" Target="../tags/tag240.xml"/><Relationship Id="rId7" Type="http://schemas.openxmlformats.org/officeDocument/2006/relationships/image" Target="../media/image15.png"/><Relationship Id="rId2" Type="http://schemas.openxmlformats.org/officeDocument/2006/relationships/vmlDrawing" Target="../drawings/vmlDrawing147.vml"/><Relationship Id="rId1" Type="http://schemas.openxmlformats.org/officeDocument/2006/relationships/themeOverride" Target="../theme/themeOverride62.xml"/><Relationship Id="rId6" Type="http://schemas.openxmlformats.org/officeDocument/2006/relationships/image" Target="../media/image4.emf"/><Relationship Id="rId5" Type="http://schemas.openxmlformats.org/officeDocument/2006/relationships/oleObject" Target="../embeddings/oleObject147.bin"/><Relationship Id="rId4"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tags" Target="../tags/tag241.xml"/><Relationship Id="rId7" Type="http://schemas.openxmlformats.org/officeDocument/2006/relationships/image" Target="../media/image9.png"/><Relationship Id="rId2" Type="http://schemas.openxmlformats.org/officeDocument/2006/relationships/vmlDrawing" Target="../drawings/vmlDrawing148.vml"/><Relationship Id="rId1" Type="http://schemas.openxmlformats.org/officeDocument/2006/relationships/themeOverride" Target="../theme/themeOverride63.xml"/><Relationship Id="rId6" Type="http://schemas.openxmlformats.org/officeDocument/2006/relationships/image" Target="../media/image4.emf"/><Relationship Id="rId5" Type="http://schemas.openxmlformats.org/officeDocument/2006/relationships/oleObject" Target="../embeddings/oleObject148.bin"/><Relationship Id="rId4"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30.xml"/><Relationship Id="rId7" Type="http://schemas.openxmlformats.org/officeDocument/2006/relationships/image" Target="../media/image7.emf"/><Relationship Id="rId2" Type="http://schemas.openxmlformats.org/officeDocument/2006/relationships/vmlDrawing" Target="../drawings/vmlDrawing16.vml"/><Relationship Id="rId1" Type="http://schemas.openxmlformats.org/officeDocument/2006/relationships/themeOverride" Target="../theme/themeOverride5.xml"/><Relationship Id="rId6" Type="http://schemas.openxmlformats.org/officeDocument/2006/relationships/oleObject" Target="../embeddings/oleObject16.bin"/><Relationship Id="rId5" Type="http://schemas.openxmlformats.org/officeDocument/2006/relationships/slideMaster" Target="../slideMasters/slideMaster3.xml"/><Relationship Id="rId4" Type="http://schemas.openxmlformats.org/officeDocument/2006/relationships/tags" Target="../tags/tag31.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245.xml"/><Relationship Id="rId7" Type="http://schemas.openxmlformats.org/officeDocument/2006/relationships/image" Target="../media/image7.emf"/><Relationship Id="rId2" Type="http://schemas.openxmlformats.org/officeDocument/2006/relationships/tags" Target="../tags/tag244.xml"/><Relationship Id="rId1" Type="http://schemas.openxmlformats.org/officeDocument/2006/relationships/vmlDrawing" Target="../drawings/vmlDrawing151.vml"/><Relationship Id="rId6" Type="http://schemas.openxmlformats.org/officeDocument/2006/relationships/oleObject" Target="../embeddings/oleObject151.bin"/><Relationship Id="rId5" Type="http://schemas.openxmlformats.org/officeDocument/2006/relationships/image" Target="../media/image14.jpeg"/><Relationship Id="rId4"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248.xml"/><Relationship Id="rId7" Type="http://schemas.openxmlformats.org/officeDocument/2006/relationships/image" Target="../media/image7.emf"/><Relationship Id="rId2" Type="http://schemas.openxmlformats.org/officeDocument/2006/relationships/tags" Target="../tags/tag247.xml"/><Relationship Id="rId1" Type="http://schemas.openxmlformats.org/officeDocument/2006/relationships/vmlDrawing" Target="../drawings/vmlDrawing153.vml"/><Relationship Id="rId6" Type="http://schemas.openxmlformats.org/officeDocument/2006/relationships/oleObject" Target="../embeddings/oleObject153.bin"/><Relationship Id="rId5" Type="http://schemas.openxmlformats.org/officeDocument/2006/relationships/image" Target="../media/image14.jpeg"/><Relationship Id="rId4"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254.xml"/><Relationship Id="rId7" Type="http://schemas.openxmlformats.org/officeDocument/2006/relationships/image" Target="../media/image5.emf"/><Relationship Id="rId2" Type="http://schemas.openxmlformats.org/officeDocument/2006/relationships/tags" Target="../tags/tag253.xml"/><Relationship Id="rId1" Type="http://schemas.openxmlformats.org/officeDocument/2006/relationships/vmlDrawing" Target="../drawings/vmlDrawing157.vml"/><Relationship Id="rId6" Type="http://schemas.openxmlformats.org/officeDocument/2006/relationships/oleObject" Target="../embeddings/oleObject157.bin"/><Relationship Id="rId5" Type="http://schemas.openxmlformats.org/officeDocument/2006/relationships/image" Target="../media/image6.jpeg"/><Relationship Id="rId4"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256.xml"/><Relationship Id="rId7" Type="http://schemas.openxmlformats.org/officeDocument/2006/relationships/image" Target="../media/image8.jpeg"/><Relationship Id="rId2" Type="http://schemas.openxmlformats.org/officeDocument/2006/relationships/tags" Target="../tags/tag255.xml"/><Relationship Id="rId1" Type="http://schemas.openxmlformats.org/officeDocument/2006/relationships/vmlDrawing" Target="../drawings/vmlDrawing158.vml"/><Relationship Id="rId6" Type="http://schemas.openxmlformats.org/officeDocument/2006/relationships/image" Target="../media/image7.emf"/><Relationship Id="rId5" Type="http://schemas.openxmlformats.org/officeDocument/2006/relationships/oleObject" Target="../embeddings/oleObject158.bin"/><Relationship Id="rId4"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258.xml"/><Relationship Id="rId7" Type="http://schemas.openxmlformats.org/officeDocument/2006/relationships/image" Target="../media/image8.jpeg"/><Relationship Id="rId2" Type="http://schemas.openxmlformats.org/officeDocument/2006/relationships/tags" Target="../tags/tag257.xml"/><Relationship Id="rId1" Type="http://schemas.openxmlformats.org/officeDocument/2006/relationships/vmlDrawing" Target="../drawings/vmlDrawing159.vml"/><Relationship Id="rId6" Type="http://schemas.openxmlformats.org/officeDocument/2006/relationships/image" Target="../media/image7.emf"/><Relationship Id="rId5" Type="http://schemas.openxmlformats.org/officeDocument/2006/relationships/oleObject" Target="../embeddings/oleObject159.bin"/><Relationship Id="rId4"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2.xml"/><Relationship Id="rId1" Type="http://schemas.openxmlformats.org/officeDocument/2006/relationships/vmlDrawing" Target="../drawings/vmlDrawing17.vml"/><Relationship Id="rId6" Type="http://schemas.openxmlformats.org/officeDocument/2006/relationships/image" Target="../media/image13.png"/><Relationship Id="rId5" Type="http://schemas.openxmlformats.org/officeDocument/2006/relationships/image" Target="../media/image11.emf"/><Relationship Id="rId4" Type="http://schemas.openxmlformats.org/officeDocument/2006/relationships/oleObject" Target="../embeddings/oleObject17.bin"/></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260.xml"/><Relationship Id="rId2" Type="http://schemas.openxmlformats.org/officeDocument/2006/relationships/tags" Target="../tags/tag259.xml"/><Relationship Id="rId1" Type="http://schemas.openxmlformats.org/officeDocument/2006/relationships/vmlDrawing" Target="../drawings/vmlDrawing160.vml"/><Relationship Id="rId6" Type="http://schemas.openxmlformats.org/officeDocument/2006/relationships/image" Target="../media/image7.emf"/><Relationship Id="rId5" Type="http://schemas.openxmlformats.org/officeDocument/2006/relationships/oleObject" Target="../embeddings/oleObject160.bin"/><Relationship Id="rId4"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261.xml"/><Relationship Id="rId7" Type="http://schemas.openxmlformats.org/officeDocument/2006/relationships/image" Target="../media/image7.emf"/><Relationship Id="rId2" Type="http://schemas.openxmlformats.org/officeDocument/2006/relationships/vmlDrawing" Target="../drawings/vmlDrawing161.vml"/><Relationship Id="rId1" Type="http://schemas.openxmlformats.org/officeDocument/2006/relationships/themeOverride" Target="../theme/themeOverride64.xml"/><Relationship Id="rId6" Type="http://schemas.openxmlformats.org/officeDocument/2006/relationships/oleObject" Target="../embeddings/oleObject161.bin"/><Relationship Id="rId5" Type="http://schemas.openxmlformats.org/officeDocument/2006/relationships/slideMaster" Target="../slideMasters/slideMaster13.xml"/><Relationship Id="rId4" Type="http://schemas.openxmlformats.org/officeDocument/2006/relationships/tags" Target="../tags/tag262.xml"/></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264.xml"/><Relationship Id="rId7" Type="http://schemas.openxmlformats.org/officeDocument/2006/relationships/image" Target="../media/image10.png"/><Relationship Id="rId2" Type="http://schemas.openxmlformats.org/officeDocument/2006/relationships/tags" Target="../tags/tag263.xml"/><Relationship Id="rId1" Type="http://schemas.openxmlformats.org/officeDocument/2006/relationships/vmlDrawing" Target="../drawings/vmlDrawing162.vml"/><Relationship Id="rId6" Type="http://schemas.openxmlformats.org/officeDocument/2006/relationships/image" Target="../media/image7.emf"/><Relationship Id="rId5" Type="http://schemas.openxmlformats.org/officeDocument/2006/relationships/oleObject" Target="../embeddings/oleObject162.bin"/><Relationship Id="rId4"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265.xml"/><Relationship Id="rId7" Type="http://schemas.openxmlformats.org/officeDocument/2006/relationships/image" Target="../media/image11.emf"/><Relationship Id="rId2" Type="http://schemas.openxmlformats.org/officeDocument/2006/relationships/vmlDrawing" Target="../drawings/vmlDrawing163.vml"/><Relationship Id="rId1" Type="http://schemas.openxmlformats.org/officeDocument/2006/relationships/themeOverride" Target="../theme/themeOverride65.xml"/><Relationship Id="rId6" Type="http://schemas.openxmlformats.org/officeDocument/2006/relationships/oleObject" Target="../embeddings/oleObject163.bin"/><Relationship Id="rId5" Type="http://schemas.openxmlformats.org/officeDocument/2006/relationships/slideMaster" Target="../slideMasters/slideMaster13.xml"/><Relationship Id="rId4" Type="http://schemas.openxmlformats.org/officeDocument/2006/relationships/tags" Target="../tags/tag266.xml"/></Relationships>
</file>

<file path=ppt/slideLayouts/_rels/slideLayout164.xml.rels><?xml version="1.0" encoding="UTF-8" standalone="yes"?>
<Relationships xmlns="http://schemas.openxmlformats.org/package/2006/relationships"><Relationship Id="rId3" Type="http://schemas.openxmlformats.org/officeDocument/2006/relationships/tags" Target="../tags/tag268.xml"/><Relationship Id="rId7" Type="http://schemas.openxmlformats.org/officeDocument/2006/relationships/image" Target="../media/image10.png"/><Relationship Id="rId2" Type="http://schemas.openxmlformats.org/officeDocument/2006/relationships/tags" Target="../tags/tag267.xml"/><Relationship Id="rId1" Type="http://schemas.openxmlformats.org/officeDocument/2006/relationships/vmlDrawing" Target="../drawings/vmlDrawing164.vml"/><Relationship Id="rId6" Type="http://schemas.openxmlformats.org/officeDocument/2006/relationships/image" Target="../media/image7.emf"/><Relationship Id="rId5" Type="http://schemas.openxmlformats.org/officeDocument/2006/relationships/oleObject" Target="../embeddings/oleObject164.bin"/><Relationship Id="rId4"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269.xml"/><Relationship Id="rId7" Type="http://schemas.openxmlformats.org/officeDocument/2006/relationships/image" Target="../media/image7.emf"/><Relationship Id="rId2" Type="http://schemas.openxmlformats.org/officeDocument/2006/relationships/vmlDrawing" Target="../drawings/vmlDrawing165.vml"/><Relationship Id="rId1" Type="http://schemas.openxmlformats.org/officeDocument/2006/relationships/themeOverride" Target="../theme/themeOverride66.xml"/><Relationship Id="rId6" Type="http://schemas.openxmlformats.org/officeDocument/2006/relationships/oleObject" Target="../embeddings/oleObject165.bin"/><Relationship Id="rId5" Type="http://schemas.openxmlformats.org/officeDocument/2006/relationships/slideMaster" Target="../slideMasters/slideMaster13.xml"/><Relationship Id="rId4" Type="http://schemas.openxmlformats.org/officeDocument/2006/relationships/tags" Target="../tags/tag270.xml"/></Relationships>
</file>

<file path=ppt/slideLayouts/_rels/slideLayout166.xml.rels><?xml version="1.0" encoding="UTF-8" standalone="yes"?>
<Relationships xmlns="http://schemas.openxmlformats.org/package/2006/relationships"><Relationship Id="rId3" Type="http://schemas.openxmlformats.org/officeDocument/2006/relationships/tags" Target="../tags/tag272.xml"/><Relationship Id="rId7" Type="http://schemas.openxmlformats.org/officeDocument/2006/relationships/image" Target="../media/image10.png"/><Relationship Id="rId2" Type="http://schemas.openxmlformats.org/officeDocument/2006/relationships/tags" Target="../tags/tag271.xml"/><Relationship Id="rId1" Type="http://schemas.openxmlformats.org/officeDocument/2006/relationships/vmlDrawing" Target="../drawings/vmlDrawing166.vml"/><Relationship Id="rId6" Type="http://schemas.openxmlformats.org/officeDocument/2006/relationships/image" Target="../media/image7.emf"/><Relationship Id="rId5" Type="http://schemas.openxmlformats.org/officeDocument/2006/relationships/oleObject" Target="../embeddings/oleObject166.bin"/><Relationship Id="rId4"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273.xml"/><Relationship Id="rId7" Type="http://schemas.openxmlformats.org/officeDocument/2006/relationships/image" Target="../media/image7.emf"/><Relationship Id="rId2" Type="http://schemas.openxmlformats.org/officeDocument/2006/relationships/vmlDrawing" Target="../drawings/vmlDrawing167.vml"/><Relationship Id="rId1" Type="http://schemas.openxmlformats.org/officeDocument/2006/relationships/themeOverride" Target="../theme/themeOverride67.xml"/><Relationship Id="rId6" Type="http://schemas.openxmlformats.org/officeDocument/2006/relationships/oleObject" Target="../embeddings/oleObject167.bin"/><Relationship Id="rId5" Type="http://schemas.openxmlformats.org/officeDocument/2006/relationships/slideMaster" Target="../slideMasters/slideMaster13.xml"/><Relationship Id="rId4" Type="http://schemas.openxmlformats.org/officeDocument/2006/relationships/tags" Target="../tags/tag274.xml"/></Relationships>
</file>

<file path=ppt/slideLayouts/_rels/slideLayout168.xml.rels><?xml version="1.0" encoding="UTF-8" standalone="yes"?>
<Relationships xmlns="http://schemas.openxmlformats.org/package/2006/relationships"><Relationship Id="rId3" Type="http://schemas.openxmlformats.org/officeDocument/2006/relationships/tags" Target="../tags/tag276.xml"/><Relationship Id="rId7" Type="http://schemas.openxmlformats.org/officeDocument/2006/relationships/image" Target="../media/image10.png"/><Relationship Id="rId2" Type="http://schemas.openxmlformats.org/officeDocument/2006/relationships/tags" Target="../tags/tag275.xml"/><Relationship Id="rId1" Type="http://schemas.openxmlformats.org/officeDocument/2006/relationships/vmlDrawing" Target="../drawings/vmlDrawing168.vml"/><Relationship Id="rId6" Type="http://schemas.openxmlformats.org/officeDocument/2006/relationships/image" Target="../media/image7.emf"/><Relationship Id="rId5" Type="http://schemas.openxmlformats.org/officeDocument/2006/relationships/oleObject" Target="../embeddings/oleObject168.bin"/><Relationship Id="rId4"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3" Type="http://schemas.openxmlformats.org/officeDocument/2006/relationships/tags" Target="../tags/tag277.xml"/><Relationship Id="rId7" Type="http://schemas.openxmlformats.org/officeDocument/2006/relationships/image" Target="../media/image7.emf"/><Relationship Id="rId2" Type="http://schemas.openxmlformats.org/officeDocument/2006/relationships/vmlDrawing" Target="../drawings/vmlDrawing169.vml"/><Relationship Id="rId1" Type="http://schemas.openxmlformats.org/officeDocument/2006/relationships/themeOverride" Target="../theme/themeOverride68.xml"/><Relationship Id="rId6" Type="http://schemas.openxmlformats.org/officeDocument/2006/relationships/oleObject" Target="../embeddings/oleObject169.bin"/><Relationship Id="rId5" Type="http://schemas.openxmlformats.org/officeDocument/2006/relationships/slideMaster" Target="../slideMasters/slideMaster13.xml"/><Relationship Id="rId4" Type="http://schemas.openxmlformats.org/officeDocument/2006/relationships/tags" Target="../tags/tag278.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vmlDrawing" Target="../drawings/vmlDrawing18.vml"/><Relationship Id="rId6" Type="http://schemas.openxmlformats.org/officeDocument/2006/relationships/image" Target="../media/image7.emf"/><Relationship Id="rId5" Type="http://schemas.openxmlformats.org/officeDocument/2006/relationships/oleObject" Target="../embeddings/oleObject18.bin"/><Relationship Id="rId4"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279.xml"/><Relationship Id="rId1" Type="http://schemas.openxmlformats.org/officeDocument/2006/relationships/vmlDrawing" Target="../drawings/vmlDrawing170.vml"/><Relationship Id="rId6" Type="http://schemas.openxmlformats.org/officeDocument/2006/relationships/image" Target="../media/image13.png"/><Relationship Id="rId5" Type="http://schemas.openxmlformats.org/officeDocument/2006/relationships/image" Target="../media/image11.emf"/><Relationship Id="rId4" Type="http://schemas.openxmlformats.org/officeDocument/2006/relationships/oleObject" Target="../embeddings/oleObject170.bin"/></Relationships>
</file>

<file path=ppt/slideLayouts/_rels/slideLayout171.xml.rels><?xml version="1.0" encoding="UTF-8" standalone="yes"?>
<Relationships xmlns="http://schemas.openxmlformats.org/package/2006/relationships"><Relationship Id="rId3" Type="http://schemas.openxmlformats.org/officeDocument/2006/relationships/tags" Target="../tags/tag281.xml"/><Relationship Id="rId2" Type="http://schemas.openxmlformats.org/officeDocument/2006/relationships/tags" Target="../tags/tag280.xml"/><Relationship Id="rId1" Type="http://schemas.openxmlformats.org/officeDocument/2006/relationships/vmlDrawing" Target="../drawings/vmlDrawing171.vml"/><Relationship Id="rId6" Type="http://schemas.openxmlformats.org/officeDocument/2006/relationships/image" Target="../media/image7.emf"/><Relationship Id="rId5" Type="http://schemas.openxmlformats.org/officeDocument/2006/relationships/oleObject" Target="../embeddings/oleObject171.bin"/><Relationship Id="rId4"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282.xml"/><Relationship Id="rId1" Type="http://schemas.openxmlformats.org/officeDocument/2006/relationships/vmlDrawing" Target="../drawings/vmlDrawing172.vml"/><Relationship Id="rId5" Type="http://schemas.openxmlformats.org/officeDocument/2006/relationships/image" Target="../media/image7.emf"/><Relationship Id="rId4" Type="http://schemas.openxmlformats.org/officeDocument/2006/relationships/oleObject" Target="../embeddings/oleObject172.bin"/></Relationships>
</file>

<file path=ppt/slideLayouts/_rels/slideLayout173.xml.rels><?xml version="1.0" encoding="UTF-8" standalone="yes"?>
<Relationships xmlns="http://schemas.openxmlformats.org/package/2006/relationships"><Relationship Id="rId3" Type="http://schemas.openxmlformats.org/officeDocument/2006/relationships/tags" Target="../tags/tag283.xml"/><Relationship Id="rId2" Type="http://schemas.openxmlformats.org/officeDocument/2006/relationships/vmlDrawing" Target="../drawings/vmlDrawing173.vml"/><Relationship Id="rId1" Type="http://schemas.openxmlformats.org/officeDocument/2006/relationships/themeOverride" Target="../theme/themeOverride69.xml"/><Relationship Id="rId6" Type="http://schemas.openxmlformats.org/officeDocument/2006/relationships/image" Target="../media/image7.emf"/><Relationship Id="rId5" Type="http://schemas.openxmlformats.org/officeDocument/2006/relationships/oleObject" Target="../embeddings/oleObject173.bin"/><Relationship Id="rId4"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284.xml"/><Relationship Id="rId1" Type="http://schemas.openxmlformats.org/officeDocument/2006/relationships/vmlDrawing" Target="../drawings/vmlDrawing174.vml"/><Relationship Id="rId6" Type="http://schemas.openxmlformats.org/officeDocument/2006/relationships/image" Target="../media/image7.emf"/><Relationship Id="rId5" Type="http://schemas.openxmlformats.org/officeDocument/2006/relationships/oleObject" Target="../embeddings/oleObject174.bin"/><Relationship Id="rId4" Type="http://schemas.openxmlformats.org/officeDocument/2006/relationships/image" Target="../media/image14.jpeg"/></Relationships>
</file>

<file path=ppt/slideLayouts/_rels/slideLayout175.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285.xml"/><Relationship Id="rId1" Type="http://schemas.openxmlformats.org/officeDocument/2006/relationships/vmlDrawing" Target="../drawings/vmlDrawing175.vml"/><Relationship Id="rId6" Type="http://schemas.openxmlformats.org/officeDocument/2006/relationships/image" Target="../media/image5.emf"/><Relationship Id="rId5" Type="http://schemas.openxmlformats.org/officeDocument/2006/relationships/oleObject" Target="../embeddings/oleObject175.bin"/><Relationship Id="rId4" Type="http://schemas.openxmlformats.org/officeDocument/2006/relationships/image" Target="../media/image6.jpeg"/></Relationships>
</file>

<file path=ppt/slideLayouts/_rels/slideLayout176.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286.xml"/><Relationship Id="rId1" Type="http://schemas.openxmlformats.org/officeDocument/2006/relationships/vmlDrawing" Target="../drawings/vmlDrawing176.vml"/><Relationship Id="rId5" Type="http://schemas.openxmlformats.org/officeDocument/2006/relationships/image" Target="../media/image7.emf"/><Relationship Id="rId4" Type="http://schemas.openxmlformats.org/officeDocument/2006/relationships/oleObject" Target="../embeddings/oleObject176.bin"/></Relationships>
</file>

<file path=ppt/slideLayouts/_rels/slideLayout177.xml.rels><?xml version="1.0" encoding="UTF-8" standalone="yes"?>
<Relationships xmlns="http://schemas.openxmlformats.org/package/2006/relationships"><Relationship Id="rId3" Type="http://schemas.openxmlformats.org/officeDocument/2006/relationships/tags" Target="../tags/tag288.xml"/><Relationship Id="rId7" Type="http://schemas.openxmlformats.org/officeDocument/2006/relationships/image" Target="../media/image5.emf"/><Relationship Id="rId2" Type="http://schemas.openxmlformats.org/officeDocument/2006/relationships/tags" Target="../tags/tag287.xml"/><Relationship Id="rId1" Type="http://schemas.openxmlformats.org/officeDocument/2006/relationships/vmlDrawing" Target="../drawings/vmlDrawing177.vml"/><Relationship Id="rId6" Type="http://schemas.openxmlformats.org/officeDocument/2006/relationships/oleObject" Target="../embeddings/oleObject177.bin"/><Relationship Id="rId5" Type="http://schemas.openxmlformats.org/officeDocument/2006/relationships/image" Target="../media/image6.jpeg"/><Relationship Id="rId4"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3" Type="http://schemas.openxmlformats.org/officeDocument/2006/relationships/tags" Target="../tags/tag290.xml"/><Relationship Id="rId7" Type="http://schemas.openxmlformats.org/officeDocument/2006/relationships/image" Target="../media/image7.emf"/><Relationship Id="rId2" Type="http://schemas.openxmlformats.org/officeDocument/2006/relationships/tags" Target="../tags/tag289.xml"/><Relationship Id="rId1" Type="http://schemas.openxmlformats.org/officeDocument/2006/relationships/vmlDrawing" Target="../drawings/vmlDrawing178.vml"/><Relationship Id="rId6" Type="http://schemas.openxmlformats.org/officeDocument/2006/relationships/oleObject" Target="../embeddings/oleObject178.bin"/><Relationship Id="rId5" Type="http://schemas.openxmlformats.org/officeDocument/2006/relationships/image" Target="../media/image14.jpeg"/><Relationship Id="rId4"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3" Type="http://schemas.openxmlformats.org/officeDocument/2006/relationships/tags" Target="../tags/tag292.xml"/><Relationship Id="rId7" Type="http://schemas.openxmlformats.org/officeDocument/2006/relationships/image" Target="../media/image7.emf"/><Relationship Id="rId2" Type="http://schemas.openxmlformats.org/officeDocument/2006/relationships/tags" Target="../tags/tag291.xml"/><Relationship Id="rId1" Type="http://schemas.openxmlformats.org/officeDocument/2006/relationships/vmlDrawing" Target="../drawings/vmlDrawing179.vml"/><Relationship Id="rId6" Type="http://schemas.openxmlformats.org/officeDocument/2006/relationships/oleObject" Target="../embeddings/oleObject179.bin"/><Relationship Id="rId5" Type="http://schemas.openxmlformats.org/officeDocument/2006/relationships/image" Target="../media/image14.jpeg"/><Relationship Id="rId4"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5.xml"/><Relationship Id="rId1" Type="http://schemas.openxmlformats.org/officeDocument/2006/relationships/vmlDrawing" Target="../drawings/vmlDrawing19.vml"/><Relationship Id="rId5" Type="http://schemas.openxmlformats.org/officeDocument/2006/relationships/image" Target="../media/image7.emf"/><Relationship Id="rId4" Type="http://schemas.openxmlformats.org/officeDocument/2006/relationships/oleObject" Target="../embeddings/oleObject19.bin"/></Relationships>
</file>

<file path=ppt/slideLayouts/_rels/slideLayout180.xml.rels><?xml version="1.0" encoding="UTF-8" standalone="yes"?>
<Relationships xmlns="http://schemas.openxmlformats.org/package/2006/relationships"><Relationship Id="rId3" Type="http://schemas.openxmlformats.org/officeDocument/2006/relationships/tags" Target="../tags/tag294.xml"/><Relationship Id="rId2" Type="http://schemas.openxmlformats.org/officeDocument/2006/relationships/tags" Target="../tags/tag293.xml"/><Relationship Id="rId1" Type="http://schemas.openxmlformats.org/officeDocument/2006/relationships/vmlDrawing" Target="../drawings/vmlDrawing180.vml"/><Relationship Id="rId6" Type="http://schemas.openxmlformats.org/officeDocument/2006/relationships/image" Target="../media/image7.emf"/><Relationship Id="rId5" Type="http://schemas.openxmlformats.org/officeDocument/2006/relationships/oleObject" Target="../embeddings/oleObject180.bin"/><Relationship Id="rId4"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3" Type="http://schemas.openxmlformats.org/officeDocument/2006/relationships/tags" Target="../tags/tag296.xml"/><Relationship Id="rId7" Type="http://schemas.openxmlformats.org/officeDocument/2006/relationships/image" Target="../media/image7.emf"/><Relationship Id="rId2" Type="http://schemas.openxmlformats.org/officeDocument/2006/relationships/tags" Target="../tags/tag295.xml"/><Relationship Id="rId1" Type="http://schemas.openxmlformats.org/officeDocument/2006/relationships/vmlDrawing" Target="../drawings/vmlDrawing181.vml"/><Relationship Id="rId6" Type="http://schemas.openxmlformats.org/officeDocument/2006/relationships/oleObject" Target="../embeddings/oleObject181.bin"/><Relationship Id="rId5" Type="http://schemas.openxmlformats.org/officeDocument/2006/relationships/image" Target="../media/image14.jpeg"/><Relationship Id="rId4"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3" Type="http://schemas.openxmlformats.org/officeDocument/2006/relationships/tags" Target="../tags/tag298.xml"/><Relationship Id="rId7" Type="http://schemas.openxmlformats.org/officeDocument/2006/relationships/image" Target="../media/image7.emf"/><Relationship Id="rId2" Type="http://schemas.openxmlformats.org/officeDocument/2006/relationships/tags" Target="../tags/tag297.xml"/><Relationship Id="rId1" Type="http://schemas.openxmlformats.org/officeDocument/2006/relationships/vmlDrawing" Target="../drawings/vmlDrawing182.vml"/><Relationship Id="rId6" Type="http://schemas.openxmlformats.org/officeDocument/2006/relationships/oleObject" Target="../embeddings/oleObject182.bin"/><Relationship Id="rId5" Type="http://schemas.openxmlformats.org/officeDocument/2006/relationships/image" Target="../media/image14.jpeg"/><Relationship Id="rId4"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299.xml"/><Relationship Id="rId7" Type="http://schemas.openxmlformats.org/officeDocument/2006/relationships/image" Target="../media/image7.emf"/><Relationship Id="rId2" Type="http://schemas.openxmlformats.org/officeDocument/2006/relationships/vmlDrawing" Target="../drawings/vmlDrawing183.vml"/><Relationship Id="rId1" Type="http://schemas.openxmlformats.org/officeDocument/2006/relationships/themeOverride" Target="../theme/themeOverride70.xml"/><Relationship Id="rId6" Type="http://schemas.openxmlformats.org/officeDocument/2006/relationships/oleObject" Target="../embeddings/oleObject183.bin"/><Relationship Id="rId5" Type="http://schemas.openxmlformats.org/officeDocument/2006/relationships/slideMaster" Target="../slideMasters/slideMaster13.xml"/><Relationship Id="rId4" Type="http://schemas.openxmlformats.org/officeDocument/2006/relationships/tags" Target="../tags/tag300.xml"/></Relationships>
</file>

<file path=ppt/slideLayouts/_rels/slideLayout18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301.xml"/><Relationship Id="rId7" Type="http://schemas.openxmlformats.org/officeDocument/2006/relationships/image" Target="../media/image7.emf"/><Relationship Id="rId2" Type="http://schemas.openxmlformats.org/officeDocument/2006/relationships/vmlDrawing" Target="../drawings/vmlDrawing184.vml"/><Relationship Id="rId1" Type="http://schemas.openxmlformats.org/officeDocument/2006/relationships/themeOverride" Target="../theme/themeOverride71.xml"/><Relationship Id="rId6" Type="http://schemas.openxmlformats.org/officeDocument/2006/relationships/oleObject" Target="../embeddings/oleObject184.bin"/><Relationship Id="rId5" Type="http://schemas.openxmlformats.org/officeDocument/2006/relationships/slideMaster" Target="../slideMasters/slideMaster13.xml"/><Relationship Id="rId4" Type="http://schemas.openxmlformats.org/officeDocument/2006/relationships/tags" Target="../tags/tag302.xml"/></Relationships>
</file>

<file path=ppt/slideLayouts/_rels/slideLayout18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303.xml"/><Relationship Id="rId7" Type="http://schemas.openxmlformats.org/officeDocument/2006/relationships/image" Target="../media/image7.emf"/><Relationship Id="rId2" Type="http://schemas.openxmlformats.org/officeDocument/2006/relationships/vmlDrawing" Target="../drawings/vmlDrawing185.vml"/><Relationship Id="rId1" Type="http://schemas.openxmlformats.org/officeDocument/2006/relationships/themeOverride" Target="../theme/themeOverride72.xml"/><Relationship Id="rId6" Type="http://schemas.openxmlformats.org/officeDocument/2006/relationships/oleObject" Target="../embeddings/oleObject185.bin"/><Relationship Id="rId5" Type="http://schemas.openxmlformats.org/officeDocument/2006/relationships/slideMaster" Target="../slideMasters/slideMaster13.xml"/><Relationship Id="rId4" Type="http://schemas.openxmlformats.org/officeDocument/2006/relationships/tags" Target="../tags/tag304.xml"/></Relationships>
</file>

<file path=ppt/slideLayouts/_rels/slideLayout18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305.xml"/><Relationship Id="rId7" Type="http://schemas.openxmlformats.org/officeDocument/2006/relationships/image" Target="../media/image7.emf"/><Relationship Id="rId2" Type="http://schemas.openxmlformats.org/officeDocument/2006/relationships/vmlDrawing" Target="../drawings/vmlDrawing186.vml"/><Relationship Id="rId1" Type="http://schemas.openxmlformats.org/officeDocument/2006/relationships/themeOverride" Target="../theme/themeOverride73.xml"/><Relationship Id="rId6" Type="http://schemas.openxmlformats.org/officeDocument/2006/relationships/oleObject" Target="../embeddings/oleObject186.bin"/><Relationship Id="rId5" Type="http://schemas.openxmlformats.org/officeDocument/2006/relationships/slideMaster" Target="../slideMasters/slideMaster13.xml"/><Relationship Id="rId4" Type="http://schemas.openxmlformats.org/officeDocument/2006/relationships/tags" Target="../tags/tag306.xml"/></Relationships>
</file>

<file path=ppt/slideLayouts/_rels/slideLayout18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307.xml"/><Relationship Id="rId7" Type="http://schemas.openxmlformats.org/officeDocument/2006/relationships/image" Target="../media/image7.emf"/><Relationship Id="rId2" Type="http://schemas.openxmlformats.org/officeDocument/2006/relationships/vmlDrawing" Target="../drawings/vmlDrawing187.vml"/><Relationship Id="rId1" Type="http://schemas.openxmlformats.org/officeDocument/2006/relationships/themeOverride" Target="../theme/themeOverride74.xml"/><Relationship Id="rId6" Type="http://schemas.openxmlformats.org/officeDocument/2006/relationships/oleObject" Target="../embeddings/oleObject187.bin"/><Relationship Id="rId5" Type="http://schemas.openxmlformats.org/officeDocument/2006/relationships/slideMaster" Target="../slideMasters/slideMaster13.xml"/><Relationship Id="rId4" Type="http://schemas.openxmlformats.org/officeDocument/2006/relationships/tags" Target="../tags/tag308.xml"/></Relationships>
</file>

<file path=ppt/slideLayouts/_rels/slideLayout18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309.xml"/><Relationship Id="rId7" Type="http://schemas.openxmlformats.org/officeDocument/2006/relationships/image" Target="../media/image7.emf"/><Relationship Id="rId2" Type="http://schemas.openxmlformats.org/officeDocument/2006/relationships/vmlDrawing" Target="../drawings/vmlDrawing188.vml"/><Relationship Id="rId1" Type="http://schemas.openxmlformats.org/officeDocument/2006/relationships/themeOverride" Target="../theme/themeOverride75.xml"/><Relationship Id="rId6" Type="http://schemas.openxmlformats.org/officeDocument/2006/relationships/oleObject" Target="../embeddings/oleObject188.bin"/><Relationship Id="rId5" Type="http://schemas.openxmlformats.org/officeDocument/2006/relationships/slideMaster" Target="../slideMasters/slideMaster13.xml"/><Relationship Id="rId4" Type="http://schemas.openxmlformats.org/officeDocument/2006/relationships/tags" Target="../tags/tag310.xml"/></Relationships>
</file>

<file path=ppt/slideLayouts/_rels/slideLayout18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311.xml"/><Relationship Id="rId7" Type="http://schemas.openxmlformats.org/officeDocument/2006/relationships/image" Target="../media/image11.emf"/><Relationship Id="rId2" Type="http://schemas.openxmlformats.org/officeDocument/2006/relationships/vmlDrawing" Target="../drawings/vmlDrawing189.vml"/><Relationship Id="rId1" Type="http://schemas.openxmlformats.org/officeDocument/2006/relationships/themeOverride" Target="../theme/themeOverride76.xml"/><Relationship Id="rId6" Type="http://schemas.openxmlformats.org/officeDocument/2006/relationships/oleObject" Target="../embeddings/oleObject189.bin"/><Relationship Id="rId5" Type="http://schemas.openxmlformats.org/officeDocument/2006/relationships/slideMaster" Target="../slideMasters/slideMaster13.xml"/><Relationship Id="rId4" Type="http://schemas.openxmlformats.org/officeDocument/2006/relationships/tags" Target="../tags/tag31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vmlDrawing" Target="../drawings/vmlDrawing20.vml"/><Relationship Id="rId1" Type="http://schemas.openxmlformats.org/officeDocument/2006/relationships/themeOverride" Target="../theme/themeOverride6.xml"/><Relationship Id="rId6" Type="http://schemas.openxmlformats.org/officeDocument/2006/relationships/image" Target="../media/image7.emf"/><Relationship Id="rId5" Type="http://schemas.openxmlformats.org/officeDocument/2006/relationships/oleObject" Target="../embeddings/oleObject20.bin"/><Relationship Id="rId4"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3" Type="http://schemas.openxmlformats.org/officeDocument/2006/relationships/tags" Target="../tags/tag314.xml"/><Relationship Id="rId7" Type="http://schemas.openxmlformats.org/officeDocument/2006/relationships/image" Target="../media/image10.png"/><Relationship Id="rId2" Type="http://schemas.openxmlformats.org/officeDocument/2006/relationships/tags" Target="../tags/tag313.xml"/><Relationship Id="rId1" Type="http://schemas.openxmlformats.org/officeDocument/2006/relationships/vmlDrawing" Target="../drawings/vmlDrawing190.vml"/><Relationship Id="rId6" Type="http://schemas.openxmlformats.org/officeDocument/2006/relationships/image" Target="../media/image7.emf"/><Relationship Id="rId5" Type="http://schemas.openxmlformats.org/officeDocument/2006/relationships/oleObject" Target="../embeddings/oleObject190.bin"/><Relationship Id="rId4"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315.xml"/><Relationship Id="rId7" Type="http://schemas.openxmlformats.org/officeDocument/2006/relationships/image" Target="../media/image7.emf"/><Relationship Id="rId2" Type="http://schemas.openxmlformats.org/officeDocument/2006/relationships/vmlDrawing" Target="../drawings/vmlDrawing191.vml"/><Relationship Id="rId1" Type="http://schemas.openxmlformats.org/officeDocument/2006/relationships/themeOverride" Target="../theme/themeOverride77.xml"/><Relationship Id="rId6" Type="http://schemas.openxmlformats.org/officeDocument/2006/relationships/oleObject" Target="../embeddings/oleObject191.bin"/><Relationship Id="rId5" Type="http://schemas.openxmlformats.org/officeDocument/2006/relationships/slideMaster" Target="../slideMasters/slideMaster13.xml"/><Relationship Id="rId4" Type="http://schemas.openxmlformats.org/officeDocument/2006/relationships/tags" Target="../tags/tag316.xml"/></Relationships>
</file>

<file path=ppt/slideLayouts/_rels/slideLayout192.xml.rels><?xml version="1.0" encoding="UTF-8" standalone="yes"?>
<Relationships xmlns="http://schemas.openxmlformats.org/package/2006/relationships"><Relationship Id="rId3" Type="http://schemas.openxmlformats.org/officeDocument/2006/relationships/tags" Target="../tags/tag318.xml"/><Relationship Id="rId7" Type="http://schemas.openxmlformats.org/officeDocument/2006/relationships/image" Target="../media/image10.png"/><Relationship Id="rId2" Type="http://schemas.openxmlformats.org/officeDocument/2006/relationships/tags" Target="../tags/tag317.xml"/><Relationship Id="rId1" Type="http://schemas.openxmlformats.org/officeDocument/2006/relationships/vmlDrawing" Target="../drawings/vmlDrawing192.vml"/><Relationship Id="rId6" Type="http://schemas.openxmlformats.org/officeDocument/2006/relationships/image" Target="../media/image7.emf"/><Relationship Id="rId5" Type="http://schemas.openxmlformats.org/officeDocument/2006/relationships/oleObject" Target="../embeddings/oleObject192.bin"/><Relationship Id="rId4"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319.xml"/><Relationship Id="rId7" Type="http://schemas.openxmlformats.org/officeDocument/2006/relationships/image" Target="../media/image7.emf"/><Relationship Id="rId2" Type="http://schemas.openxmlformats.org/officeDocument/2006/relationships/vmlDrawing" Target="../drawings/vmlDrawing193.vml"/><Relationship Id="rId1" Type="http://schemas.openxmlformats.org/officeDocument/2006/relationships/themeOverride" Target="../theme/themeOverride78.xml"/><Relationship Id="rId6" Type="http://schemas.openxmlformats.org/officeDocument/2006/relationships/oleObject" Target="../embeddings/oleObject193.bin"/><Relationship Id="rId5" Type="http://schemas.openxmlformats.org/officeDocument/2006/relationships/slideMaster" Target="../slideMasters/slideMaster13.xml"/><Relationship Id="rId4" Type="http://schemas.openxmlformats.org/officeDocument/2006/relationships/tags" Target="../tags/tag320.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322.xml"/><Relationship Id="rId7" Type="http://schemas.openxmlformats.org/officeDocument/2006/relationships/image" Target="../media/image10.png"/><Relationship Id="rId2" Type="http://schemas.openxmlformats.org/officeDocument/2006/relationships/tags" Target="../tags/tag321.xml"/><Relationship Id="rId1" Type="http://schemas.openxmlformats.org/officeDocument/2006/relationships/vmlDrawing" Target="../drawings/vmlDrawing194.vml"/><Relationship Id="rId6" Type="http://schemas.openxmlformats.org/officeDocument/2006/relationships/image" Target="../media/image7.emf"/><Relationship Id="rId5" Type="http://schemas.openxmlformats.org/officeDocument/2006/relationships/oleObject" Target="../embeddings/oleObject194.bin"/><Relationship Id="rId4"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323.xml"/><Relationship Id="rId7" Type="http://schemas.openxmlformats.org/officeDocument/2006/relationships/image" Target="../media/image7.emf"/><Relationship Id="rId2" Type="http://schemas.openxmlformats.org/officeDocument/2006/relationships/vmlDrawing" Target="../drawings/vmlDrawing195.vml"/><Relationship Id="rId1" Type="http://schemas.openxmlformats.org/officeDocument/2006/relationships/themeOverride" Target="../theme/themeOverride79.xml"/><Relationship Id="rId6" Type="http://schemas.openxmlformats.org/officeDocument/2006/relationships/oleObject" Target="../embeddings/oleObject195.bin"/><Relationship Id="rId5" Type="http://schemas.openxmlformats.org/officeDocument/2006/relationships/slideMaster" Target="../slideMasters/slideMaster13.xml"/><Relationship Id="rId4" Type="http://schemas.openxmlformats.org/officeDocument/2006/relationships/tags" Target="../tags/tag324.xml"/></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326.xml"/><Relationship Id="rId7" Type="http://schemas.openxmlformats.org/officeDocument/2006/relationships/image" Target="../media/image10.png"/><Relationship Id="rId2" Type="http://schemas.openxmlformats.org/officeDocument/2006/relationships/tags" Target="../tags/tag325.xml"/><Relationship Id="rId1" Type="http://schemas.openxmlformats.org/officeDocument/2006/relationships/vmlDrawing" Target="../drawings/vmlDrawing196.vml"/><Relationship Id="rId6" Type="http://schemas.openxmlformats.org/officeDocument/2006/relationships/image" Target="../media/image7.emf"/><Relationship Id="rId5" Type="http://schemas.openxmlformats.org/officeDocument/2006/relationships/oleObject" Target="../embeddings/oleObject196.bin"/><Relationship Id="rId4"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3" Type="http://schemas.openxmlformats.org/officeDocument/2006/relationships/tags" Target="../tags/tag327.xml"/><Relationship Id="rId7" Type="http://schemas.openxmlformats.org/officeDocument/2006/relationships/image" Target="../media/image7.emf"/><Relationship Id="rId2" Type="http://schemas.openxmlformats.org/officeDocument/2006/relationships/vmlDrawing" Target="../drawings/vmlDrawing197.vml"/><Relationship Id="rId1" Type="http://schemas.openxmlformats.org/officeDocument/2006/relationships/themeOverride" Target="../theme/themeOverride80.xml"/><Relationship Id="rId6" Type="http://schemas.openxmlformats.org/officeDocument/2006/relationships/oleObject" Target="../embeddings/oleObject197.bin"/><Relationship Id="rId5" Type="http://schemas.openxmlformats.org/officeDocument/2006/relationships/slideMaster" Target="../slideMasters/slideMaster13.xml"/><Relationship Id="rId4" Type="http://schemas.openxmlformats.org/officeDocument/2006/relationships/tags" Target="../tags/tag328.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330.xml"/><Relationship Id="rId7" Type="http://schemas.openxmlformats.org/officeDocument/2006/relationships/image" Target="../media/image7.emf"/><Relationship Id="rId2" Type="http://schemas.openxmlformats.org/officeDocument/2006/relationships/tags" Target="../tags/tag329.xml"/><Relationship Id="rId1" Type="http://schemas.openxmlformats.org/officeDocument/2006/relationships/vmlDrawing" Target="../drawings/vmlDrawing198.vml"/><Relationship Id="rId6" Type="http://schemas.openxmlformats.org/officeDocument/2006/relationships/oleObject" Target="../embeddings/oleObject198.bin"/><Relationship Id="rId5" Type="http://schemas.openxmlformats.org/officeDocument/2006/relationships/image" Target="../media/image14.jpeg"/><Relationship Id="rId4"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331.xml"/><Relationship Id="rId1" Type="http://schemas.openxmlformats.org/officeDocument/2006/relationships/vmlDrawing" Target="../drawings/vmlDrawing199.vml"/><Relationship Id="rId6" Type="http://schemas.openxmlformats.org/officeDocument/2006/relationships/image" Target="../media/image13.png"/><Relationship Id="rId5" Type="http://schemas.openxmlformats.org/officeDocument/2006/relationships/image" Target="../media/image5.emf"/><Relationship Id="rId4" Type="http://schemas.openxmlformats.org/officeDocument/2006/relationships/oleObject" Target="../embeddings/oleObject199.bin"/></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7.xml"/><Relationship Id="rId1" Type="http://schemas.openxmlformats.org/officeDocument/2006/relationships/vmlDrawing" Target="../drawings/vmlDrawing21.vml"/><Relationship Id="rId6" Type="http://schemas.openxmlformats.org/officeDocument/2006/relationships/image" Target="../media/image7.emf"/><Relationship Id="rId5" Type="http://schemas.openxmlformats.org/officeDocument/2006/relationships/oleObject" Target="../embeddings/oleObject21.bin"/><Relationship Id="rId4" Type="http://schemas.openxmlformats.org/officeDocument/2006/relationships/image" Target="../media/image14.jpeg"/></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333.xml"/><Relationship Id="rId2" Type="http://schemas.openxmlformats.org/officeDocument/2006/relationships/tags" Target="../tags/tag332.xml"/><Relationship Id="rId1" Type="http://schemas.openxmlformats.org/officeDocument/2006/relationships/vmlDrawing" Target="../drawings/vmlDrawing200.vml"/><Relationship Id="rId6" Type="http://schemas.openxmlformats.org/officeDocument/2006/relationships/image" Target="../media/image7.emf"/><Relationship Id="rId5" Type="http://schemas.openxmlformats.org/officeDocument/2006/relationships/oleObject" Target="../embeddings/oleObject200.bin"/><Relationship Id="rId4"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334.xml"/><Relationship Id="rId7" Type="http://schemas.openxmlformats.org/officeDocument/2006/relationships/image" Target="../media/image9.png"/><Relationship Id="rId2" Type="http://schemas.openxmlformats.org/officeDocument/2006/relationships/vmlDrawing" Target="../drawings/vmlDrawing201.vml"/><Relationship Id="rId1" Type="http://schemas.openxmlformats.org/officeDocument/2006/relationships/themeOverride" Target="../theme/themeOverride81.xml"/><Relationship Id="rId6" Type="http://schemas.openxmlformats.org/officeDocument/2006/relationships/image" Target="../media/image7.emf"/><Relationship Id="rId5" Type="http://schemas.openxmlformats.org/officeDocument/2006/relationships/oleObject" Target="../embeddings/oleObject201.bin"/><Relationship Id="rId4"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335.xml"/><Relationship Id="rId2" Type="http://schemas.openxmlformats.org/officeDocument/2006/relationships/vmlDrawing" Target="../drawings/vmlDrawing202.vml"/><Relationship Id="rId1" Type="http://schemas.openxmlformats.org/officeDocument/2006/relationships/themeOverride" Target="../theme/themeOverride82.xml"/><Relationship Id="rId6" Type="http://schemas.openxmlformats.org/officeDocument/2006/relationships/image" Target="../media/image7.emf"/><Relationship Id="rId5" Type="http://schemas.openxmlformats.org/officeDocument/2006/relationships/oleObject" Target="../embeddings/oleObject202.bin"/><Relationship Id="rId4"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336.xml"/><Relationship Id="rId1" Type="http://schemas.openxmlformats.org/officeDocument/2006/relationships/vmlDrawing" Target="../drawings/vmlDrawing203.vml"/><Relationship Id="rId5" Type="http://schemas.openxmlformats.org/officeDocument/2006/relationships/image" Target="../media/image7.emf"/><Relationship Id="rId4" Type="http://schemas.openxmlformats.org/officeDocument/2006/relationships/oleObject" Target="../embeddings/oleObject203.bin"/></Relationships>
</file>

<file path=ppt/slideLayouts/_rels/slideLayout204.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337.xml"/><Relationship Id="rId1" Type="http://schemas.openxmlformats.org/officeDocument/2006/relationships/vmlDrawing" Target="../drawings/vmlDrawing204.vml"/><Relationship Id="rId6" Type="http://schemas.openxmlformats.org/officeDocument/2006/relationships/image" Target="../media/image7.emf"/><Relationship Id="rId5" Type="http://schemas.openxmlformats.org/officeDocument/2006/relationships/oleObject" Target="../embeddings/oleObject204.bin"/><Relationship Id="rId4" Type="http://schemas.openxmlformats.org/officeDocument/2006/relationships/image" Target="../media/image14.jpeg"/></Relationships>
</file>

<file path=ppt/slideLayouts/_rels/slideLayout205.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338.xml"/><Relationship Id="rId1" Type="http://schemas.openxmlformats.org/officeDocument/2006/relationships/vmlDrawing" Target="../drawings/vmlDrawing205.vml"/><Relationship Id="rId6" Type="http://schemas.openxmlformats.org/officeDocument/2006/relationships/image" Target="../media/image5.emf"/><Relationship Id="rId5" Type="http://schemas.openxmlformats.org/officeDocument/2006/relationships/oleObject" Target="../embeddings/oleObject205.bin"/><Relationship Id="rId4" Type="http://schemas.openxmlformats.org/officeDocument/2006/relationships/image" Target="../media/image6.jpeg"/></Relationships>
</file>

<file path=ppt/slideLayouts/_rels/slideLayout206.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339.xml"/><Relationship Id="rId1" Type="http://schemas.openxmlformats.org/officeDocument/2006/relationships/vmlDrawing" Target="../drawings/vmlDrawing206.vml"/><Relationship Id="rId5" Type="http://schemas.openxmlformats.org/officeDocument/2006/relationships/image" Target="../media/image7.emf"/><Relationship Id="rId4" Type="http://schemas.openxmlformats.org/officeDocument/2006/relationships/oleObject" Target="../embeddings/oleObject206.bin"/></Relationships>
</file>

<file path=ppt/slideLayouts/_rels/slideLayout207.xml.rels><?xml version="1.0" encoding="UTF-8" standalone="yes"?>
<Relationships xmlns="http://schemas.openxmlformats.org/package/2006/relationships"><Relationship Id="rId3" Type="http://schemas.openxmlformats.org/officeDocument/2006/relationships/tags" Target="../tags/tag340.xml"/><Relationship Id="rId7" Type="http://schemas.openxmlformats.org/officeDocument/2006/relationships/image" Target="../media/image4.emf"/><Relationship Id="rId2" Type="http://schemas.openxmlformats.org/officeDocument/2006/relationships/vmlDrawing" Target="../drawings/vmlDrawing207.vml"/><Relationship Id="rId1" Type="http://schemas.openxmlformats.org/officeDocument/2006/relationships/themeOverride" Target="../theme/themeOverride83.xml"/><Relationship Id="rId6" Type="http://schemas.openxmlformats.org/officeDocument/2006/relationships/oleObject" Target="../embeddings/oleObject207.bin"/><Relationship Id="rId5" Type="http://schemas.openxmlformats.org/officeDocument/2006/relationships/slideMaster" Target="../slideMasters/slideMaster13.xml"/><Relationship Id="rId4" Type="http://schemas.openxmlformats.org/officeDocument/2006/relationships/tags" Target="../tags/tag341.xml"/></Relationships>
</file>

<file path=ppt/slideLayouts/_rels/slideLayout208.xml.rels><?xml version="1.0" encoding="UTF-8" standalone="yes"?>
<Relationships xmlns="http://schemas.openxmlformats.org/package/2006/relationships"><Relationship Id="rId3" Type="http://schemas.openxmlformats.org/officeDocument/2006/relationships/tags" Target="../tags/tag342.xml"/><Relationship Id="rId2" Type="http://schemas.openxmlformats.org/officeDocument/2006/relationships/vmlDrawing" Target="../drawings/vmlDrawing208.vml"/><Relationship Id="rId1" Type="http://schemas.openxmlformats.org/officeDocument/2006/relationships/themeOverride" Target="../theme/themeOverride84.xml"/><Relationship Id="rId6" Type="http://schemas.openxmlformats.org/officeDocument/2006/relationships/image" Target="../media/image4.emf"/><Relationship Id="rId5" Type="http://schemas.openxmlformats.org/officeDocument/2006/relationships/oleObject" Target="../embeddings/oleObject208.bin"/><Relationship Id="rId4"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3" Type="http://schemas.openxmlformats.org/officeDocument/2006/relationships/tags" Target="../tags/tag343.xml"/><Relationship Id="rId2" Type="http://schemas.openxmlformats.org/officeDocument/2006/relationships/vmlDrawing" Target="../drawings/vmlDrawing209.vml"/><Relationship Id="rId1" Type="http://schemas.openxmlformats.org/officeDocument/2006/relationships/themeOverride" Target="../theme/themeOverride85.xml"/><Relationship Id="rId6" Type="http://schemas.openxmlformats.org/officeDocument/2006/relationships/image" Target="../media/image4.emf"/><Relationship Id="rId5" Type="http://schemas.openxmlformats.org/officeDocument/2006/relationships/oleObject" Target="../embeddings/oleObject209.bin"/><Relationship Id="rId4"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8.xml"/><Relationship Id="rId1" Type="http://schemas.openxmlformats.org/officeDocument/2006/relationships/vmlDrawing" Target="../drawings/vmlDrawing22.vml"/><Relationship Id="rId6" Type="http://schemas.openxmlformats.org/officeDocument/2006/relationships/image" Target="../media/image5.emf"/><Relationship Id="rId5" Type="http://schemas.openxmlformats.org/officeDocument/2006/relationships/oleObject" Target="../embeddings/oleObject22.bin"/><Relationship Id="rId4" Type="http://schemas.openxmlformats.org/officeDocument/2006/relationships/image" Target="../media/image6.jpeg"/></Relationships>
</file>

<file path=ppt/slideLayouts/_rels/slideLayout210.xml.rels><?xml version="1.0" encoding="UTF-8" standalone="yes"?>
<Relationships xmlns="http://schemas.openxmlformats.org/package/2006/relationships"><Relationship Id="rId3" Type="http://schemas.openxmlformats.org/officeDocument/2006/relationships/tags" Target="../tags/tag344.xml"/><Relationship Id="rId7" Type="http://schemas.openxmlformats.org/officeDocument/2006/relationships/image" Target="../media/image15.png"/><Relationship Id="rId2" Type="http://schemas.openxmlformats.org/officeDocument/2006/relationships/vmlDrawing" Target="../drawings/vmlDrawing210.vml"/><Relationship Id="rId1" Type="http://schemas.openxmlformats.org/officeDocument/2006/relationships/themeOverride" Target="../theme/themeOverride86.xml"/><Relationship Id="rId6" Type="http://schemas.openxmlformats.org/officeDocument/2006/relationships/image" Target="../media/image4.emf"/><Relationship Id="rId5" Type="http://schemas.openxmlformats.org/officeDocument/2006/relationships/oleObject" Target="../embeddings/oleObject210.bin"/><Relationship Id="rId4"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3" Type="http://schemas.openxmlformats.org/officeDocument/2006/relationships/tags" Target="../tags/tag346.xml"/><Relationship Id="rId2" Type="http://schemas.openxmlformats.org/officeDocument/2006/relationships/tags" Target="../tags/tag345.xml"/><Relationship Id="rId1" Type="http://schemas.openxmlformats.org/officeDocument/2006/relationships/vmlDrawing" Target="../drawings/vmlDrawing211.vml"/><Relationship Id="rId6" Type="http://schemas.openxmlformats.org/officeDocument/2006/relationships/image" Target="../media/image4.emf"/><Relationship Id="rId5" Type="http://schemas.openxmlformats.org/officeDocument/2006/relationships/oleObject" Target="../embeddings/oleObject211.bin"/><Relationship Id="rId4"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347.xml"/><Relationship Id="rId1" Type="http://schemas.openxmlformats.org/officeDocument/2006/relationships/vmlDrawing" Target="../drawings/vmlDrawing212.vml"/><Relationship Id="rId5" Type="http://schemas.openxmlformats.org/officeDocument/2006/relationships/image" Target="../media/image4.emf"/><Relationship Id="rId4" Type="http://schemas.openxmlformats.org/officeDocument/2006/relationships/oleObject" Target="../embeddings/oleObject212.bin"/></Relationships>
</file>

<file path=ppt/slideLayouts/_rels/slideLayout213.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348.xml"/><Relationship Id="rId1" Type="http://schemas.openxmlformats.org/officeDocument/2006/relationships/vmlDrawing" Target="../drawings/vmlDrawing213.vml"/><Relationship Id="rId5" Type="http://schemas.openxmlformats.org/officeDocument/2006/relationships/image" Target="../media/image4.emf"/><Relationship Id="rId4" Type="http://schemas.openxmlformats.org/officeDocument/2006/relationships/oleObject" Target="../embeddings/oleObject213.bin"/></Relationships>
</file>

<file path=ppt/slideLayouts/_rels/slideLayout214.xml.rels><?xml version="1.0" encoding="UTF-8" standalone="yes"?>
<Relationships xmlns="http://schemas.openxmlformats.org/package/2006/relationships"><Relationship Id="rId3" Type="http://schemas.openxmlformats.org/officeDocument/2006/relationships/tags" Target="../tags/tag349.xml"/><Relationship Id="rId7" Type="http://schemas.openxmlformats.org/officeDocument/2006/relationships/image" Target="../media/image15.png"/><Relationship Id="rId2" Type="http://schemas.openxmlformats.org/officeDocument/2006/relationships/vmlDrawing" Target="../drawings/vmlDrawing214.vml"/><Relationship Id="rId1" Type="http://schemas.openxmlformats.org/officeDocument/2006/relationships/themeOverride" Target="../theme/themeOverride87.xml"/><Relationship Id="rId6" Type="http://schemas.openxmlformats.org/officeDocument/2006/relationships/image" Target="../media/image4.emf"/><Relationship Id="rId5" Type="http://schemas.openxmlformats.org/officeDocument/2006/relationships/oleObject" Target="../embeddings/oleObject214.bin"/><Relationship Id="rId4"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3" Type="http://schemas.openxmlformats.org/officeDocument/2006/relationships/tags" Target="../tags/tag350.xml"/><Relationship Id="rId7" Type="http://schemas.openxmlformats.org/officeDocument/2006/relationships/image" Target="../media/image9.png"/><Relationship Id="rId2" Type="http://schemas.openxmlformats.org/officeDocument/2006/relationships/vmlDrawing" Target="../drawings/vmlDrawing215.vml"/><Relationship Id="rId1" Type="http://schemas.openxmlformats.org/officeDocument/2006/relationships/themeOverride" Target="../theme/themeOverride88.xml"/><Relationship Id="rId6" Type="http://schemas.openxmlformats.org/officeDocument/2006/relationships/image" Target="../media/image4.emf"/><Relationship Id="rId5" Type="http://schemas.openxmlformats.org/officeDocument/2006/relationships/oleObject" Target="../embeddings/oleObject215.bin"/><Relationship Id="rId4"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3" Type="http://schemas.openxmlformats.org/officeDocument/2006/relationships/tags" Target="../tags/tag354.xml"/><Relationship Id="rId7" Type="http://schemas.openxmlformats.org/officeDocument/2006/relationships/image" Target="../media/image5.emf"/><Relationship Id="rId2" Type="http://schemas.openxmlformats.org/officeDocument/2006/relationships/tags" Target="../tags/tag353.xml"/><Relationship Id="rId1" Type="http://schemas.openxmlformats.org/officeDocument/2006/relationships/vmlDrawing" Target="../drawings/vmlDrawing217.vml"/><Relationship Id="rId6" Type="http://schemas.openxmlformats.org/officeDocument/2006/relationships/oleObject" Target="../embeddings/oleObject157.bin"/><Relationship Id="rId5" Type="http://schemas.openxmlformats.org/officeDocument/2006/relationships/image" Target="../media/image6.jpeg"/><Relationship Id="rId4"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3" Type="http://schemas.openxmlformats.org/officeDocument/2006/relationships/tags" Target="../tags/tag356.xml"/><Relationship Id="rId7" Type="http://schemas.openxmlformats.org/officeDocument/2006/relationships/image" Target="../media/image8.jpeg"/><Relationship Id="rId2" Type="http://schemas.openxmlformats.org/officeDocument/2006/relationships/tags" Target="../tags/tag355.xml"/><Relationship Id="rId1" Type="http://schemas.openxmlformats.org/officeDocument/2006/relationships/vmlDrawing" Target="../drawings/vmlDrawing218.vml"/><Relationship Id="rId6" Type="http://schemas.openxmlformats.org/officeDocument/2006/relationships/image" Target="../media/image7.emf"/><Relationship Id="rId5" Type="http://schemas.openxmlformats.org/officeDocument/2006/relationships/oleObject" Target="../embeddings/oleObject158.bin"/><Relationship Id="rId4"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3" Type="http://schemas.openxmlformats.org/officeDocument/2006/relationships/tags" Target="../tags/tag358.xml"/><Relationship Id="rId7" Type="http://schemas.openxmlformats.org/officeDocument/2006/relationships/image" Target="../media/image8.jpeg"/><Relationship Id="rId2" Type="http://schemas.openxmlformats.org/officeDocument/2006/relationships/tags" Target="../tags/tag357.xml"/><Relationship Id="rId1" Type="http://schemas.openxmlformats.org/officeDocument/2006/relationships/vmlDrawing" Target="../drawings/vmlDrawing219.vml"/><Relationship Id="rId6" Type="http://schemas.openxmlformats.org/officeDocument/2006/relationships/image" Target="../media/image7.emf"/><Relationship Id="rId5" Type="http://schemas.openxmlformats.org/officeDocument/2006/relationships/oleObject" Target="../embeddings/oleObject159.bin"/><Relationship Id="rId4"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3" Type="http://schemas.openxmlformats.org/officeDocument/2006/relationships/tags" Target="../tags/tag360.xml"/><Relationship Id="rId2" Type="http://schemas.openxmlformats.org/officeDocument/2006/relationships/tags" Target="../tags/tag359.xml"/><Relationship Id="rId1" Type="http://schemas.openxmlformats.org/officeDocument/2006/relationships/vmlDrawing" Target="../drawings/vmlDrawing220.vml"/><Relationship Id="rId6" Type="http://schemas.openxmlformats.org/officeDocument/2006/relationships/image" Target="../media/image7.emf"/><Relationship Id="rId5" Type="http://schemas.openxmlformats.org/officeDocument/2006/relationships/oleObject" Target="../embeddings/oleObject160.bin"/><Relationship Id="rId4"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9.xml"/><Relationship Id="rId1" Type="http://schemas.openxmlformats.org/officeDocument/2006/relationships/vmlDrawing" Target="../drawings/vmlDrawing23.vml"/><Relationship Id="rId5" Type="http://schemas.openxmlformats.org/officeDocument/2006/relationships/image" Target="../media/image7.emf"/><Relationship Id="rId4" Type="http://schemas.openxmlformats.org/officeDocument/2006/relationships/oleObject" Target="../embeddings/oleObject23.bin"/></Relationships>
</file>

<file path=ppt/slideLayouts/_rels/slideLayout2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361.xml"/><Relationship Id="rId7" Type="http://schemas.openxmlformats.org/officeDocument/2006/relationships/image" Target="../media/image7.emf"/><Relationship Id="rId2" Type="http://schemas.openxmlformats.org/officeDocument/2006/relationships/vmlDrawing" Target="../drawings/vmlDrawing221.vml"/><Relationship Id="rId1" Type="http://schemas.openxmlformats.org/officeDocument/2006/relationships/themeOverride" Target="../theme/themeOverride89.xml"/><Relationship Id="rId6" Type="http://schemas.openxmlformats.org/officeDocument/2006/relationships/oleObject" Target="../embeddings/oleObject161.bin"/><Relationship Id="rId5" Type="http://schemas.openxmlformats.org/officeDocument/2006/relationships/slideMaster" Target="../slideMasters/slideMaster14.xml"/><Relationship Id="rId4" Type="http://schemas.openxmlformats.org/officeDocument/2006/relationships/tags" Target="../tags/tag362.xml"/></Relationships>
</file>

<file path=ppt/slideLayouts/_rels/slideLayout221.xml.rels><?xml version="1.0" encoding="UTF-8" standalone="yes"?>
<Relationships xmlns="http://schemas.openxmlformats.org/package/2006/relationships"><Relationship Id="rId3" Type="http://schemas.openxmlformats.org/officeDocument/2006/relationships/tags" Target="../tags/tag364.xml"/><Relationship Id="rId7" Type="http://schemas.openxmlformats.org/officeDocument/2006/relationships/image" Target="../media/image10.png"/><Relationship Id="rId2" Type="http://schemas.openxmlformats.org/officeDocument/2006/relationships/tags" Target="../tags/tag363.xml"/><Relationship Id="rId1" Type="http://schemas.openxmlformats.org/officeDocument/2006/relationships/vmlDrawing" Target="../drawings/vmlDrawing222.vml"/><Relationship Id="rId6" Type="http://schemas.openxmlformats.org/officeDocument/2006/relationships/image" Target="../media/image7.emf"/><Relationship Id="rId5" Type="http://schemas.openxmlformats.org/officeDocument/2006/relationships/oleObject" Target="../embeddings/oleObject162.bin"/><Relationship Id="rId4"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365.xml"/><Relationship Id="rId7" Type="http://schemas.openxmlformats.org/officeDocument/2006/relationships/image" Target="../media/image11.emf"/><Relationship Id="rId2" Type="http://schemas.openxmlformats.org/officeDocument/2006/relationships/vmlDrawing" Target="../drawings/vmlDrawing223.vml"/><Relationship Id="rId1" Type="http://schemas.openxmlformats.org/officeDocument/2006/relationships/themeOverride" Target="../theme/themeOverride90.xml"/><Relationship Id="rId6" Type="http://schemas.openxmlformats.org/officeDocument/2006/relationships/oleObject" Target="../embeddings/oleObject163.bin"/><Relationship Id="rId5" Type="http://schemas.openxmlformats.org/officeDocument/2006/relationships/slideMaster" Target="../slideMasters/slideMaster14.xml"/><Relationship Id="rId4" Type="http://schemas.openxmlformats.org/officeDocument/2006/relationships/tags" Target="../tags/tag366.xml"/></Relationships>
</file>

<file path=ppt/slideLayouts/_rels/slideLayout223.xml.rels><?xml version="1.0" encoding="UTF-8" standalone="yes"?>
<Relationships xmlns="http://schemas.openxmlformats.org/package/2006/relationships"><Relationship Id="rId3" Type="http://schemas.openxmlformats.org/officeDocument/2006/relationships/tags" Target="../tags/tag368.xml"/><Relationship Id="rId7" Type="http://schemas.openxmlformats.org/officeDocument/2006/relationships/image" Target="../media/image10.png"/><Relationship Id="rId2" Type="http://schemas.openxmlformats.org/officeDocument/2006/relationships/tags" Target="../tags/tag367.xml"/><Relationship Id="rId1" Type="http://schemas.openxmlformats.org/officeDocument/2006/relationships/vmlDrawing" Target="../drawings/vmlDrawing224.vml"/><Relationship Id="rId6" Type="http://schemas.openxmlformats.org/officeDocument/2006/relationships/image" Target="../media/image7.emf"/><Relationship Id="rId5" Type="http://schemas.openxmlformats.org/officeDocument/2006/relationships/oleObject" Target="../embeddings/oleObject164.bin"/><Relationship Id="rId4"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369.xml"/><Relationship Id="rId7" Type="http://schemas.openxmlformats.org/officeDocument/2006/relationships/image" Target="../media/image7.emf"/><Relationship Id="rId2" Type="http://schemas.openxmlformats.org/officeDocument/2006/relationships/vmlDrawing" Target="../drawings/vmlDrawing225.vml"/><Relationship Id="rId1" Type="http://schemas.openxmlformats.org/officeDocument/2006/relationships/themeOverride" Target="../theme/themeOverride91.xml"/><Relationship Id="rId6" Type="http://schemas.openxmlformats.org/officeDocument/2006/relationships/oleObject" Target="../embeddings/oleObject165.bin"/><Relationship Id="rId5" Type="http://schemas.openxmlformats.org/officeDocument/2006/relationships/slideMaster" Target="../slideMasters/slideMaster14.xml"/><Relationship Id="rId4" Type="http://schemas.openxmlformats.org/officeDocument/2006/relationships/tags" Target="../tags/tag370.xml"/></Relationships>
</file>

<file path=ppt/slideLayouts/_rels/slideLayout225.xml.rels><?xml version="1.0" encoding="UTF-8" standalone="yes"?>
<Relationships xmlns="http://schemas.openxmlformats.org/package/2006/relationships"><Relationship Id="rId3" Type="http://schemas.openxmlformats.org/officeDocument/2006/relationships/tags" Target="../tags/tag372.xml"/><Relationship Id="rId7" Type="http://schemas.openxmlformats.org/officeDocument/2006/relationships/image" Target="../media/image10.png"/><Relationship Id="rId2" Type="http://schemas.openxmlformats.org/officeDocument/2006/relationships/tags" Target="../tags/tag371.xml"/><Relationship Id="rId1" Type="http://schemas.openxmlformats.org/officeDocument/2006/relationships/vmlDrawing" Target="../drawings/vmlDrawing226.vml"/><Relationship Id="rId6" Type="http://schemas.openxmlformats.org/officeDocument/2006/relationships/image" Target="../media/image7.emf"/><Relationship Id="rId5" Type="http://schemas.openxmlformats.org/officeDocument/2006/relationships/oleObject" Target="../embeddings/oleObject166.bin"/><Relationship Id="rId4"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373.xml"/><Relationship Id="rId7" Type="http://schemas.openxmlformats.org/officeDocument/2006/relationships/image" Target="../media/image7.emf"/><Relationship Id="rId2" Type="http://schemas.openxmlformats.org/officeDocument/2006/relationships/vmlDrawing" Target="../drawings/vmlDrawing227.vml"/><Relationship Id="rId1" Type="http://schemas.openxmlformats.org/officeDocument/2006/relationships/themeOverride" Target="../theme/themeOverride92.xml"/><Relationship Id="rId6" Type="http://schemas.openxmlformats.org/officeDocument/2006/relationships/oleObject" Target="../embeddings/oleObject167.bin"/><Relationship Id="rId5" Type="http://schemas.openxmlformats.org/officeDocument/2006/relationships/slideMaster" Target="../slideMasters/slideMaster14.xml"/><Relationship Id="rId4" Type="http://schemas.openxmlformats.org/officeDocument/2006/relationships/tags" Target="../tags/tag374.xml"/></Relationships>
</file>

<file path=ppt/slideLayouts/_rels/slideLayout227.xml.rels><?xml version="1.0" encoding="UTF-8" standalone="yes"?>
<Relationships xmlns="http://schemas.openxmlformats.org/package/2006/relationships"><Relationship Id="rId3" Type="http://schemas.openxmlformats.org/officeDocument/2006/relationships/tags" Target="../tags/tag376.xml"/><Relationship Id="rId7" Type="http://schemas.openxmlformats.org/officeDocument/2006/relationships/image" Target="../media/image10.png"/><Relationship Id="rId2" Type="http://schemas.openxmlformats.org/officeDocument/2006/relationships/tags" Target="../tags/tag375.xml"/><Relationship Id="rId1" Type="http://schemas.openxmlformats.org/officeDocument/2006/relationships/vmlDrawing" Target="../drawings/vmlDrawing228.vml"/><Relationship Id="rId6" Type="http://schemas.openxmlformats.org/officeDocument/2006/relationships/image" Target="../media/image7.emf"/><Relationship Id="rId5" Type="http://schemas.openxmlformats.org/officeDocument/2006/relationships/oleObject" Target="../embeddings/oleObject168.bin"/><Relationship Id="rId4"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3" Type="http://schemas.openxmlformats.org/officeDocument/2006/relationships/tags" Target="../tags/tag377.xml"/><Relationship Id="rId7" Type="http://schemas.openxmlformats.org/officeDocument/2006/relationships/image" Target="../media/image7.emf"/><Relationship Id="rId2" Type="http://schemas.openxmlformats.org/officeDocument/2006/relationships/vmlDrawing" Target="../drawings/vmlDrawing229.vml"/><Relationship Id="rId1" Type="http://schemas.openxmlformats.org/officeDocument/2006/relationships/themeOverride" Target="../theme/themeOverride93.xml"/><Relationship Id="rId6" Type="http://schemas.openxmlformats.org/officeDocument/2006/relationships/oleObject" Target="../embeddings/oleObject169.bin"/><Relationship Id="rId5" Type="http://schemas.openxmlformats.org/officeDocument/2006/relationships/slideMaster" Target="../slideMasters/slideMaster14.xml"/><Relationship Id="rId4" Type="http://schemas.openxmlformats.org/officeDocument/2006/relationships/tags" Target="../tags/tag378.xml"/></Relationships>
</file>

<file path=ppt/slideLayouts/_rels/slideLayout229.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379.xml"/><Relationship Id="rId1" Type="http://schemas.openxmlformats.org/officeDocument/2006/relationships/vmlDrawing" Target="../drawings/vmlDrawing230.vml"/><Relationship Id="rId6" Type="http://schemas.openxmlformats.org/officeDocument/2006/relationships/image" Target="../media/image13.png"/><Relationship Id="rId5" Type="http://schemas.openxmlformats.org/officeDocument/2006/relationships/image" Target="../media/image11.emf"/><Relationship Id="rId4" Type="http://schemas.openxmlformats.org/officeDocument/2006/relationships/oleObject" Target="../embeddings/oleObject170.bin"/></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41.xml"/><Relationship Id="rId7" Type="http://schemas.openxmlformats.org/officeDocument/2006/relationships/image" Target="../media/image5.emf"/><Relationship Id="rId2" Type="http://schemas.openxmlformats.org/officeDocument/2006/relationships/tags" Target="../tags/tag40.xml"/><Relationship Id="rId1" Type="http://schemas.openxmlformats.org/officeDocument/2006/relationships/vmlDrawing" Target="../drawings/vmlDrawing24.vml"/><Relationship Id="rId6" Type="http://schemas.openxmlformats.org/officeDocument/2006/relationships/oleObject" Target="../embeddings/oleObject24.bin"/><Relationship Id="rId5" Type="http://schemas.openxmlformats.org/officeDocument/2006/relationships/image" Target="../media/image6.jpeg"/><Relationship Id="rId4"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3" Type="http://schemas.openxmlformats.org/officeDocument/2006/relationships/tags" Target="../tags/tag381.xml"/><Relationship Id="rId2" Type="http://schemas.openxmlformats.org/officeDocument/2006/relationships/tags" Target="../tags/tag380.xml"/><Relationship Id="rId1" Type="http://schemas.openxmlformats.org/officeDocument/2006/relationships/vmlDrawing" Target="../drawings/vmlDrawing231.vml"/><Relationship Id="rId6" Type="http://schemas.openxmlformats.org/officeDocument/2006/relationships/image" Target="../media/image7.emf"/><Relationship Id="rId5" Type="http://schemas.openxmlformats.org/officeDocument/2006/relationships/oleObject" Target="../embeddings/oleObject171.bin"/><Relationship Id="rId4"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382.xml"/><Relationship Id="rId1" Type="http://schemas.openxmlformats.org/officeDocument/2006/relationships/vmlDrawing" Target="../drawings/vmlDrawing232.vml"/><Relationship Id="rId5" Type="http://schemas.openxmlformats.org/officeDocument/2006/relationships/image" Target="../media/image7.emf"/><Relationship Id="rId4" Type="http://schemas.openxmlformats.org/officeDocument/2006/relationships/oleObject" Target="../embeddings/oleObject172.bin"/></Relationships>
</file>

<file path=ppt/slideLayouts/_rels/slideLayout232.xml.rels><?xml version="1.0" encoding="UTF-8" standalone="yes"?>
<Relationships xmlns="http://schemas.openxmlformats.org/package/2006/relationships"><Relationship Id="rId3" Type="http://schemas.openxmlformats.org/officeDocument/2006/relationships/tags" Target="../tags/tag383.xml"/><Relationship Id="rId2" Type="http://schemas.openxmlformats.org/officeDocument/2006/relationships/vmlDrawing" Target="../drawings/vmlDrawing233.vml"/><Relationship Id="rId1" Type="http://schemas.openxmlformats.org/officeDocument/2006/relationships/themeOverride" Target="../theme/themeOverride94.xml"/><Relationship Id="rId6" Type="http://schemas.openxmlformats.org/officeDocument/2006/relationships/image" Target="../media/image7.emf"/><Relationship Id="rId5" Type="http://schemas.openxmlformats.org/officeDocument/2006/relationships/oleObject" Target="../embeddings/oleObject173.bin"/><Relationship Id="rId4"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384.xml"/><Relationship Id="rId1" Type="http://schemas.openxmlformats.org/officeDocument/2006/relationships/vmlDrawing" Target="../drawings/vmlDrawing234.vml"/><Relationship Id="rId6" Type="http://schemas.openxmlformats.org/officeDocument/2006/relationships/image" Target="../media/image7.emf"/><Relationship Id="rId5" Type="http://schemas.openxmlformats.org/officeDocument/2006/relationships/oleObject" Target="../embeddings/oleObject174.bin"/><Relationship Id="rId4" Type="http://schemas.openxmlformats.org/officeDocument/2006/relationships/image" Target="../media/image14.jpeg"/></Relationships>
</file>

<file path=ppt/slideLayouts/_rels/slideLayout234.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385.xml"/><Relationship Id="rId1" Type="http://schemas.openxmlformats.org/officeDocument/2006/relationships/vmlDrawing" Target="../drawings/vmlDrawing235.vml"/><Relationship Id="rId6" Type="http://schemas.openxmlformats.org/officeDocument/2006/relationships/image" Target="../media/image5.emf"/><Relationship Id="rId5" Type="http://schemas.openxmlformats.org/officeDocument/2006/relationships/oleObject" Target="../embeddings/oleObject175.bin"/><Relationship Id="rId4" Type="http://schemas.openxmlformats.org/officeDocument/2006/relationships/image" Target="../media/image6.jpeg"/></Relationships>
</file>

<file path=ppt/slideLayouts/_rels/slideLayout235.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386.xml"/><Relationship Id="rId1" Type="http://schemas.openxmlformats.org/officeDocument/2006/relationships/vmlDrawing" Target="../drawings/vmlDrawing236.vml"/><Relationship Id="rId5" Type="http://schemas.openxmlformats.org/officeDocument/2006/relationships/image" Target="../media/image7.emf"/><Relationship Id="rId4" Type="http://schemas.openxmlformats.org/officeDocument/2006/relationships/oleObject" Target="../embeddings/oleObject176.bin"/></Relationships>
</file>

<file path=ppt/slideLayouts/_rels/slideLayout236.xml.rels><?xml version="1.0" encoding="UTF-8" standalone="yes"?>
<Relationships xmlns="http://schemas.openxmlformats.org/package/2006/relationships"><Relationship Id="rId3" Type="http://schemas.openxmlformats.org/officeDocument/2006/relationships/tags" Target="../tags/tag388.xml"/><Relationship Id="rId7" Type="http://schemas.openxmlformats.org/officeDocument/2006/relationships/image" Target="../media/image5.emf"/><Relationship Id="rId2" Type="http://schemas.openxmlformats.org/officeDocument/2006/relationships/tags" Target="../tags/tag387.xml"/><Relationship Id="rId1" Type="http://schemas.openxmlformats.org/officeDocument/2006/relationships/vmlDrawing" Target="../drawings/vmlDrawing237.vml"/><Relationship Id="rId6" Type="http://schemas.openxmlformats.org/officeDocument/2006/relationships/oleObject" Target="../embeddings/oleObject177.bin"/><Relationship Id="rId5" Type="http://schemas.openxmlformats.org/officeDocument/2006/relationships/image" Target="../media/image6.jpeg"/><Relationship Id="rId4"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3" Type="http://schemas.openxmlformats.org/officeDocument/2006/relationships/tags" Target="../tags/tag390.xml"/><Relationship Id="rId7" Type="http://schemas.openxmlformats.org/officeDocument/2006/relationships/image" Target="../media/image7.emf"/><Relationship Id="rId2" Type="http://schemas.openxmlformats.org/officeDocument/2006/relationships/tags" Target="../tags/tag389.xml"/><Relationship Id="rId1" Type="http://schemas.openxmlformats.org/officeDocument/2006/relationships/vmlDrawing" Target="../drawings/vmlDrawing238.vml"/><Relationship Id="rId6" Type="http://schemas.openxmlformats.org/officeDocument/2006/relationships/oleObject" Target="../embeddings/oleObject178.bin"/><Relationship Id="rId5" Type="http://schemas.openxmlformats.org/officeDocument/2006/relationships/image" Target="../media/image14.jpeg"/><Relationship Id="rId4"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3" Type="http://schemas.openxmlformats.org/officeDocument/2006/relationships/tags" Target="../tags/tag392.xml"/><Relationship Id="rId7" Type="http://schemas.openxmlformats.org/officeDocument/2006/relationships/image" Target="../media/image7.emf"/><Relationship Id="rId2" Type="http://schemas.openxmlformats.org/officeDocument/2006/relationships/tags" Target="../tags/tag391.xml"/><Relationship Id="rId1" Type="http://schemas.openxmlformats.org/officeDocument/2006/relationships/vmlDrawing" Target="../drawings/vmlDrawing239.vml"/><Relationship Id="rId6" Type="http://schemas.openxmlformats.org/officeDocument/2006/relationships/oleObject" Target="../embeddings/oleObject179.bin"/><Relationship Id="rId5" Type="http://schemas.openxmlformats.org/officeDocument/2006/relationships/image" Target="../media/image14.jpeg"/><Relationship Id="rId4"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3" Type="http://schemas.openxmlformats.org/officeDocument/2006/relationships/tags" Target="../tags/tag394.xml"/><Relationship Id="rId2" Type="http://schemas.openxmlformats.org/officeDocument/2006/relationships/tags" Target="../tags/tag393.xml"/><Relationship Id="rId1" Type="http://schemas.openxmlformats.org/officeDocument/2006/relationships/vmlDrawing" Target="../drawings/vmlDrawing240.vml"/><Relationship Id="rId6" Type="http://schemas.openxmlformats.org/officeDocument/2006/relationships/image" Target="../media/image7.emf"/><Relationship Id="rId5" Type="http://schemas.openxmlformats.org/officeDocument/2006/relationships/oleObject" Target="../embeddings/oleObject180.bin"/><Relationship Id="rId4"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43.xml"/><Relationship Id="rId7" Type="http://schemas.openxmlformats.org/officeDocument/2006/relationships/image" Target="../media/image7.emf"/><Relationship Id="rId2" Type="http://schemas.openxmlformats.org/officeDocument/2006/relationships/tags" Target="../tags/tag42.xml"/><Relationship Id="rId1" Type="http://schemas.openxmlformats.org/officeDocument/2006/relationships/vmlDrawing" Target="../drawings/vmlDrawing25.vml"/><Relationship Id="rId6" Type="http://schemas.openxmlformats.org/officeDocument/2006/relationships/oleObject" Target="../embeddings/oleObject25.bin"/><Relationship Id="rId5" Type="http://schemas.openxmlformats.org/officeDocument/2006/relationships/image" Target="../media/image14.jpeg"/><Relationship Id="rId4"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3" Type="http://schemas.openxmlformats.org/officeDocument/2006/relationships/tags" Target="../tags/tag396.xml"/><Relationship Id="rId7" Type="http://schemas.openxmlformats.org/officeDocument/2006/relationships/image" Target="../media/image7.emf"/><Relationship Id="rId2" Type="http://schemas.openxmlformats.org/officeDocument/2006/relationships/tags" Target="../tags/tag395.xml"/><Relationship Id="rId1" Type="http://schemas.openxmlformats.org/officeDocument/2006/relationships/vmlDrawing" Target="../drawings/vmlDrawing241.vml"/><Relationship Id="rId6" Type="http://schemas.openxmlformats.org/officeDocument/2006/relationships/oleObject" Target="../embeddings/oleObject181.bin"/><Relationship Id="rId5" Type="http://schemas.openxmlformats.org/officeDocument/2006/relationships/image" Target="../media/image14.jpeg"/><Relationship Id="rId4"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3" Type="http://schemas.openxmlformats.org/officeDocument/2006/relationships/tags" Target="../tags/tag398.xml"/><Relationship Id="rId7" Type="http://schemas.openxmlformats.org/officeDocument/2006/relationships/image" Target="../media/image7.emf"/><Relationship Id="rId2" Type="http://schemas.openxmlformats.org/officeDocument/2006/relationships/tags" Target="../tags/tag397.xml"/><Relationship Id="rId1" Type="http://schemas.openxmlformats.org/officeDocument/2006/relationships/vmlDrawing" Target="../drawings/vmlDrawing242.vml"/><Relationship Id="rId6" Type="http://schemas.openxmlformats.org/officeDocument/2006/relationships/oleObject" Target="../embeddings/oleObject182.bin"/><Relationship Id="rId5" Type="http://schemas.openxmlformats.org/officeDocument/2006/relationships/image" Target="../media/image14.jpeg"/><Relationship Id="rId4"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399.xml"/><Relationship Id="rId7" Type="http://schemas.openxmlformats.org/officeDocument/2006/relationships/image" Target="../media/image7.emf"/><Relationship Id="rId2" Type="http://schemas.openxmlformats.org/officeDocument/2006/relationships/vmlDrawing" Target="../drawings/vmlDrawing243.vml"/><Relationship Id="rId1" Type="http://schemas.openxmlformats.org/officeDocument/2006/relationships/themeOverride" Target="../theme/themeOverride95.xml"/><Relationship Id="rId6" Type="http://schemas.openxmlformats.org/officeDocument/2006/relationships/oleObject" Target="../embeddings/oleObject183.bin"/><Relationship Id="rId5" Type="http://schemas.openxmlformats.org/officeDocument/2006/relationships/slideMaster" Target="../slideMasters/slideMaster14.xml"/><Relationship Id="rId4" Type="http://schemas.openxmlformats.org/officeDocument/2006/relationships/tags" Target="../tags/tag400.xml"/></Relationships>
</file>

<file path=ppt/slideLayouts/_rels/slideLayout24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401.xml"/><Relationship Id="rId7" Type="http://schemas.openxmlformats.org/officeDocument/2006/relationships/image" Target="../media/image7.emf"/><Relationship Id="rId2" Type="http://schemas.openxmlformats.org/officeDocument/2006/relationships/vmlDrawing" Target="../drawings/vmlDrawing244.vml"/><Relationship Id="rId1" Type="http://schemas.openxmlformats.org/officeDocument/2006/relationships/themeOverride" Target="../theme/themeOverride96.xml"/><Relationship Id="rId6" Type="http://schemas.openxmlformats.org/officeDocument/2006/relationships/oleObject" Target="../embeddings/oleObject184.bin"/><Relationship Id="rId5" Type="http://schemas.openxmlformats.org/officeDocument/2006/relationships/slideMaster" Target="../slideMasters/slideMaster14.xml"/><Relationship Id="rId4" Type="http://schemas.openxmlformats.org/officeDocument/2006/relationships/tags" Target="../tags/tag402.xml"/></Relationships>
</file>

<file path=ppt/slideLayouts/_rels/slideLayout24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403.xml"/><Relationship Id="rId7" Type="http://schemas.openxmlformats.org/officeDocument/2006/relationships/image" Target="../media/image7.emf"/><Relationship Id="rId2" Type="http://schemas.openxmlformats.org/officeDocument/2006/relationships/vmlDrawing" Target="../drawings/vmlDrawing245.vml"/><Relationship Id="rId1" Type="http://schemas.openxmlformats.org/officeDocument/2006/relationships/themeOverride" Target="../theme/themeOverride97.xml"/><Relationship Id="rId6" Type="http://schemas.openxmlformats.org/officeDocument/2006/relationships/oleObject" Target="../embeddings/oleObject185.bin"/><Relationship Id="rId5" Type="http://schemas.openxmlformats.org/officeDocument/2006/relationships/slideMaster" Target="../slideMasters/slideMaster14.xml"/><Relationship Id="rId4" Type="http://schemas.openxmlformats.org/officeDocument/2006/relationships/tags" Target="../tags/tag404.xml"/></Relationships>
</file>

<file path=ppt/slideLayouts/_rels/slideLayout24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405.xml"/><Relationship Id="rId7" Type="http://schemas.openxmlformats.org/officeDocument/2006/relationships/image" Target="../media/image7.emf"/><Relationship Id="rId2" Type="http://schemas.openxmlformats.org/officeDocument/2006/relationships/vmlDrawing" Target="../drawings/vmlDrawing246.vml"/><Relationship Id="rId1" Type="http://schemas.openxmlformats.org/officeDocument/2006/relationships/themeOverride" Target="../theme/themeOverride98.xml"/><Relationship Id="rId6" Type="http://schemas.openxmlformats.org/officeDocument/2006/relationships/oleObject" Target="../embeddings/oleObject186.bin"/><Relationship Id="rId5" Type="http://schemas.openxmlformats.org/officeDocument/2006/relationships/slideMaster" Target="../slideMasters/slideMaster14.xml"/><Relationship Id="rId4" Type="http://schemas.openxmlformats.org/officeDocument/2006/relationships/tags" Target="../tags/tag406.xml"/></Relationships>
</file>

<file path=ppt/slideLayouts/_rels/slideLayout24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407.xml"/><Relationship Id="rId7" Type="http://schemas.openxmlformats.org/officeDocument/2006/relationships/image" Target="../media/image7.emf"/><Relationship Id="rId2" Type="http://schemas.openxmlformats.org/officeDocument/2006/relationships/vmlDrawing" Target="../drawings/vmlDrawing247.vml"/><Relationship Id="rId1" Type="http://schemas.openxmlformats.org/officeDocument/2006/relationships/themeOverride" Target="../theme/themeOverride99.xml"/><Relationship Id="rId6" Type="http://schemas.openxmlformats.org/officeDocument/2006/relationships/oleObject" Target="../embeddings/oleObject187.bin"/><Relationship Id="rId5" Type="http://schemas.openxmlformats.org/officeDocument/2006/relationships/slideMaster" Target="../slideMasters/slideMaster14.xml"/><Relationship Id="rId4" Type="http://schemas.openxmlformats.org/officeDocument/2006/relationships/tags" Target="../tags/tag408.xml"/></Relationships>
</file>

<file path=ppt/slideLayouts/_rels/slideLayout24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409.xml"/><Relationship Id="rId7" Type="http://schemas.openxmlformats.org/officeDocument/2006/relationships/image" Target="../media/image7.emf"/><Relationship Id="rId2" Type="http://schemas.openxmlformats.org/officeDocument/2006/relationships/vmlDrawing" Target="../drawings/vmlDrawing248.vml"/><Relationship Id="rId1" Type="http://schemas.openxmlformats.org/officeDocument/2006/relationships/themeOverride" Target="../theme/themeOverride100.xml"/><Relationship Id="rId6" Type="http://schemas.openxmlformats.org/officeDocument/2006/relationships/oleObject" Target="../embeddings/oleObject188.bin"/><Relationship Id="rId5" Type="http://schemas.openxmlformats.org/officeDocument/2006/relationships/slideMaster" Target="../slideMasters/slideMaster14.xml"/><Relationship Id="rId4" Type="http://schemas.openxmlformats.org/officeDocument/2006/relationships/tags" Target="../tags/tag410.xml"/></Relationships>
</file>

<file path=ppt/slideLayouts/_rels/slideLayout24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411.xml"/><Relationship Id="rId7" Type="http://schemas.openxmlformats.org/officeDocument/2006/relationships/image" Target="../media/image11.emf"/><Relationship Id="rId2" Type="http://schemas.openxmlformats.org/officeDocument/2006/relationships/vmlDrawing" Target="../drawings/vmlDrawing249.vml"/><Relationship Id="rId1" Type="http://schemas.openxmlformats.org/officeDocument/2006/relationships/themeOverride" Target="../theme/themeOverride101.xml"/><Relationship Id="rId6" Type="http://schemas.openxmlformats.org/officeDocument/2006/relationships/oleObject" Target="../embeddings/oleObject189.bin"/><Relationship Id="rId5" Type="http://schemas.openxmlformats.org/officeDocument/2006/relationships/slideMaster" Target="../slideMasters/slideMaster14.xml"/><Relationship Id="rId4" Type="http://schemas.openxmlformats.org/officeDocument/2006/relationships/tags" Target="../tags/tag412.xml"/></Relationships>
</file>

<file path=ppt/slideLayouts/_rels/slideLayout249.xml.rels><?xml version="1.0" encoding="UTF-8" standalone="yes"?>
<Relationships xmlns="http://schemas.openxmlformats.org/package/2006/relationships"><Relationship Id="rId3" Type="http://schemas.openxmlformats.org/officeDocument/2006/relationships/tags" Target="../tags/tag414.xml"/><Relationship Id="rId7" Type="http://schemas.openxmlformats.org/officeDocument/2006/relationships/image" Target="../media/image10.png"/><Relationship Id="rId2" Type="http://schemas.openxmlformats.org/officeDocument/2006/relationships/tags" Target="../tags/tag413.xml"/><Relationship Id="rId1" Type="http://schemas.openxmlformats.org/officeDocument/2006/relationships/vmlDrawing" Target="../drawings/vmlDrawing250.vml"/><Relationship Id="rId6" Type="http://schemas.openxmlformats.org/officeDocument/2006/relationships/image" Target="../media/image7.emf"/><Relationship Id="rId5" Type="http://schemas.openxmlformats.org/officeDocument/2006/relationships/oleObject" Target="../embeddings/oleObject190.bin"/><Relationship Id="rId4"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image" Target="../media/image7.emf"/><Relationship Id="rId2" Type="http://schemas.openxmlformats.org/officeDocument/2006/relationships/tags" Target="../tags/tag44.xml"/><Relationship Id="rId1" Type="http://schemas.openxmlformats.org/officeDocument/2006/relationships/vmlDrawing" Target="../drawings/vmlDrawing26.vml"/><Relationship Id="rId6" Type="http://schemas.openxmlformats.org/officeDocument/2006/relationships/oleObject" Target="../embeddings/oleObject26.bin"/><Relationship Id="rId5" Type="http://schemas.openxmlformats.org/officeDocument/2006/relationships/image" Target="../media/image14.jpeg"/><Relationship Id="rId4"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415.xml"/><Relationship Id="rId7" Type="http://schemas.openxmlformats.org/officeDocument/2006/relationships/image" Target="../media/image7.emf"/><Relationship Id="rId2" Type="http://schemas.openxmlformats.org/officeDocument/2006/relationships/vmlDrawing" Target="../drawings/vmlDrawing251.vml"/><Relationship Id="rId1" Type="http://schemas.openxmlformats.org/officeDocument/2006/relationships/themeOverride" Target="../theme/themeOverride102.xml"/><Relationship Id="rId6" Type="http://schemas.openxmlformats.org/officeDocument/2006/relationships/oleObject" Target="../embeddings/oleObject191.bin"/><Relationship Id="rId5" Type="http://schemas.openxmlformats.org/officeDocument/2006/relationships/slideMaster" Target="../slideMasters/slideMaster14.xml"/><Relationship Id="rId4" Type="http://schemas.openxmlformats.org/officeDocument/2006/relationships/tags" Target="../tags/tag416.xml"/></Relationships>
</file>

<file path=ppt/slideLayouts/_rels/slideLayout251.xml.rels><?xml version="1.0" encoding="UTF-8" standalone="yes"?>
<Relationships xmlns="http://schemas.openxmlformats.org/package/2006/relationships"><Relationship Id="rId3" Type="http://schemas.openxmlformats.org/officeDocument/2006/relationships/tags" Target="../tags/tag418.xml"/><Relationship Id="rId7" Type="http://schemas.openxmlformats.org/officeDocument/2006/relationships/image" Target="../media/image10.png"/><Relationship Id="rId2" Type="http://schemas.openxmlformats.org/officeDocument/2006/relationships/tags" Target="../tags/tag417.xml"/><Relationship Id="rId1" Type="http://schemas.openxmlformats.org/officeDocument/2006/relationships/vmlDrawing" Target="../drawings/vmlDrawing252.vml"/><Relationship Id="rId6" Type="http://schemas.openxmlformats.org/officeDocument/2006/relationships/image" Target="../media/image7.emf"/><Relationship Id="rId5" Type="http://schemas.openxmlformats.org/officeDocument/2006/relationships/oleObject" Target="../embeddings/oleObject192.bin"/><Relationship Id="rId4" Type="http://schemas.openxmlformats.org/officeDocument/2006/relationships/slideMaster" Target="../slideMasters/slideMaster14.xml"/></Relationships>
</file>

<file path=ppt/slideLayouts/_rels/slideLayout25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419.xml"/><Relationship Id="rId7" Type="http://schemas.openxmlformats.org/officeDocument/2006/relationships/image" Target="../media/image7.emf"/><Relationship Id="rId2" Type="http://schemas.openxmlformats.org/officeDocument/2006/relationships/vmlDrawing" Target="../drawings/vmlDrawing253.vml"/><Relationship Id="rId1" Type="http://schemas.openxmlformats.org/officeDocument/2006/relationships/themeOverride" Target="../theme/themeOverride103.xml"/><Relationship Id="rId6" Type="http://schemas.openxmlformats.org/officeDocument/2006/relationships/oleObject" Target="../embeddings/oleObject193.bin"/><Relationship Id="rId5" Type="http://schemas.openxmlformats.org/officeDocument/2006/relationships/slideMaster" Target="../slideMasters/slideMaster14.xml"/><Relationship Id="rId4" Type="http://schemas.openxmlformats.org/officeDocument/2006/relationships/tags" Target="../tags/tag420.xml"/></Relationships>
</file>

<file path=ppt/slideLayouts/_rels/slideLayout253.xml.rels><?xml version="1.0" encoding="UTF-8" standalone="yes"?>
<Relationships xmlns="http://schemas.openxmlformats.org/package/2006/relationships"><Relationship Id="rId3" Type="http://schemas.openxmlformats.org/officeDocument/2006/relationships/tags" Target="../tags/tag422.xml"/><Relationship Id="rId7" Type="http://schemas.openxmlformats.org/officeDocument/2006/relationships/image" Target="../media/image10.png"/><Relationship Id="rId2" Type="http://schemas.openxmlformats.org/officeDocument/2006/relationships/tags" Target="../tags/tag421.xml"/><Relationship Id="rId1" Type="http://schemas.openxmlformats.org/officeDocument/2006/relationships/vmlDrawing" Target="../drawings/vmlDrawing254.vml"/><Relationship Id="rId6" Type="http://schemas.openxmlformats.org/officeDocument/2006/relationships/image" Target="../media/image7.emf"/><Relationship Id="rId5" Type="http://schemas.openxmlformats.org/officeDocument/2006/relationships/oleObject" Target="../embeddings/oleObject194.bin"/><Relationship Id="rId4"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423.xml"/><Relationship Id="rId7" Type="http://schemas.openxmlformats.org/officeDocument/2006/relationships/image" Target="../media/image7.emf"/><Relationship Id="rId2" Type="http://schemas.openxmlformats.org/officeDocument/2006/relationships/vmlDrawing" Target="../drawings/vmlDrawing255.vml"/><Relationship Id="rId1" Type="http://schemas.openxmlformats.org/officeDocument/2006/relationships/themeOverride" Target="../theme/themeOverride104.xml"/><Relationship Id="rId6" Type="http://schemas.openxmlformats.org/officeDocument/2006/relationships/oleObject" Target="../embeddings/oleObject195.bin"/><Relationship Id="rId5" Type="http://schemas.openxmlformats.org/officeDocument/2006/relationships/slideMaster" Target="../slideMasters/slideMaster14.xml"/><Relationship Id="rId4" Type="http://schemas.openxmlformats.org/officeDocument/2006/relationships/tags" Target="../tags/tag424.xml"/></Relationships>
</file>

<file path=ppt/slideLayouts/_rels/slideLayout255.xml.rels><?xml version="1.0" encoding="UTF-8" standalone="yes"?>
<Relationships xmlns="http://schemas.openxmlformats.org/package/2006/relationships"><Relationship Id="rId3" Type="http://schemas.openxmlformats.org/officeDocument/2006/relationships/tags" Target="../tags/tag426.xml"/><Relationship Id="rId7" Type="http://schemas.openxmlformats.org/officeDocument/2006/relationships/image" Target="../media/image10.png"/><Relationship Id="rId2" Type="http://schemas.openxmlformats.org/officeDocument/2006/relationships/tags" Target="../tags/tag425.xml"/><Relationship Id="rId1" Type="http://schemas.openxmlformats.org/officeDocument/2006/relationships/vmlDrawing" Target="../drawings/vmlDrawing256.vml"/><Relationship Id="rId6" Type="http://schemas.openxmlformats.org/officeDocument/2006/relationships/image" Target="../media/image7.emf"/><Relationship Id="rId5" Type="http://schemas.openxmlformats.org/officeDocument/2006/relationships/oleObject" Target="../embeddings/oleObject196.bin"/><Relationship Id="rId4"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3" Type="http://schemas.openxmlformats.org/officeDocument/2006/relationships/tags" Target="../tags/tag427.xml"/><Relationship Id="rId7" Type="http://schemas.openxmlformats.org/officeDocument/2006/relationships/image" Target="../media/image7.emf"/><Relationship Id="rId2" Type="http://schemas.openxmlformats.org/officeDocument/2006/relationships/vmlDrawing" Target="../drawings/vmlDrawing257.vml"/><Relationship Id="rId1" Type="http://schemas.openxmlformats.org/officeDocument/2006/relationships/themeOverride" Target="../theme/themeOverride105.xml"/><Relationship Id="rId6" Type="http://schemas.openxmlformats.org/officeDocument/2006/relationships/oleObject" Target="../embeddings/oleObject197.bin"/><Relationship Id="rId5" Type="http://schemas.openxmlformats.org/officeDocument/2006/relationships/slideMaster" Target="../slideMasters/slideMaster14.xml"/><Relationship Id="rId4" Type="http://schemas.openxmlformats.org/officeDocument/2006/relationships/tags" Target="../tags/tag428.xml"/></Relationships>
</file>

<file path=ppt/slideLayouts/_rels/slideLayout257.xml.rels><?xml version="1.0" encoding="UTF-8" standalone="yes"?>
<Relationships xmlns="http://schemas.openxmlformats.org/package/2006/relationships"><Relationship Id="rId3" Type="http://schemas.openxmlformats.org/officeDocument/2006/relationships/tags" Target="../tags/tag430.xml"/><Relationship Id="rId7" Type="http://schemas.openxmlformats.org/officeDocument/2006/relationships/image" Target="../media/image7.emf"/><Relationship Id="rId2" Type="http://schemas.openxmlformats.org/officeDocument/2006/relationships/tags" Target="../tags/tag429.xml"/><Relationship Id="rId1" Type="http://schemas.openxmlformats.org/officeDocument/2006/relationships/vmlDrawing" Target="../drawings/vmlDrawing258.vml"/><Relationship Id="rId6" Type="http://schemas.openxmlformats.org/officeDocument/2006/relationships/oleObject" Target="../embeddings/oleObject198.bin"/><Relationship Id="rId5" Type="http://schemas.openxmlformats.org/officeDocument/2006/relationships/image" Target="../media/image14.jpeg"/><Relationship Id="rId4"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431.xml"/><Relationship Id="rId1" Type="http://schemas.openxmlformats.org/officeDocument/2006/relationships/vmlDrawing" Target="../drawings/vmlDrawing259.vml"/><Relationship Id="rId6" Type="http://schemas.openxmlformats.org/officeDocument/2006/relationships/image" Target="../media/image13.png"/><Relationship Id="rId5" Type="http://schemas.openxmlformats.org/officeDocument/2006/relationships/image" Target="../media/image5.emf"/><Relationship Id="rId4" Type="http://schemas.openxmlformats.org/officeDocument/2006/relationships/oleObject" Target="../embeddings/oleObject199.bin"/></Relationships>
</file>

<file path=ppt/slideLayouts/_rels/slideLayout259.xml.rels><?xml version="1.0" encoding="UTF-8" standalone="yes"?>
<Relationships xmlns="http://schemas.openxmlformats.org/package/2006/relationships"><Relationship Id="rId3" Type="http://schemas.openxmlformats.org/officeDocument/2006/relationships/tags" Target="../tags/tag433.xml"/><Relationship Id="rId2" Type="http://schemas.openxmlformats.org/officeDocument/2006/relationships/tags" Target="../tags/tag432.xml"/><Relationship Id="rId1" Type="http://schemas.openxmlformats.org/officeDocument/2006/relationships/vmlDrawing" Target="../drawings/vmlDrawing260.vml"/><Relationship Id="rId6" Type="http://schemas.openxmlformats.org/officeDocument/2006/relationships/image" Target="../media/image7.emf"/><Relationship Id="rId5" Type="http://schemas.openxmlformats.org/officeDocument/2006/relationships/oleObject" Target="../embeddings/oleObject200.bin"/><Relationship Id="rId4"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vmlDrawing" Target="../drawings/vmlDrawing27.vml"/><Relationship Id="rId6" Type="http://schemas.openxmlformats.org/officeDocument/2006/relationships/image" Target="../media/image7.emf"/><Relationship Id="rId5" Type="http://schemas.openxmlformats.org/officeDocument/2006/relationships/oleObject" Target="../embeddings/oleObject27.bin"/><Relationship Id="rId4"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3" Type="http://schemas.openxmlformats.org/officeDocument/2006/relationships/tags" Target="../tags/tag434.xml"/><Relationship Id="rId7" Type="http://schemas.openxmlformats.org/officeDocument/2006/relationships/image" Target="../media/image9.png"/><Relationship Id="rId2" Type="http://schemas.openxmlformats.org/officeDocument/2006/relationships/vmlDrawing" Target="../drawings/vmlDrawing261.vml"/><Relationship Id="rId1" Type="http://schemas.openxmlformats.org/officeDocument/2006/relationships/themeOverride" Target="../theme/themeOverride106.xml"/><Relationship Id="rId6" Type="http://schemas.openxmlformats.org/officeDocument/2006/relationships/image" Target="../media/image7.emf"/><Relationship Id="rId5" Type="http://schemas.openxmlformats.org/officeDocument/2006/relationships/oleObject" Target="../embeddings/oleObject201.bin"/><Relationship Id="rId4"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3" Type="http://schemas.openxmlformats.org/officeDocument/2006/relationships/tags" Target="../tags/tag435.xml"/><Relationship Id="rId2" Type="http://schemas.openxmlformats.org/officeDocument/2006/relationships/vmlDrawing" Target="../drawings/vmlDrawing262.vml"/><Relationship Id="rId1" Type="http://schemas.openxmlformats.org/officeDocument/2006/relationships/themeOverride" Target="../theme/themeOverride107.xml"/><Relationship Id="rId6" Type="http://schemas.openxmlformats.org/officeDocument/2006/relationships/image" Target="../media/image7.emf"/><Relationship Id="rId5" Type="http://schemas.openxmlformats.org/officeDocument/2006/relationships/oleObject" Target="../embeddings/oleObject202.bin"/><Relationship Id="rId4"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436.xml"/><Relationship Id="rId1" Type="http://schemas.openxmlformats.org/officeDocument/2006/relationships/vmlDrawing" Target="../drawings/vmlDrawing263.vml"/><Relationship Id="rId5" Type="http://schemas.openxmlformats.org/officeDocument/2006/relationships/image" Target="../media/image7.emf"/><Relationship Id="rId4" Type="http://schemas.openxmlformats.org/officeDocument/2006/relationships/oleObject" Target="../embeddings/oleObject203.bin"/></Relationships>
</file>

<file path=ppt/slideLayouts/_rels/slideLayout263.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437.xml"/><Relationship Id="rId1" Type="http://schemas.openxmlformats.org/officeDocument/2006/relationships/vmlDrawing" Target="../drawings/vmlDrawing264.vml"/><Relationship Id="rId6" Type="http://schemas.openxmlformats.org/officeDocument/2006/relationships/image" Target="../media/image7.emf"/><Relationship Id="rId5" Type="http://schemas.openxmlformats.org/officeDocument/2006/relationships/oleObject" Target="../embeddings/oleObject204.bin"/><Relationship Id="rId4" Type="http://schemas.openxmlformats.org/officeDocument/2006/relationships/image" Target="../media/image14.jpeg"/></Relationships>
</file>

<file path=ppt/slideLayouts/_rels/slideLayout264.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438.xml"/><Relationship Id="rId1" Type="http://schemas.openxmlformats.org/officeDocument/2006/relationships/vmlDrawing" Target="../drawings/vmlDrawing265.vml"/><Relationship Id="rId6" Type="http://schemas.openxmlformats.org/officeDocument/2006/relationships/image" Target="../media/image5.emf"/><Relationship Id="rId5" Type="http://schemas.openxmlformats.org/officeDocument/2006/relationships/oleObject" Target="../embeddings/oleObject205.bin"/><Relationship Id="rId4" Type="http://schemas.openxmlformats.org/officeDocument/2006/relationships/image" Target="../media/image6.jpeg"/></Relationships>
</file>

<file path=ppt/slideLayouts/_rels/slideLayout265.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439.xml"/><Relationship Id="rId1" Type="http://schemas.openxmlformats.org/officeDocument/2006/relationships/vmlDrawing" Target="../drawings/vmlDrawing266.vml"/><Relationship Id="rId5" Type="http://schemas.openxmlformats.org/officeDocument/2006/relationships/image" Target="../media/image7.emf"/><Relationship Id="rId4" Type="http://schemas.openxmlformats.org/officeDocument/2006/relationships/oleObject" Target="../embeddings/oleObject206.bin"/></Relationships>
</file>

<file path=ppt/slideLayouts/_rels/slideLayout266.xml.rels><?xml version="1.0" encoding="UTF-8" standalone="yes"?>
<Relationships xmlns="http://schemas.openxmlformats.org/package/2006/relationships"><Relationship Id="rId3" Type="http://schemas.openxmlformats.org/officeDocument/2006/relationships/tags" Target="../tags/tag440.xml"/><Relationship Id="rId7" Type="http://schemas.openxmlformats.org/officeDocument/2006/relationships/image" Target="../media/image4.emf"/><Relationship Id="rId2" Type="http://schemas.openxmlformats.org/officeDocument/2006/relationships/vmlDrawing" Target="../drawings/vmlDrawing267.vml"/><Relationship Id="rId1" Type="http://schemas.openxmlformats.org/officeDocument/2006/relationships/themeOverride" Target="../theme/themeOverride108.xml"/><Relationship Id="rId6" Type="http://schemas.openxmlformats.org/officeDocument/2006/relationships/oleObject" Target="../embeddings/oleObject207.bin"/><Relationship Id="rId5" Type="http://schemas.openxmlformats.org/officeDocument/2006/relationships/slideMaster" Target="../slideMasters/slideMaster14.xml"/><Relationship Id="rId4" Type="http://schemas.openxmlformats.org/officeDocument/2006/relationships/tags" Target="../tags/tag441.xml"/></Relationships>
</file>

<file path=ppt/slideLayouts/_rels/slideLayout267.xml.rels><?xml version="1.0" encoding="UTF-8" standalone="yes"?>
<Relationships xmlns="http://schemas.openxmlformats.org/package/2006/relationships"><Relationship Id="rId3" Type="http://schemas.openxmlformats.org/officeDocument/2006/relationships/tags" Target="../tags/tag442.xml"/><Relationship Id="rId2" Type="http://schemas.openxmlformats.org/officeDocument/2006/relationships/vmlDrawing" Target="../drawings/vmlDrawing268.vml"/><Relationship Id="rId1" Type="http://schemas.openxmlformats.org/officeDocument/2006/relationships/themeOverride" Target="../theme/themeOverride109.xml"/><Relationship Id="rId6" Type="http://schemas.openxmlformats.org/officeDocument/2006/relationships/image" Target="../media/image4.emf"/><Relationship Id="rId5" Type="http://schemas.openxmlformats.org/officeDocument/2006/relationships/oleObject" Target="../embeddings/oleObject208.bin"/><Relationship Id="rId4" Type="http://schemas.openxmlformats.org/officeDocument/2006/relationships/slideMaster" Target="../slideMasters/slideMaster14.xml"/></Relationships>
</file>

<file path=ppt/slideLayouts/_rels/slideLayout268.xml.rels><?xml version="1.0" encoding="UTF-8" standalone="yes"?>
<Relationships xmlns="http://schemas.openxmlformats.org/package/2006/relationships"><Relationship Id="rId3" Type="http://schemas.openxmlformats.org/officeDocument/2006/relationships/tags" Target="../tags/tag443.xml"/><Relationship Id="rId2" Type="http://schemas.openxmlformats.org/officeDocument/2006/relationships/vmlDrawing" Target="../drawings/vmlDrawing269.vml"/><Relationship Id="rId1" Type="http://schemas.openxmlformats.org/officeDocument/2006/relationships/themeOverride" Target="../theme/themeOverride110.xml"/><Relationship Id="rId6" Type="http://schemas.openxmlformats.org/officeDocument/2006/relationships/image" Target="../media/image4.emf"/><Relationship Id="rId5" Type="http://schemas.openxmlformats.org/officeDocument/2006/relationships/oleObject" Target="../embeddings/oleObject209.bin"/><Relationship Id="rId4" Type="http://schemas.openxmlformats.org/officeDocument/2006/relationships/slideMaster" Target="../slideMasters/slideMaster14.xml"/></Relationships>
</file>

<file path=ppt/slideLayouts/_rels/slideLayout269.xml.rels><?xml version="1.0" encoding="UTF-8" standalone="yes"?>
<Relationships xmlns="http://schemas.openxmlformats.org/package/2006/relationships"><Relationship Id="rId3" Type="http://schemas.openxmlformats.org/officeDocument/2006/relationships/tags" Target="../tags/tag444.xml"/><Relationship Id="rId7" Type="http://schemas.openxmlformats.org/officeDocument/2006/relationships/image" Target="../media/image15.png"/><Relationship Id="rId2" Type="http://schemas.openxmlformats.org/officeDocument/2006/relationships/vmlDrawing" Target="../drawings/vmlDrawing270.vml"/><Relationship Id="rId1" Type="http://schemas.openxmlformats.org/officeDocument/2006/relationships/themeOverride" Target="../theme/themeOverride111.xml"/><Relationship Id="rId6" Type="http://schemas.openxmlformats.org/officeDocument/2006/relationships/image" Target="../media/image4.emf"/><Relationship Id="rId5" Type="http://schemas.openxmlformats.org/officeDocument/2006/relationships/oleObject" Target="../embeddings/oleObject210.bin"/><Relationship Id="rId4"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49.xml"/><Relationship Id="rId7" Type="http://schemas.openxmlformats.org/officeDocument/2006/relationships/image" Target="../media/image7.emf"/><Relationship Id="rId2" Type="http://schemas.openxmlformats.org/officeDocument/2006/relationships/tags" Target="../tags/tag48.xml"/><Relationship Id="rId1" Type="http://schemas.openxmlformats.org/officeDocument/2006/relationships/vmlDrawing" Target="../drawings/vmlDrawing28.vml"/><Relationship Id="rId6" Type="http://schemas.openxmlformats.org/officeDocument/2006/relationships/oleObject" Target="../embeddings/oleObject28.bin"/><Relationship Id="rId5" Type="http://schemas.openxmlformats.org/officeDocument/2006/relationships/image" Target="../media/image14.jpeg"/><Relationship Id="rId4"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vmlDrawing" Target="../drawings/vmlDrawing271.vml"/><Relationship Id="rId6" Type="http://schemas.openxmlformats.org/officeDocument/2006/relationships/image" Target="../media/image4.emf"/><Relationship Id="rId5" Type="http://schemas.openxmlformats.org/officeDocument/2006/relationships/oleObject" Target="../embeddings/oleObject211.bin"/><Relationship Id="rId4" Type="http://schemas.openxmlformats.org/officeDocument/2006/relationships/slideMaster" Target="../slideMasters/slideMaster14.xml"/></Relationships>
</file>

<file path=ppt/slideLayouts/_rels/slideLayout271.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447.xml"/><Relationship Id="rId1" Type="http://schemas.openxmlformats.org/officeDocument/2006/relationships/vmlDrawing" Target="../drawings/vmlDrawing272.vml"/><Relationship Id="rId5" Type="http://schemas.openxmlformats.org/officeDocument/2006/relationships/image" Target="../media/image4.emf"/><Relationship Id="rId4" Type="http://schemas.openxmlformats.org/officeDocument/2006/relationships/oleObject" Target="../embeddings/oleObject212.bin"/></Relationships>
</file>

<file path=ppt/slideLayouts/_rels/slideLayout272.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448.xml"/><Relationship Id="rId1" Type="http://schemas.openxmlformats.org/officeDocument/2006/relationships/vmlDrawing" Target="../drawings/vmlDrawing273.vml"/><Relationship Id="rId5" Type="http://schemas.openxmlformats.org/officeDocument/2006/relationships/image" Target="../media/image4.emf"/><Relationship Id="rId4" Type="http://schemas.openxmlformats.org/officeDocument/2006/relationships/oleObject" Target="../embeddings/oleObject213.bin"/></Relationships>
</file>

<file path=ppt/slideLayouts/_rels/slideLayout273.xml.rels><?xml version="1.0" encoding="UTF-8" standalone="yes"?>
<Relationships xmlns="http://schemas.openxmlformats.org/package/2006/relationships"><Relationship Id="rId3" Type="http://schemas.openxmlformats.org/officeDocument/2006/relationships/tags" Target="../tags/tag449.xml"/><Relationship Id="rId7" Type="http://schemas.openxmlformats.org/officeDocument/2006/relationships/image" Target="../media/image15.png"/><Relationship Id="rId2" Type="http://schemas.openxmlformats.org/officeDocument/2006/relationships/vmlDrawing" Target="../drawings/vmlDrawing274.vml"/><Relationship Id="rId1" Type="http://schemas.openxmlformats.org/officeDocument/2006/relationships/themeOverride" Target="../theme/themeOverride112.xml"/><Relationship Id="rId6" Type="http://schemas.openxmlformats.org/officeDocument/2006/relationships/image" Target="../media/image4.emf"/><Relationship Id="rId5" Type="http://schemas.openxmlformats.org/officeDocument/2006/relationships/oleObject" Target="../embeddings/oleObject214.bin"/><Relationship Id="rId4" Type="http://schemas.openxmlformats.org/officeDocument/2006/relationships/slideMaster" Target="../slideMasters/slideMaster14.xml"/></Relationships>
</file>

<file path=ppt/slideLayouts/_rels/slideLayout274.xml.rels><?xml version="1.0" encoding="UTF-8" standalone="yes"?>
<Relationships xmlns="http://schemas.openxmlformats.org/package/2006/relationships"><Relationship Id="rId3" Type="http://schemas.openxmlformats.org/officeDocument/2006/relationships/tags" Target="../tags/tag450.xml"/><Relationship Id="rId7" Type="http://schemas.openxmlformats.org/officeDocument/2006/relationships/image" Target="../media/image9.png"/><Relationship Id="rId2" Type="http://schemas.openxmlformats.org/officeDocument/2006/relationships/vmlDrawing" Target="../drawings/vmlDrawing275.vml"/><Relationship Id="rId1" Type="http://schemas.openxmlformats.org/officeDocument/2006/relationships/themeOverride" Target="../theme/themeOverride113.xml"/><Relationship Id="rId6" Type="http://schemas.openxmlformats.org/officeDocument/2006/relationships/image" Target="../media/image4.emf"/><Relationship Id="rId5" Type="http://schemas.openxmlformats.org/officeDocument/2006/relationships/oleObject" Target="../embeddings/oleObject215.bin"/><Relationship Id="rId4" Type="http://schemas.openxmlformats.org/officeDocument/2006/relationships/slideMaster" Target="../slideMasters/slideMaster14.xml"/></Relationships>
</file>

<file path=ppt/slideLayouts/_rels/slideLayout275.xml.rels><?xml version="1.0" encoding="UTF-8" standalone="yes"?>
<Relationships xmlns="http://schemas.openxmlformats.org/package/2006/relationships"><Relationship Id="rId3" Type="http://schemas.openxmlformats.org/officeDocument/2006/relationships/tags" Target="../tags/tag454.xml"/><Relationship Id="rId7" Type="http://schemas.openxmlformats.org/officeDocument/2006/relationships/image" Target="../media/image5.emf"/><Relationship Id="rId2" Type="http://schemas.openxmlformats.org/officeDocument/2006/relationships/tags" Target="../tags/tag453.xml"/><Relationship Id="rId1" Type="http://schemas.openxmlformats.org/officeDocument/2006/relationships/vmlDrawing" Target="../drawings/vmlDrawing277.vml"/><Relationship Id="rId6" Type="http://schemas.openxmlformats.org/officeDocument/2006/relationships/oleObject" Target="../embeddings/oleObject157.bin"/><Relationship Id="rId5" Type="http://schemas.openxmlformats.org/officeDocument/2006/relationships/image" Target="../media/image6.jpeg"/><Relationship Id="rId4" Type="http://schemas.openxmlformats.org/officeDocument/2006/relationships/slideMaster" Target="../slideMasters/slideMaster15.xml"/></Relationships>
</file>

<file path=ppt/slideLayouts/_rels/slideLayout276.xml.rels><?xml version="1.0" encoding="UTF-8" standalone="yes"?>
<Relationships xmlns="http://schemas.openxmlformats.org/package/2006/relationships"><Relationship Id="rId3" Type="http://schemas.openxmlformats.org/officeDocument/2006/relationships/tags" Target="../tags/tag456.xml"/><Relationship Id="rId7" Type="http://schemas.openxmlformats.org/officeDocument/2006/relationships/image" Target="../media/image8.jpeg"/><Relationship Id="rId2" Type="http://schemas.openxmlformats.org/officeDocument/2006/relationships/tags" Target="../tags/tag455.xml"/><Relationship Id="rId1" Type="http://schemas.openxmlformats.org/officeDocument/2006/relationships/vmlDrawing" Target="../drawings/vmlDrawing278.vml"/><Relationship Id="rId6" Type="http://schemas.openxmlformats.org/officeDocument/2006/relationships/image" Target="../media/image7.emf"/><Relationship Id="rId5" Type="http://schemas.openxmlformats.org/officeDocument/2006/relationships/oleObject" Target="../embeddings/oleObject158.bin"/><Relationship Id="rId4" Type="http://schemas.openxmlformats.org/officeDocument/2006/relationships/slideMaster" Target="../slideMasters/slideMaster15.xml"/></Relationships>
</file>

<file path=ppt/slideLayouts/_rels/slideLayout277.xml.rels><?xml version="1.0" encoding="UTF-8" standalone="yes"?>
<Relationships xmlns="http://schemas.openxmlformats.org/package/2006/relationships"><Relationship Id="rId3" Type="http://schemas.openxmlformats.org/officeDocument/2006/relationships/tags" Target="../tags/tag458.xml"/><Relationship Id="rId7" Type="http://schemas.openxmlformats.org/officeDocument/2006/relationships/image" Target="../media/image8.jpeg"/><Relationship Id="rId2" Type="http://schemas.openxmlformats.org/officeDocument/2006/relationships/tags" Target="../tags/tag457.xml"/><Relationship Id="rId1" Type="http://schemas.openxmlformats.org/officeDocument/2006/relationships/vmlDrawing" Target="../drawings/vmlDrawing279.vml"/><Relationship Id="rId6" Type="http://schemas.openxmlformats.org/officeDocument/2006/relationships/image" Target="../media/image7.emf"/><Relationship Id="rId5" Type="http://schemas.openxmlformats.org/officeDocument/2006/relationships/oleObject" Target="../embeddings/oleObject159.bin"/><Relationship Id="rId4" Type="http://schemas.openxmlformats.org/officeDocument/2006/relationships/slideMaster" Target="../slideMasters/slideMaster15.xml"/></Relationships>
</file>

<file path=ppt/slideLayouts/_rels/slideLayout278.xml.rels><?xml version="1.0" encoding="UTF-8" standalone="yes"?>
<Relationships xmlns="http://schemas.openxmlformats.org/package/2006/relationships"><Relationship Id="rId3" Type="http://schemas.openxmlformats.org/officeDocument/2006/relationships/tags" Target="../tags/tag460.xml"/><Relationship Id="rId2" Type="http://schemas.openxmlformats.org/officeDocument/2006/relationships/tags" Target="../tags/tag459.xml"/><Relationship Id="rId1" Type="http://schemas.openxmlformats.org/officeDocument/2006/relationships/vmlDrawing" Target="../drawings/vmlDrawing280.vml"/><Relationship Id="rId6" Type="http://schemas.openxmlformats.org/officeDocument/2006/relationships/image" Target="../media/image7.emf"/><Relationship Id="rId5" Type="http://schemas.openxmlformats.org/officeDocument/2006/relationships/oleObject" Target="../embeddings/oleObject160.bin"/><Relationship Id="rId4" Type="http://schemas.openxmlformats.org/officeDocument/2006/relationships/slideMaster" Target="../slideMasters/slideMaster15.xml"/></Relationships>
</file>

<file path=ppt/slideLayouts/_rels/slideLayout27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461.xml"/><Relationship Id="rId7" Type="http://schemas.openxmlformats.org/officeDocument/2006/relationships/image" Target="../media/image7.emf"/><Relationship Id="rId2" Type="http://schemas.openxmlformats.org/officeDocument/2006/relationships/vmlDrawing" Target="../drawings/vmlDrawing281.vml"/><Relationship Id="rId1" Type="http://schemas.openxmlformats.org/officeDocument/2006/relationships/themeOverride" Target="../theme/themeOverride114.xml"/><Relationship Id="rId6" Type="http://schemas.openxmlformats.org/officeDocument/2006/relationships/oleObject" Target="../embeddings/oleObject161.bin"/><Relationship Id="rId5" Type="http://schemas.openxmlformats.org/officeDocument/2006/relationships/slideMaster" Target="../slideMasters/slideMaster15.xml"/><Relationship Id="rId4" Type="http://schemas.openxmlformats.org/officeDocument/2006/relationships/tags" Target="../tags/tag462.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51.xml"/><Relationship Id="rId7" Type="http://schemas.openxmlformats.org/officeDocument/2006/relationships/image" Target="../media/image7.emf"/><Relationship Id="rId2" Type="http://schemas.openxmlformats.org/officeDocument/2006/relationships/tags" Target="../tags/tag50.xml"/><Relationship Id="rId1" Type="http://schemas.openxmlformats.org/officeDocument/2006/relationships/vmlDrawing" Target="../drawings/vmlDrawing29.vml"/><Relationship Id="rId6" Type="http://schemas.openxmlformats.org/officeDocument/2006/relationships/oleObject" Target="../embeddings/oleObject29.bin"/><Relationship Id="rId5" Type="http://schemas.openxmlformats.org/officeDocument/2006/relationships/image" Target="../media/image14.jpeg"/><Relationship Id="rId4"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3" Type="http://schemas.openxmlformats.org/officeDocument/2006/relationships/tags" Target="../tags/tag464.xml"/><Relationship Id="rId7" Type="http://schemas.openxmlformats.org/officeDocument/2006/relationships/image" Target="../media/image10.png"/><Relationship Id="rId2" Type="http://schemas.openxmlformats.org/officeDocument/2006/relationships/tags" Target="../tags/tag463.xml"/><Relationship Id="rId1" Type="http://schemas.openxmlformats.org/officeDocument/2006/relationships/vmlDrawing" Target="../drawings/vmlDrawing282.vml"/><Relationship Id="rId6" Type="http://schemas.openxmlformats.org/officeDocument/2006/relationships/image" Target="../media/image7.emf"/><Relationship Id="rId5" Type="http://schemas.openxmlformats.org/officeDocument/2006/relationships/oleObject" Target="../embeddings/oleObject162.bin"/><Relationship Id="rId4" Type="http://schemas.openxmlformats.org/officeDocument/2006/relationships/slideMaster" Target="../slideMasters/slideMaster15.xml"/></Relationships>
</file>

<file path=ppt/slideLayouts/_rels/slideLayout28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465.xml"/><Relationship Id="rId7" Type="http://schemas.openxmlformats.org/officeDocument/2006/relationships/image" Target="../media/image11.emf"/><Relationship Id="rId2" Type="http://schemas.openxmlformats.org/officeDocument/2006/relationships/vmlDrawing" Target="../drawings/vmlDrawing283.vml"/><Relationship Id="rId1" Type="http://schemas.openxmlformats.org/officeDocument/2006/relationships/themeOverride" Target="../theme/themeOverride115.xml"/><Relationship Id="rId6" Type="http://schemas.openxmlformats.org/officeDocument/2006/relationships/oleObject" Target="../embeddings/oleObject163.bin"/><Relationship Id="rId5" Type="http://schemas.openxmlformats.org/officeDocument/2006/relationships/slideMaster" Target="../slideMasters/slideMaster15.xml"/><Relationship Id="rId4" Type="http://schemas.openxmlformats.org/officeDocument/2006/relationships/tags" Target="../tags/tag466.xml"/></Relationships>
</file>

<file path=ppt/slideLayouts/_rels/slideLayout282.xml.rels><?xml version="1.0" encoding="UTF-8" standalone="yes"?>
<Relationships xmlns="http://schemas.openxmlformats.org/package/2006/relationships"><Relationship Id="rId3" Type="http://schemas.openxmlformats.org/officeDocument/2006/relationships/tags" Target="../tags/tag468.xml"/><Relationship Id="rId7" Type="http://schemas.openxmlformats.org/officeDocument/2006/relationships/image" Target="../media/image10.png"/><Relationship Id="rId2" Type="http://schemas.openxmlformats.org/officeDocument/2006/relationships/tags" Target="../tags/tag467.xml"/><Relationship Id="rId1" Type="http://schemas.openxmlformats.org/officeDocument/2006/relationships/vmlDrawing" Target="../drawings/vmlDrawing284.vml"/><Relationship Id="rId6" Type="http://schemas.openxmlformats.org/officeDocument/2006/relationships/image" Target="../media/image7.emf"/><Relationship Id="rId5" Type="http://schemas.openxmlformats.org/officeDocument/2006/relationships/oleObject" Target="../embeddings/oleObject164.bin"/><Relationship Id="rId4" Type="http://schemas.openxmlformats.org/officeDocument/2006/relationships/slideMaster" Target="../slideMasters/slideMaster15.xml"/></Relationships>
</file>

<file path=ppt/slideLayouts/_rels/slideLayout28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469.xml"/><Relationship Id="rId7" Type="http://schemas.openxmlformats.org/officeDocument/2006/relationships/image" Target="../media/image7.emf"/><Relationship Id="rId2" Type="http://schemas.openxmlformats.org/officeDocument/2006/relationships/vmlDrawing" Target="../drawings/vmlDrawing285.vml"/><Relationship Id="rId1" Type="http://schemas.openxmlformats.org/officeDocument/2006/relationships/themeOverride" Target="../theme/themeOverride116.xml"/><Relationship Id="rId6" Type="http://schemas.openxmlformats.org/officeDocument/2006/relationships/oleObject" Target="../embeddings/oleObject165.bin"/><Relationship Id="rId5" Type="http://schemas.openxmlformats.org/officeDocument/2006/relationships/slideMaster" Target="../slideMasters/slideMaster15.xml"/><Relationship Id="rId4" Type="http://schemas.openxmlformats.org/officeDocument/2006/relationships/tags" Target="../tags/tag470.xml"/></Relationships>
</file>

<file path=ppt/slideLayouts/_rels/slideLayout284.xml.rels><?xml version="1.0" encoding="UTF-8" standalone="yes"?>
<Relationships xmlns="http://schemas.openxmlformats.org/package/2006/relationships"><Relationship Id="rId3" Type="http://schemas.openxmlformats.org/officeDocument/2006/relationships/tags" Target="../tags/tag472.xml"/><Relationship Id="rId7" Type="http://schemas.openxmlformats.org/officeDocument/2006/relationships/image" Target="../media/image10.png"/><Relationship Id="rId2" Type="http://schemas.openxmlformats.org/officeDocument/2006/relationships/tags" Target="../tags/tag471.xml"/><Relationship Id="rId1" Type="http://schemas.openxmlformats.org/officeDocument/2006/relationships/vmlDrawing" Target="../drawings/vmlDrawing286.vml"/><Relationship Id="rId6" Type="http://schemas.openxmlformats.org/officeDocument/2006/relationships/image" Target="../media/image7.emf"/><Relationship Id="rId5" Type="http://schemas.openxmlformats.org/officeDocument/2006/relationships/oleObject" Target="../embeddings/oleObject166.bin"/><Relationship Id="rId4" Type="http://schemas.openxmlformats.org/officeDocument/2006/relationships/slideMaster" Target="../slideMasters/slideMaster15.xml"/></Relationships>
</file>

<file path=ppt/slideLayouts/_rels/slideLayout28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473.xml"/><Relationship Id="rId7" Type="http://schemas.openxmlformats.org/officeDocument/2006/relationships/image" Target="../media/image7.emf"/><Relationship Id="rId2" Type="http://schemas.openxmlformats.org/officeDocument/2006/relationships/vmlDrawing" Target="../drawings/vmlDrawing287.vml"/><Relationship Id="rId1" Type="http://schemas.openxmlformats.org/officeDocument/2006/relationships/themeOverride" Target="../theme/themeOverride117.xml"/><Relationship Id="rId6" Type="http://schemas.openxmlformats.org/officeDocument/2006/relationships/oleObject" Target="../embeddings/oleObject167.bin"/><Relationship Id="rId5" Type="http://schemas.openxmlformats.org/officeDocument/2006/relationships/slideMaster" Target="../slideMasters/slideMaster15.xml"/><Relationship Id="rId4" Type="http://schemas.openxmlformats.org/officeDocument/2006/relationships/tags" Target="../tags/tag474.xml"/></Relationships>
</file>

<file path=ppt/slideLayouts/_rels/slideLayout286.xml.rels><?xml version="1.0" encoding="UTF-8" standalone="yes"?>
<Relationships xmlns="http://schemas.openxmlformats.org/package/2006/relationships"><Relationship Id="rId3" Type="http://schemas.openxmlformats.org/officeDocument/2006/relationships/tags" Target="../tags/tag476.xml"/><Relationship Id="rId7" Type="http://schemas.openxmlformats.org/officeDocument/2006/relationships/image" Target="../media/image10.png"/><Relationship Id="rId2" Type="http://schemas.openxmlformats.org/officeDocument/2006/relationships/tags" Target="../tags/tag475.xml"/><Relationship Id="rId1" Type="http://schemas.openxmlformats.org/officeDocument/2006/relationships/vmlDrawing" Target="../drawings/vmlDrawing288.vml"/><Relationship Id="rId6" Type="http://schemas.openxmlformats.org/officeDocument/2006/relationships/image" Target="../media/image7.emf"/><Relationship Id="rId5" Type="http://schemas.openxmlformats.org/officeDocument/2006/relationships/oleObject" Target="../embeddings/oleObject168.bin"/><Relationship Id="rId4" Type="http://schemas.openxmlformats.org/officeDocument/2006/relationships/slideMaster" Target="../slideMasters/slideMaster15.xml"/></Relationships>
</file>

<file path=ppt/slideLayouts/_rels/slideLayout287.xml.rels><?xml version="1.0" encoding="UTF-8" standalone="yes"?>
<Relationships xmlns="http://schemas.openxmlformats.org/package/2006/relationships"><Relationship Id="rId3" Type="http://schemas.openxmlformats.org/officeDocument/2006/relationships/tags" Target="../tags/tag477.xml"/><Relationship Id="rId7" Type="http://schemas.openxmlformats.org/officeDocument/2006/relationships/image" Target="../media/image7.emf"/><Relationship Id="rId2" Type="http://schemas.openxmlformats.org/officeDocument/2006/relationships/vmlDrawing" Target="../drawings/vmlDrawing289.vml"/><Relationship Id="rId1" Type="http://schemas.openxmlformats.org/officeDocument/2006/relationships/themeOverride" Target="../theme/themeOverride118.xml"/><Relationship Id="rId6" Type="http://schemas.openxmlformats.org/officeDocument/2006/relationships/oleObject" Target="../embeddings/oleObject169.bin"/><Relationship Id="rId5" Type="http://schemas.openxmlformats.org/officeDocument/2006/relationships/slideMaster" Target="../slideMasters/slideMaster15.xml"/><Relationship Id="rId4" Type="http://schemas.openxmlformats.org/officeDocument/2006/relationships/tags" Target="../tags/tag478.xml"/></Relationships>
</file>

<file path=ppt/slideLayouts/_rels/slideLayout288.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479.xml"/><Relationship Id="rId1" Type="http://schemas.openxmlformats.org/officeDocument/2006/relationships/vmlDrawing" Target="../drawings/vmlDrawing290.vml"/><Relationship Id="rId6" Type="http://schemas.openxmlformats.org/officeDocument/2006/relationships/image" Target="../media/image13.png"/><Relationship Id="rId5" Type="http://schemas.openxmlformats.org/officeDocument/2006/relationships/image" Target="../media/image11.emf"/><Relationship Id="rId4" Type="http://schemas.openxmlformats.org/officeDocument/2006/relationships/oleObject" Target="../embeddings/oleObject170.bin"/></Relationships>
</file>

<file path=ppt/slideLayouts/_rels/slideLayout289.xml.rels><?xml version="1.0" encoding="UTF-8" standalone="yes"?>
<Relationships xmlns="http://schemas.openxmlformats.org/package/2006/relationships"><Relationship Id="rId3" Type="http://schemas.openxmlformats.org/officeDocument/2006/relationships/tags" Target="../tags/tag481.xml"/><Relationship Id="rId2" Type="http://schemas.openxmlformats.org/officeDocument/2006/relationships/tags" Target="../tags/tag480.xml"/><Relationship Id="rId1" Type="http://schemas.openxmlformats.org/officeDocument/2006/relationships/vmlDrawing" Target="../drawings/vmlDrawing291.vml"/><Relationship Id="rId6" Type="http://schemas.openxmlformats.org/officeDocument/2006/relationships/image" Target="../media/image7.emf"/><Relationship Id="rId5" Type="http://schemas.openxmlformats.org/officeDocument/2006/relationships/oleObject" Target="../embeddings/oleObject171.bin"/><Relationship Id="rId4"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52.xml"/><Relationship Id="rId7" Type="http://schemas.openxmlformats.org/officeDocument/2006/relationships/image" Target="../media/image7.emf"/><Relationship Id="rId2" Type="http://schemas.openxmlformats.org/officeDocument/2006/relationships/vmlDrawing" Target="../drawings/vmlDrawing30.vml"/><Relationship Id="rId1" Type="http://schemas.openxmlformats.org/officeDocument/2006/relationships/themeOverride" Target="../theme/themeOverride7.xml"/><Relationship Id="rId6" Type="http://schemas.openxmlformats.org/officeDocument/2006/relationships/oleObject" Target="../embeddings/oleObject30.bin"/><Relationship Id="rId5" Type="http://schemas.openxmlformats.org/officeDocument/2006/relationships/slideMaster" Target="../slideMasters/slideMaster3.xml"/><Relationship Id="rId4" Type="http://schemas.openxmlformats.org/officeDocument/2006/relationships/tags" Target="../tags/tag53.xml"/></Relationships>
</file>

<file path=ppt/slideLayouts/_rels/slideLayout290.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482.xml"/><Relationship Id="rId1" Type="http://schemas.openxmlformats.org/officeDocument/2006/relationships/vmlDrawing" Target="../drawings/vmlDrawing292.vml"/><Relationship Id="rId5" Type="http://schemas.openxmlformats.org/officeDocument/2006/relationships/image" Target="../media/image7.emf"/><Relationship Id="rId4" Type="http://schemas.openxmlformats.org/officeDocument/2006/relationships/oleObject" Target="../embeddings/oleObject172.bin"/></Relationships>
</file>

<file path=ppt/slideLayouts/_rels/slideLayout291.xml.rels><?xml version="1.0" encoding="UTF-8" standalone="yes"?>
<Relationships xmlns="http://schemas.openxmlformats.org/package/2006/relationships"><Relationship Id="rId3" Type="http://schemas.openxmlformats.org/officeDocument/2006/relationships/tags" Target="../tags/tag483.xml"/><Relationship Id="rId2" Type="http://schemas.openxmlformats.org/officeDocument/2006/relationships/vmlDrawing" Target="../drawings/vmlDrawing293.vml"/><Relationship Id="rId1" Type="http://schemas.openxmlformats.org/officeDocument/2006/relationships/themeOverride" Target="../theme/themeOverride119.xml"/><Relationship Id="rId6" Type="http://schemas.openxmlformats.org/officeDocument/2006/relationships/image" Target="../media/image7.emf"/><Relationship Id="rId5" Type="http://schemas.openxmlformats.org/officeDocument/2006/relationships/oleObject" Target="../embeddings/oleObject173.bin"/><Relationship Id="rId4" Type="http://schemas.openxmlformats.org/officeDocument/2006/relationships/slideMaster" Target="../slideMasters/slideMaster15.xml"/></Relationships>
</file>

<file path=ppt/slideLayouts/_rels/slideLayout292.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484.xml"/><Relationship Id="rId1" Type="http://schemas.openxmlformats.org/officeDocument/2006/relationships/vmlDrawing" Target="../drawings/vmlDrawing294.vml"/><Relationship Id="rId6" Type="http://schemas.openxmlformats.org/officeDocument/2006/relationships/image" Target="../media/image7.emf"/><Relationship Id="rId5" Type="http://schemas.openxmlformats.org/officeDocument/2006/relationships/oleObject" Target="../embeddings/oleObject174.bin"/><Relationship Id="rId4" Type="http://schemas.openxmlformats.org/officeDocument/2006/relationships/image" Target="../media/image14.jpeg"/></Relationships>
</file>

<file path=ppt/slideLayouts/_rels/slideLayout293.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485.xml"/><Relationship Id="rId1" Type="http://schemas.openxmlformats.org/officeDocument/2006/relationships/vmlDrawing" Target="../drawings/vmlDrawing295.vml"/><Relationship Id="rId6" Type="http://schemas.openxmlformats.org/officeDocument/2006/relationships/image" Target="../media/image5.emf"/><Relationship Id="rId5" Type="http://schemas.openxmlformats.org/officeDocument/2006/relationships/oleObject" Target="../embeddings/oleObject175.bin"/><Relationship Id="rId4" Type="http://schemas.openxmlformats.org/officeDocument/2006/relationships/image" Target="../media/image6.jpeg"/></Relationships>
</file>

<file path=ppt/slideLayouts/_rels/slideLayout294.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486.xml"/><Relationship Id="rId1" Type="http://schemas.openxmlformats.org/officeDocument/2006/relationships/vmlDrawing" Target="../drawings/vmlDrawing296.vml"/><Relationship Id="rId5" Type="http://schemas.openxmlformats.org/officeDocument/2006/relationships/image" Target="../media/image7.emf"/><Relationship Id="rId4" Type="http://schemas.openxmlformats.org/officeDocument/2006/relationships/oleObject" Target="../embeddings/oleObject176.bin"/></Relationships>
</file>

<file path=ppt/slideLayouts/_rels/slideLayout295.xml.rels><?xml version="1.0" encoding="UTF-8" standalone="yes"?>
<Relationships xmlns="http://schemas.openxmlformats.org/package/2006/relationships"><Relationship Id="rId3" Type="http://schemas.openxmlformats.org/officeDocument/2006/relationships/tags" Target="../tags/tag488.xml"/><Relationship Id="rId7" Type="http://schemas.openxmlformats.org/officeDocument/2006/relationships/image" Target="../media/image5.emf"/><Relationship Id="rId2" Type="http://schemas.openxmlformats.org/officeDocument/2006/relationships/tags" Target="../tags/tag487.xml"/><Relationship Id="rId1" Type="http://schemas.openxmlformats.org/officeDocument/2006/relationships/vmlDrawing" Target="../drawings/vmlDrawing297.vml"/><Relationship Id="rId6" Type="http://schemas.openxmlformats.org/officeDocument/2006/relationships/oleObject" Target="../embeddings/oleObject177.bin"/><Relationship Id="rId5" Type="http://schemas.openxmlformats.org/officeDocument/2006/relationships/image" Target="../media/image6.jpeg"/><Relationship Id="rId4" Type="http://schemas.openxmlformats.org/officeDocument/2006/relationships/slideMaster" Target="../slideMasters/slideMaster15.xml"/></Relationships>
</file>

<file path=ppt/slideLayouts/_rels/slideLayout296.xml.rels><?xml version="1.0" encoding="UTF-8" standalone="yes"?>
<Relationships xmlns="http://schemas.openxmlformats.org/package/2006/relationships"><Relationship Id="rId3" Type="http://schemas.openxmlformats.org/officeDocument/2006/relationships/tags" Target="../tags/tag490.xml"/><Relationship Id="rId7" Type="http://schemas.openxmlformats.org/officeDocument/2006/relationships/image" Target="../media/image7.emf"/><Relationship Id="rId2" Type="http://schemas.openxmlformats.org/officeDocument/2006/relationships/tags" Target="../tags/tag489.xml"/><Relationship Id="rId1" Type="http://schemas.openxmlformats.org/officeDocument/2006/relationships/vmlDrawing" Target="../drawings/vmlDrawing298.vml"/><Relationship Id="rId6" Type="http://schemas.openxmlformats.org/officeDocument/2006/relationships/oleObject" Target="../embeddings/oleObject178.bin"/><Relationship Id="rId5" Type="http://schemas.openxmlformats.org/officeDocument/2006/relationships/image" Target="../media/image14.jpeg"/><Relationship Id="rId4" Type="http://schemas.openxmlformats.org/officeDocument/2006/relationships/slideMaster" Target="../slideMasters/slideMaster15.xml"/></Relationships>
</file>

<file path=ppt/slideLayouts/_rels/slideLayout297.xml.rels><?xml version="1.0" encoding="UTF-8" standalone="yes"?>
<Relationships xmlns="http://schemas.openxmlformats.org/package/2006/relationships"><Relationship Id="rId3" Type="http://schemas.openxmlformats.org/officeDocument/2006/relationships/tags" Target="../tags/tag492.xml"/><Relationship Id="rId7" Type="http://schemas.openxmlformats.org/officeDocument/2006/relationships/image" Target="../media/image7.emf"/><Relationship Id="rId2" Type="http://schemas.openxmlformats.org/officeDocument/2006/relationships/tags" Target="../tags/tag491.xml"/><Relationship Id="rId1" Type="http://schemas.openxmlformats.org/officeDocument/2006/relationships/vmlDrawing" Target="../drawings/vmlDrawing299.vml"/><Relationship Id="rId6" Type="http://schemas.openxmlformats.org/officeDocument/2006/relationships/oleObject" Target="../embeddings/oleObject179.bin"/><Relationship Id="rId5" Type="http://schemas.openxmlformats.org/officeDocument/2006/relationships/image" Target="../media/image14.jpeg"/><Relationship Id="rId4" Type="http://schemas.openxmlformats.org/officeDocument/2006/relationships/slideMaster" Target="../slideMasters/slideMaster15.xml"/></Relationships>
</file>

<file path=ppt/slideLayouts/_rels/slideLayout298.xml.rels><?xml version="1.0" encoding="UTF-8" standalone="yes"?>
<Relationships xmlns="http://schemas.openxmlformats.org/package/2006/relationships"><Relationship Id="rId3" Type="http://schemas.openxmlformats.org/officeDocument/2006/relationships/tags" Target="../tags/tag494.xml"/><Relationship Id="rId2" Type="http://schemas.openxmlformats.org/officeDocument/2006/relationships/tags" Target="../tags/tag493.xml"/><Relationship Id="rId1" Type="http://schemas.openxmlformats.org/officeDocument/2006/relationships/vmlDrawing" Target="../drawings/vmlDrawing300.vml"/><Relationship Id="rId6" Type="http://schemas.openxmlformats.org/officeDocument/2006/relationships/image" Target="../media/image7.emf"/><Relationship Id="rId5" Type="http://schemas.openxmlformats.org/officeDocument/2006/relationships/oleObject" Target="../embeddings/oleObject180.bin"/><Relationship Id="rId4" Type="http://schemas.openxmlformats.org/officeDocument/2006/relationships/slideMaster" Target="../slideMasters/slideMaster15.xml"/></Relationships>
</file>

<file path=ppt/slideLayouts/_rels/slideLayout299.xml.rels><?xml version="1.0" encoding="UTF-8" standalone="yes"?>
<Relationships xmlns="http://schemas.openxmlformats.org/package/2006/relationships"><Relationship Id="rId3" Type="http://schemas.openxmlformats.org/officeDocument/2006/relationships/tags" Target="../tags/tag496.xml"/><Relationship Id="rId7" Type="http://schemas.openxmlformats.org/officeDocument/2006/relationships/image" Target="../media/image7.emf"/><Relationship Id="rId2" Type="http://schemas.openxmlformats.org/officeDocument/2006/relationships/tags" Target="../tags/tag495.xml"/><Relationship Id="rId1" Type="http://schemas.openxmlformats.org/officeDocument/2006/relationships/vmlDrawing" Target="../drawings/vmlDrawing301.vml"/><Relationship Id="rId6" Type="http://schemas.openxmlformats.org/officeDocument/2006/relationships/oleObject" Target="../embeddings/oleObject181.bin"/><Relationship Id="rId5" Type="http://schemas.openxmlformats.org/officeDocument/2006/relationships/image" Target="../media/image14.jpeg"/><Relationship Id="rId4"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5.emf"/><Relationship Id="rId2" Type="http://schemas.openxmlformats.org/officeDocument/2006/relationships/tags" Target="../tags/tag6.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6.jpeg"/><Relationship Id="rId4"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54.xml"/><Relationship Id="rId7" Type="http://schemas.openxmlformats.org/officeDocument/2006/relationships/image" Target="../media/image7.emf"/><Relationship Id="rId2" Type="http://schemas.openxmlformats.org/officeDocument/2006/relationships/vmlDrawing" Target="../drawings/vmlDrawing31.vml"/><Relationship Id="rId1" Type="http://schemas.openxmlformats.org/officeDocument/2006/relationships/themeOverride" Target="../theme/themeOverride8.xml"/><Relationship Id="rId6" Type="http://schemas.openxmlformats.org/officeDocument/2006/relationships/oleObject" Target="../embeddings/oleObject31.bin"/><Relationship Id="rId5" Type="http://schemas.openxmlformats.org/officeDocument/2006/relationships/slideMaster" Target="../slideMasters/slideMaster3.xml"/><Relationship Id="rId4" Type="http://schemas.openxmlformats.org/officeDocument/2006/relationships/tags" Target="../tags/tag55.xml"/></Relationships>
</file>

<file path=ppt/slideLayouts/_rels/slideLayout300.xml.rels><?xml version="1.0" encoding="UTF-8" standalone="yes"?>
<Relationships xmlns="http://schemas.openxmlformats.org/package/2006/relationships"><Relationship Id="rId3" Type="http://schemas.openxmlformats.org/officeDocument/2006/relationships/tags" Target="../tags/tag498.xml"/><Relationship Id="rId7" Type="http://schemas.openxmlformats.org/officeDocument/2006/relationships/image" Target="../media/image7.emf"/><Relationship Id="rId2" Type="http://schemas.openxmlformats.org/officeDocument/2006/relationships/tags" Target="../tags/tag497.xml"/><Relationship Id="rId1" Type="http://schemas.openxmlformats.org/officeDocument/2006/relationships/vmlDrawing" Target="../drawings/vmlDrawing302.vml"/><Relationship Id="rId6" Type="http://schemas.openxmlformats.org/officeDocument/2006/relationships/oleObject" Target="../embeddings/oleObject182.bin"/><Relationship Id="rId5" Type="http://schemas.openxmlformats.org/officeDocument/2006/relationships/image" Target="../media/image14.jpeg"/><Relationship Id="rId4" Type="http://schemas.openxmlformats.org/officeDocument/2006/relationships/slideMaster" Target="../slideMasters/slideMaster15.xml"/></Relationships>
</file>

<file path=ppt/slideLayouts/_rels/slideLayout30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499.xml"/><Relationship Id="rId7" Type="http://schemas.openxmlformats.org/officeDocument/2006/relationships/image" Target="../media/image7.emf"/><Relationship Id="rId2" Type="http://schemas.openxmlformats.org/officeDocument/2006/relationships/vmlDrawing" Target="../drawings/vmlDrawing303.vml"/><Relationship Id="rId1" Type="http://schemas.openxmlformats.org/officeDocument/2006/relationships/themeOverride" Target="../theme/themeOverride120.xml"/><Relationship Id="rId6" Type="http://schemas.openxmlformats.org/officeDocument/2006/relationships/oleObject" Target="../embeddings/oleObject183.bin"/><Relationship Id="rId5" Type="http://schemas.openxmlformats.org/officeDocument/2006/relationships/slideMaster" Target="../slideMasters/slideMaster15.xml"/><Relationship Id="rId4" Type="http://schemas.openxmlformats.org/officeDocument/2006/relationships/tags" Target="../tags/tag500.xml"/></Relationships>
</file>

<file path=ppt/slideLayouts/_rels/slideLayout30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501.xml"/><Relationship Id="rId7" Type="http://schemas.openxmlformats.org/officeDocument/2006/relationships/image" Target="../media/image7.emf"/><Relationship Id="rId2" Type="http://schemas.openxmlformats.org/officeDocument/2006/relationships/vmlDrawing" Target="../drawings/vmlDrawing304.vml"/><Relationship Id="rId1" Type="http://schemas.openxmlformats.org/officeDocument/2006/relationships/themeOverride" Target="../theme/themeOverride121.xml"/><Relationship Id="rId6" Type="http://schemas.openxmlformats.org/officeDocument/2006/relationships/oleObject" Target="../embeddings/oleObject184.bin"/><Relationship Id="rId5" Type="http://schemas.openxmlformats.org/officeDocument/2006/relationships/slideMaster" Target="../slideMasters/slideMaster15.xml"/><Relationship Id="rId4" Type="http://schemas.openxmlformats.org/officeDocument/2006/relationships/tags" Target="../tags/tag502.xml"/></Relationships>
</file>

<file path=ppt/slideLayouts/_rels/slideLayout30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503.xml"/><Relationship Id="rId7" Type="http://schemas.openxmlformats.org/officeDocument/2006/relationships/image" Target="../media/image7.emf"/><Relationship Id="rId2" Type="http://schemas.openxmlformats.org/officeDocument/2006/relationships/vmlDrawing" Target="../drawings/vmlDrawing305.vml"/><Relationship Id="rId1" Type="http://schemas.openxmlformats.org/officeDocument/2006/relationships/themeOverride" Target="../theme/themeOverride122.xml"/><Relationship Id="rId6" Type="http://schemas.openxmlformats.org/officeDocument/2006/relationships/oleObject" Target="../embeddings/oleObject185.bin"/><Relationship Id="rId5" Type="http://schemas.openxmlformats.org/officeDocument/2006/relationships/slideMaster" Target="../slideMasters/slideMaster15.xml"/><Relationship Id="rId4" Type="http://schemas.openxmlformats.org/officeDocument/2006/relationships/tags" Target="../tags/tag504.xml"/></Relationships>
</file>

<file path=ppt/slideLayouts/_rels/slideLayout30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505.xml"/><Relationship Id="rId7" Type="http://schemas.openxmlformats.org/officeDocument/2006/relationships/image" Target="../media/image7.emf"/><Relationship Id="rId2" Type="http://schemas.openxmlformats.org/officeDocument/2006/relationships/vmlDrawing" Target="../drawings/vmlDrawing306.vml"/><Relationship Id="rId1" Type="http://schemas.openxmlformats.org/officeDocument/2006/relationships/themeOverride" Target="../theme/themeOverride123.xml"/><Relationship Id="rId6" Type="http://schemas.openxmlformats.org/officeDocument/2006/relationships/oleObject" Target="../embeddings/oleObject186.bin"/><Relationship Id="rId5" Type="http://schemas.openxmlformats.org/officeDocument/2006/relationships/slideMaster" Target="../slideMasters/slideMaster15.xml"/><Relationship Id="rId4" Type="http://schemas.openxmlformats.org/officeDocument/2006/relationships/tags" Target="../tags/tag506.xml"/></Relationships>
</file>

<file path=ppt/slideLayouts/_rels/slideLayout30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507.xml"/><Relationship Id="rId7" Type="http://schemas.openxmlformats.org/officeDocument/2006/relationships/image" Target="../media/image7.emf"/><Relationship Id="rId2" Type="http://schemas.openxmlformats.org/officeDocument/2006/relationships/vmlDrawing" Target="../drawings/vmlDrawing307.vml"/><Relationship Id="rId1" Type="http://schemas.openxmlformats.org/officeDocument/2006/relationships/themeOverride" Target="../theme/themeOverride124.xml"/><Relationship Id="rId6" Type="http://schemas.openxmlformats.org/officeDocument/2006/relationships/oleObject" Target="../embeddings/oleObject187.bin"/><Relationship Id="rId5" Type="http://schemas.openxmlformats.org/officeDocument/2006/relationships/slideMaster" Target="../slideMasters/slideMaster15.xml"/><Relationship Id="rId4" Type="http://schemas.openxmlformats.org/officeDocument/2006/relationships/tags" Target="../tags/tag508.xml"/></Relationships>
</file>

<file path=ppt/slideLayouts/_rels/slideLayout30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509.xml"/><Relationship Id="rId7" Type="http://schemas.openxmlformats.org/officeDocument/2006/relationships/image" Target="../media/image7.emf"/><Relationship Id="rId2" Type="http://schemas.openxmlformats.org/officeDocument/2006/relationships/vmlDrawing" Target="../drawings/vmlDrawing308.vml"/><Relationship Id="rId1" Type="http://schemas.openxmlformats.org/officeDocument/2006/relationships/themeOverride" Target="../theme/themeOverride125.xml"/><Relationship Id="rId6" Type="http://schemas.openxmlformats.org/officeDocument/2006/relationships/oleObject" Target="../embeddings/oleObject188.bin"/><Relationship Id="rId5" Type="http://schemas.openxmlformats.org/officeDocument/2006/relationships/slideMaster" Target="../slideMasters/slideMaster15.xml"/><Relationship Id="rId4" Type="http://schemas.openxmlformats.org/officeDocument/2006/relationships/tags" Target="../tags/tag510.xml"/></Relationships>
</file>

<file path=ppt/slideLayouts/_rels/slideLayout30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511.xml"/><Relationship Id="rId7" Type="http://schemas.openxmlformats.org/officeDocument/2006/relationships/image" Target="../media/image11.emf"/><Relationship Id="rId2" Type="http://schemas.openxmlformats.org/officeDocument/2006/relationships/vmlDrawing" Target="../drawings/vmlDrawing309.vml"/><Relationship Id="rId1" Type="http://schemas.openxmlformats.org/officeDocument/2006/relationships/themeOverride" Target="../theme/themeOverride126.xml"/><Relationship Id="rId6" Type="http://schemas.openxmlformats.org/officeDocument/2006/relationships/oleObject" Target="../embeddings/oleObject189.bin"/><Relationship Id="rId5" Type="http://schemas.openxmlformats.org/officeDocument/2006/relationships/slideMaster" Target="../slideMasters/slideMaster15.xml"/><Relationship Id="rId4" Type="http://schemas.openxmlformats.org/officeDocument/2006/relationships/tags" Target="../tags/tag512.xml"/></Relationships>
</file>

<file path=ppt/slideLayouts/_rels/slideLayout308.xml.rels><?xml version="1.0" encoding="UTF-8" standalone="yes"?>
<Relationships xmlns="http://schemas.openxmlformats.org/package/2006/relationships"><Relationship Id="rId3" Type="http://schemas.openxmlformats.org/officeDocument/2006/relationships/tags" Target="../tags/tag514.xml"/><Relationship Id="rId7" Type="http://schemas.openxmlformats.org/officeDocument/2006/relationships/image" Target="../media/image10.png"/><Relationship Id="rId2" Type="http://schemas.openxmlformats.org/officeDocument/2006/relationships/tags" Target="../tags/tag513.xml"/><Relationship Id="rId1" Type="http://schemas.openxmlformats.org/officeDocument/2006/relationships/vmlDrawing" Target="../drawings/vmlDrawing310.vml"/><Relationship Id="rId6" Type="http://schemas.openxmlformats.org/officeDocument/2006/relationships/image" Target="../media/image7.emf"/><Relationship Id="rId5" Type="http://schemas.openxmlformats.org/officeDocument/2006/relationships/oleObject" Target="../embeddings/oleObject190.bin"/><Relationship Id="rId4" Type="http://schemas.openxmlformats.org/officeDocument/2006/relationships/slideMaster" Target="../slideMasters/slideMaster15.xml"/></Relationships>
</file>

<file path=ppt/slideLayouts/_rels/slideLayout30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515.xml"/><Relationship Id="rId7" Type="http://schemas.openxmlformats.org/officeDocument/2006/relationships/image" Target="../media/image7.emf"/><Relationship Id="rId2" Type="http://schemas.openxmlformats.org/officeDocument/2006/relationships/vmlDrawing" Target="../drawings/vmlDrawing311.vml"/><Relationship Id="rId1" Type="http://schemas.openxmlformats.org/officeDocument/2006/relationships/themeOverride" Target="../theme/themeOverride127.xml"/><Relationship Id="rId6" Type="http://schemas.openxmlformats.org/officeDocument/2006/relationships/oleObject" Target="../embeddings/oleObject191.bin"/><Relationship Id="rId5" Type="http://schemas.openxmlformats.org/officeDocument/2006/relationships/slideMaster" Target="../slideMasters/slideMaster15.xml"/><Relationship Id="rId4" Type="http://schemas.openxmlformats.org/officeDocument/2006/relationships/tags" Target="../tags/tag516.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56.xml"/><Relationship Id="rId7" Type="http://schemas.openxmlformats.org/officeDocument/2006/relationships/image" Target="../media/image7.emf"/><Relationship Id="rId2" Type="http://schemas.openxmlformats.org/officeDocument/2006/relationships/vmlDrawing" Target="../drawings/vmlDrawing32.vml"/><Relationship Id="rId1" Type="http://schemas.openxmlformats.org/officeDocument/2006/relationships/themeOverride" Target="../theme/themeOverride9.xml"/><Relationship Id="rId6" Type="http://schemas.openxmlformats.org/officeDocument/2006/relationships/oleObject" Target="../embeddings/oleObject32.bin"/><Relationship Id="rId5" Type="http://schemas.openxmlformats.org/officeDocument/2006/relationships/slideMaster" Target="../slideMasters/slideMaster3.xml"/><Relationship Id="rId4" Type="http://schemas.openxmlformats.org/officeDocument/2006/relationships/tags" Target="../tags/tag57.xml"/></Relationships>
</file>

<file path=ppt/slideLayouts/_rels/slideLayout310.xml.rels><?xml version="1.0" encoding="UTF-8" standalone="yes"?>
<Relationships xmlns="http://schemas.openxmlformats.org/package/2006/relationships"><Relationship Id="rId3" Type="http://schemas.openxmlformats.org/officeDocument/2006/relationships/tags" Target="../tags/tag518.xml"/><Relationship Id="rId7" Type="http://schemas.openxmlformats.org/officeDocument/2006/relationships/image" Target="../media/image10.png"/><Relationship Id="rId2" Type="http://schemas.openxmlformats.org/officeDocument/2006/relationships/tags" Target="../tags/tag517.xml"/><Relationship Id="rId1" Type="http://schemas.openxmlformats.org/officeDocument/2006/relationships/vmlDrawing" Target="../drawings/vmlDrawing312.vml"/><Relationship Id="rId6" Type="http://schemas.openxmlformats.org/officeDocument/2006/relationships/image" Target="../media/image7.emf"/><Relationship Id="rId5" Type="http://schemas.openxmlformats.org/officeDocument/2006/relationships/oleObject" Target="../embeddings/oleObject192.bin"/><Relationship Id="rId4" Type="http://schemas.openxmlformats.org/officeDocument/2006/relationships/slideMaster" Target="../slideMasters/slideMaster15.xml"/></Relationships>
</file>

<file path=ppt/slideLayouts/_rels/slideLayout3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519.xml"/><Relationship Id="rId7" Type="http://schemas.openxmlformats.org/officeDocument/2006/relationships/image" Target="../media/image7.emf"/><Relationship Id="rId2" Type="http://schemas.openxmlformats.org/officeDocument/2006/relationships/vmlDrawing" Target="../drawings/vmlDrawing313.vml"/><Relationship Id="rId1" Type="http://schemas.openxmlformats.org/officeDocument/2006/relationships/themeOverride" Target="../theme/themeOverride128.xml"/><Relationship Id="rId6" Type="http://schemas.openxmlformats.org/officeDocument/2006/relationships/oleObject" Target="../embeddings/oleObject193.bin"/><Relationship Id="rId5" Type="http://schemas.openxmlformats.org/officeDocument/2006/relationships/slideMaster" Target="../slideMasters/slideMaster15.xml"/><Relationship Id="rId4" Type="http://schemas.openxmlformats.org/officeDocument/2006/relationships/tags" Target="../tags/tag520.xml"/></Relationships>
</file>

<file path=ppt/slideLayouts/_rels/slideLayout312.xml.rels><?xml version="1.0" encoding="UTF-8" standalone="yes"?>
<Relationships xmlns="http://schemas.openxmlformats.org/package/2006/relationships"><Relationship Id="rId3" Type="http://schemas.openxmlformats.org/officeDocument/2006/relationships/tags" Target="../tags/tag522.xml"/><Relationship Id="rId7" Type="http://schemas.openxmlformats.org/officeDocument/2006/relationships/image" Target="../media/image10.png"/><Relationship Id="rId2" Type="http://schemas.openxmlformats.org/officeDocument/2006/relationships/tags" Target="../tags/tag521.xml"/><Relationship Id="rId1" Type="http://schemas.openxmlformats.org/officeDocument/2006/relationships/vmlDrawing" Target="../drawings/vmlDrawing314.vml"/><Relationship Id="rId6" Type="http://schemas.openxmlformats.org/officeDocument/2006/relationships/image" Target="../media/image7.emf"/><Relationship Id="rId5" Type="http://schemas.openxmlformats.org/officeDocument/2006/relationships/oleObject" Target="../embeddings/oleObject194.bin"/><Relationship Id="rId4" Type="http://schemas.openxmlformats.org/officeDocument/2006/relationships/slideMaster" Target="../slideMasters/slideMaster15.xml"/></Relationships>
</file>

<file path=ppt/slideLayouts/_rels/slideLayout3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523.xml"/><Relationship Id="rId7" Type="http://schemas.openxmlformats.org/officeDocument/2006/relationships/image" Target="../media/image7.emf"/><Relationship Id="rId2" Type="http://schemas.openxmlformats.org/officeDocument/2006/relationships/vmlDrawing" Target="../drawings/vmlDrawing315.vml"/><Relationship Id="rId1" Type="http://schemas.openxmlformats.org/officeDocument/2006/relationships/themeOverride" Target="../theme/themeOverride129.xml"/><Relationship Id="rId6" Type="http://schemas.openxmlformats.org/officeDocument/2006/relationships/oleObject" Target="../embeddings/oleObject195.bin"/><Relationship Id="rId5" Type="http://schemas.openxmlformats.org/officeDocument/2006/relationships/slideMaster" Target="../slideMasters/slideMaster15.xml"/><Relationship Id="rId4" Type="http://schemas.openxmlformats.org/officeDocument/2006/relationships/tags" Target="../tags/tag524.xml"/></Relationships>
</file>

<file path=ppt/slideLayouts/_rels/slideLayout314.xml.rels><?xml version="1.0" encoding="UTF-8" standalone="yes"?>
<Relationships xmlns="http://schemas.openxmlformats.org/package/2006/relationships"><Relationship Id="rId3" Type="http://schemas.openxmlformats.org/officeDocument/2006/relationships/tags" Target="../tags/tag526.xml"/><Relationship Id="rId7" Type="http://schemas.openxmlformats.org/officeDocument/2006/relationships/image" Target="../media/image10.png"/><Relationship Id="rId2" Type="http://schemas.openxmlformats.org/officeDocument/2006/relationships/tags" Target="../tags/tag525.xml"/><Relationship Id="rId1" Type="http://schemas.openxmlformats.org/officeDocument/2006/relationships/vmlDrawing" Target="../drawings/vmlDrawing316.vml"/><Relationship Id="rId6" Type="http://schemas.openxmlformats.org/officeDocument/2006/relationships/image" Target="../media/image7.emf"/><Relationship Id="rId5" Type="http://schemas.openxmlformats.org/officeDocument/2006/relationships/oleObject" Target="../embeddings/oleObject196.bin"/><Relationship Id="rId4" Type="http://schemas.openxmlformats.org/officeDocument/2006/relationships/slideMaster" Target="../slideMasters/slideMaster15.xml"/></Relationships>
</file>

<file path=ppt/slideLayouts/_rels/slideLayout315.xml.rels><?xml version="1.0" encoding="UTF-8" standalone="yes"?>
<Relationships xmlns="http://schemas.openxmlformats.org/package/2006/relationships"><Relationship Id="rId3" Type="http://schemas.openxmlformats.org/officeDocument/2006/relationships/tags" Target="../tags/tag527.xml"/><Relationship Id="rId7" Type="http://schemas.openxmlformats.org/officeDocument/2006/relationships/image" Target="../media/image7.emf"/><Relationship Id="rId2" Type="http://schemas.openxmlformats.org/officeDocument/2006/relationships/vmlDrawing" Target="../drawings/vmlDrawing317.vml"/><Relationship Id="rId1" Type="http://schemas.openxmlformats.org/officeDocument/2006/relationships/themeOverride" Target="../theme/themeOverride130.xml"/><Relationship Id="rId6" Type="http://schemas.openxmlformats.org/officeDocument/2006/relationships/oleObject" Target="../embeddings/oleObject197.bin"/><Relationship Id="rId5" Type="http://schemas.openxmlformats.org/officeDocument/2006/relationships/slideMaster" Target="../slideMasters/slideMaster15.xml"/><Relationship Id="rId4" Type="http://schemas.openxmlformats.org/officeDocument/2006/relationships/tags" Target="../tags/tag528.xml"/></Relationships>
</file>

<file path=ppt/slideLayouts/_rels/slideLayout316.xml.rels><?xml version="1.0" encoding="UTF-8" standalone="yes"?>
<Relationships xmlns="http://schemas.openxmlformats.org/package/2006/relationships"><Relationship Id="rId3" Type="http://schemas.openxmlformats.org/officeDocument/2006/relationships/tags" Target="../tags/tag530.xml"/><Relationship Id="rId7" Type="http://schemas.openxmlformats.org/officeDocument/2006/relationships/image" Target="../media/image7.emf"/><Relationship Id="rId2" Type="http://schemas.openxmlformats.org/officeDocument/2006/relationships/tags" Target="../tags/tag529.xml"/><Relationship Id="rId1" Type="http://schemas.openxmlformats.org/officeDocument/2006/relationships/vmlDrawing" Target="../drawings/vmlDrawing318.vml"/><Relationship Id="rId6" Type="http://schemas.openxmlformats.org/officeDocument/2006/relationships/oleObject" Target="../embeddings/oleObject198.bin"/><Relationship Id="rId5" Type="http://schemas.openxmlformats.org/officeDocument/2006/relationships/image" Target="../media/image14.jpeg"/><Relationship Id="rId4" Type="http://schemas.openxmlformats.org/officeDocument/2006/relationships/slideMaster" Target="../slideMasters/slideMaster15.xml"/></Relationships>
</file>

<file path=ppt/slideLayouts/_rels/slideLayout317.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531.xml"/><Relationship Id="rId1" Type="http://schemas.openxmlformats.org/officeDocument/2006/relationships/vmlDrawing" Target="../drawings/vmlDrawing319.vml"/><Relationship Id="rId6" Type="http://schemas.openxmlformats.org/officeDocument/2006/relationships/image" Target="../media/image13.png"/><Relationship Id="rId5" Type="http://schemas.openxmlformats.org/officeDocument/2006/relationships/image" Target="../media/image5.emf"/><Relationship Id="rId4" Type="http://schemas.openxmlformats.org/officeDocument/2006/relationships/oleObject" Target="../embeddings/oleObject199.bin"/></Relationships>
</file>

<file path=ppt/slideLayouts/_rels/slideLayout318.xml.rels><?xml version="1.0" encoding="UTF-8" standalone="yes"?>
<Relationships xmlns="http://schemas.openxmlformats.org/package/2006/relationships"><Relationship Id="rId3" Type="http://schemas.openxmlformats.org/officeDocument/2006/relationships/tags" Target="../tags/tag533.xml"/><Relationship Id="rId2" Type="http://schemas.openxmlformats.org/officeDocument/2006/relationships/tags" Target="../tags/tag532.xml"/><Relationship Id="rId1" Type="http://schemas.openxmlformats.org/officeDocument/2006/relationships/vmlDrawing" Target="../drawings/vmlDrawing320.vml"/><Relationship Id="rId6" Type="http://schemas.openxmlformats.org/officeDocument/2006/relationships/image" Target="../media/image7.emf"/><Relationship Id="rId5" Type="http://schemas.openxmlformats.org/officeDocument/2006/relationships/oleObject" Target="../embeddings/oleObject200.bin"/><Relationship Id="rId4" Type="http://schemas.openxmlformats.org/officeDocument/2006/relationships/slideMaster" Target="../slideMasters/slideMaster15.xml"/></Relationships>
</file>

<file path=ppt/slideLayouts/_rels/slideLayout319.xml.rels><?xml version="1.0" encoding="UTF-8" standalone="yes"?>
<Relationships xmlns="http://schemas.openxmlformats.org/package/2006/relationships"><Relationship Id="rId3" Type="http://schemas.openxmlformats.org/officeDocument/2006/relationships/tags" Target="../tags/tag534.xml"/><Relationship Id="rId7" Type="http://schemas.openxmlformats.org/officeDocument/2006/relationships/image" Target="../media/image9.png"/><Relationship Id="rId2" Type="http://schemas.openxmlformats.org/officeDocument/2006/relationships/vmlDrawing" Target="../drawings/vmlDrawing321.vml"/><Relationship Id="rId1" Type="http://schemas.openxmlformats.org/officeDocument/2006/relationships/themeOverride" Target="../theme/themeOverride131.xml"/><Relationship Id="rId6" Type="http://schemas.openxmlformats.org/officeDocument/2006/relationships/image" Target="../media/image7.emf"/><Relationship Id="rId5" Type="http://schemas.openxmlformats.org/officeDocument/2006/relationships/oleObject" Target="../embeddings/oleObject201.bin"/><Relationship Id="rId4" Type="http://schemas.openxmlformats.org/officeDocument/2006/relationships/slideMaster" Target="../slideMasters/slideMaster15.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58.xml"/><Relationship Id="rId7" Type="http://schemas.openxmlformats.org/officeDocument/2006/relationships/image" Target="../media/image7.emf"/><Relationship Id="rId2" Type="http://schemas.openxmlformats.org/officeDocument/2006/relationships/vmlDrawing" Target="../drawings/vmlDrawing33.vml"/><Relationship Id="rId1" Type="http://schemas.openxmlformats.org/officeDocument/2006/relationships/themeOverride" Target="../theme/themeOverride10.xml"/><Relationship Id="rId6" Type="http://schemas.openxmlformats.org/officeDocument/2006/relationships/oleObject" Target="../embeddings/oleObject33.bin"/><Relationship Id="rId5" Type="http://schemas.openxmlformats.org/officeDocument/2006/relationships/slideMaster" Target="../slideMasters/slideMaster3.xml"/><Relationship Id="rId4" Type="http://schemas.openxmlformats.org/officeDocument/2006/relationships/tags" Target="../tags/tag59.xml"/></Relationships>
</file>

<file path=ppt/slideLayouts/_rels/slideLayout320.xml.rels><?xml version="1.0" encoding="UTF-8" standalone="yes"?>
<Relationships xmlns="http://schemas.openxmlformats.org/package/2006/relationships"><Relationship Id="rId3" Type="http://schemas.openxmlformats.org/officeDocument/2006/relationships/tags" Target="../tags/tag535.xml"/><Relationship Id="rId2" Type="http://schemas.openxmlformats.org/officeDocument/2006/relationships/vmlDrawing" Target="../drawings/vmlDrawing322.vml"/><Relationship Id="rId1" Type="http://schemas.openxmlformats.org/officeDocument/2006/relationships/themeOverride" Target="../theme/themeOverride132.xml"/><Relationship Id="rId6" Type="http://schemas.openxmlformats.org/officeDocument/2006/relationships/image" Target="../media/image7.emf"/><Relationship Id="rId5" Type="http://schemas.openxmlformats.org/officeDocument/2006/relationships/oleObject" Target="../embeddings/oleObject202.bin"/><Relationship Id="rId4" Type="http://schemas.openxmlformats.org/officeDocument/2006/relationships/slideMaster" Target="../slideMasters/slideMaster15.xml"/></Relationships>
</file>

<file path=ppt/slideLayouts/_rels/slideLayout321.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536.xml"/><Relationship Id="rId1" Type="http://schemas.openxmlformats.org/officeDocument/2006/relationships/vmlDrawing" Target="../drawings/vmlDrawing323.vml"/><Relationship Id="rId5" Type="http://schemas.openxmlformats.org/officeDocument/2006/relationships/image" Target="../media/image7.emf"/><Relationship Id="rId4" Type="http://schemas.openxmlformats.org/officeDocument/2006/relationships/oleObject" Target="../embeddings/oleObject203.bin"/></Relationships>
</file>

<file path=ppt/slideLayouts/_rels/slideLayout322.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537.xml"/><Relationship Id="rId1" Type="http://schemas.openxmlformats.org/officeDocument/2006/relationships/vmlDrawing" Target="../drawings/vmlDrawing324.vml"/><Relationship Id="rId6" Type="http://schemas.openxmlformats.org/officeDocument/2006/relationships/image" Target="../media/image7.emf"/><Relationship Id="rId5" Type="http://schemas.openxmlformats.org/officeDocument/2006/relationships/oleObject" Target="../embeddings/oleObject204.bin"/><Relationship Id="rId4" Type="http://schemas.openxmlformats.org/officeDocument/2006/relationships/image" Target="../media/image14.jpeg"/></Relationships>
</file>

<file path=ppt/slideLayouts/_rels/slideLayout323.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538.xml"/><Relationship Id="rId1" Type="http://schemas.openxmlformats.org/officeDocument/2006/relationships/vmlDrawing" Target="../drawings/vmlDrawing325.vml"/><Relationship Id="rId6" Type="http://schemas.openxmlformats.org/officeDocument/2006/relationships/image" Target="../media/image5.emf"/><Relationship Id="rId5" Type="http://schemas.openxmlformats.org/officeDocument/2006/relationships/oleObject" Target="../embeddings/oleObject205.bin"/><Relationship Id="rId4" Type="http://schemas.openxmlformats.org/officeDocument/2006/relationships/image" Target="../media/image6.jpeg"/></Relationships>
</file>

<file path=ppt/slideLayouts/_rels/slideLayout324.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539.xml"/><Relationship Id="rId1" Type="http://schemas.openxmlformats.org/officeDocument/2006/relationships/vmlDrawing" Target="../drawings/vmlDrawing326.vml"/><Relationship Id="rId5" Type="http://schemas.openxmlformats.org/officeDocument/2006/relationships/image" Target="../media/image7.emf"/><Relationship Id="rId4" Type="http://schemas.openxmlformats.org/officeDocument/2006/relationships/oleObject" Target="../embeddings/oleObject206.bin"/></Relationships>
</file>

<file path=ppt/slideLayouts/_rels/slideLayout325.xml.rels><?xml version="1.0" encoding="UTF-8" standalone="yes"?>
<Relationships xmlns="http://schemas.openxmlformats.org/package/2006/relationships"><Relationship Id="rId3" Type="http://schemas.openxmlformats.org/officeDocument/2006/relationships/tags" Target="../tags/tag540.xml"/><Relationship Id="rId7" Type="http://schemas.openxmlformats.org/officeDocument/2006/relationships/image" Target="../media/image4.emf"/><Relationship Id="rId2" Type="http://schemas.openxmlformats.org/officeDocument/2006/relationships/vmlDrawing" Target="../drawings/vmlDrawing327.vml"/><Relationship Id="rId1" Type="http://schemas.openxmlformats.org/officeDocument/2006/relationships/themeOverride" Target="../theme/themeOverride133.xml"/><Relationship Id="rId6" Type="http://schemas.openxmlformats.org/officeDocument/2006/relationships/oleObject" Target="../embeddings/oleObject207.bin"/><Relationship Id="rId5" Type="http://schemas.openxmlformats.org/officeDocument/2006/relationships/slideMaster" Target="../slideMasters/slideMaster15.xml"/><Relationship Id="rId4" Type="http://schemas.openxmlformats.org/officeDocument/2006/relationships/tags" Target="../tags/tag541.xml"/></Relationships>
</file>

<file path=ppt/slideLayouts/_rels/slideLayout326.xml.rels><?xml version="1.0" encoding="UTF-8" standalone="yes"?>
<Relationships xmlns="http://schemas.openxmlformats.org/package/2006/relationships"><Relationship Id="rId3" Type="http://schemas.openxmlformats.org/officeDocument/2006/relationships/tags" Target="../tags/tag542.xml"/><Relationship Id="rId2" Type="http://schemas.openxmlformats.org/officeDocument/2006/relationships/vmlDrawing" Target="../drawings/vmlDrawing328.vml"/><Relationship Id="rId1" Type="http://schemas.openxmlformats.org/officeDocument/2006/relationships/themeOverride" Target="../theme/themeOverride134.xml"/><Relationship Id="rId6" Type="http://schemas.openxmlformats.org/officeDocument/2006/relationships/image" Target="../media/image4.emf"/><Relationship Id="rId5" Type="http://schemas.openxmlformats.org/officeDocument/2006/relationships/oleObject" Target="../embeddings/oleObject208.bin"/><Relationship Id="rId4" Type="http://schemas.openxmlformats.org/officeDocument/2006/relationships/slideMaster" Target="../slideMasters/slideMaster15.xml"/></Relationships>
</file>

<file path=ppt/slideLayouts/_rels/slideLayout327.xml.rels><?xml version="1.0" encoding="UTF-8" standalone="yes"?>
<Relationships xmlns="http://schemas.openxmlformats.org/package/2006/relationships"><Relationship Id="rId3" Type="http://schemas.openxmlformats.org/officeDocument/2006/relationships/tags" Target="../tags/tag543.xml"/><Relationship Id="rId2" Type="http://schemas.openxmlformats.org/officeDocument/2006/relationships/vmlDrawing" Target="../drawings/vmlDrawing329.vml"/><Relationship Id="rId1" Type="http://schemas.openxmlformats.org/officeDocument/2006/relationships/themeOverride" Target="../theme/themeOverride135.xml"/><Relationship Id="rId6" Type="http://schemas.openxmlformats.org/officeDocument/2006/relationships/image" Target="../media/image4.emf"/><Relationship Id="rId5" Type="http://schemas.openxmlformats.org/officeDocument/2006/relationships/oleObject" Target="../embeddings/oleObject209.bin"/><Relationship Id="rId4" Type="http://schemas.openxmlformats.org/officeDocument/2006/relationships/slideMaster" Target="../slideMasters/slideMaster15.xml"/></Relationships>
</file>

<file path=ppt/slideLayouts/_rels/slideLayout328.xml.rels><?xml version="1.0" encoding="UTF-8" standalone="yes"?>
<Relationships xmlns="http://schemas.openxmlformats.org/package/2006/relationships"><Relationship Id="rId3" Type="http://schemas.openxmlformats.org/officeDocument/2006/relationships/tags" Target="../tags/tag544.xml"/><Relationship Id="rId7" Type="http://schemas.openxmlformats.org/officeDocument/2006/relationships/image" Target="../media/image15.png"/><Relationship Id="rId2" Type="http://schemas.openxmlformats.org/officeDocument/2006/relationships/vmlDrawing" Target="../drawings/vmlDrawing330.vml"/><Relationship Id="rId1" Type="http://schemas.openxmlformats.org/officeDocument/2006/relationships/themeOverride" Target="../theme/themeOverride136.xml"/><Relationship Id="rId6" Type="http://schemas.openxmlformats.org/officeDocument/2006/relationships/image" Target="../media/image4.emf"/><Relationship Id="rId5" Type="http://schemas.openxmlformats.org/officeDocument/2006/relationships/oleObject" Target="../embeddings/oleObject210.bin"/><Relationship Id="rId4" Type="http://schemas.openxmlformats.org/officeDocument/2006/relationships/slideMaster" Target="../slideMasters/slideMaster15.xml"/></Relationships>
</file>

<file path=ppt/slideLayouts/_rels/slideLayout329.xml.rels><?xml version="1.0" encoding="UTF-8" standalone="yes"?>
<Relationships xmlns="http://schemas.openxmlformats.org/package/2006/relationships"><Relationship Id="rId3" Type="http://schemas.openxmlformats.org/officeDocument/2006/relationships/tags" Target="../tags/tag546.xml"/><Relationship Id="rId2" Type="http://schemas.openxmlformats.org/officeDocument/2006/relationships/tags" Target="../tags/tag545.xml"/><Relationship Id="rId1" Type="http://schemas.openxmlformats.org/officeDocument/2006/relationships/vmlDrawing" Target="../drawings/vmlDrawing331.vml"/><Relationship Id="rId6" Type="http://schemas.openxmlformats.org/officeDocument/2006/relationships/image" Target="../media/image4.emf"/><Relationship Id="rId5" Type="http://schemas.openxmlformats.org/officeDocument/2006/relationships/oleObject" Target="../embeddings/oleObject211.bin"/><Relationship Id="rId4" Type="http://schemas.openxmlformats.org/officeDocument/2006/relationships/slideMaster" Target="../slideMasters/slideMaster15.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60.xml"/><Relationship Id="rId7" Type="http://schemas.openxmlformats.org/officeDocument/2006/relationships/image" Target="../media/image7.emf"/><Relationship Id="rId2" Type="http://schemas.openxmlformats.org/officeDocument/2006/relationships/vmlDrawing" Target="../drawings/vmlDrawing34.vml"/><Relationship Id="rId1" Type="http://schemas.openxmlformats.org/officeDocument/2006/relationships/themeOverride" Target="../theme/themeOverride11.xml"/><Relationship Id="rId6" Type="http://schemas.openxmlformats.org/officeDocument/2006/relationships/oleObject" Target="../embeddings/oleObject34.bin"/><Relationship Id="rId5" Type="http://schemas.openxmlformats.org/officeDocument/2006/relationships/slideMaster" Target="../slideMasters/slideMaster3.xml"/><Relationship Id="rId4" Type="http://schemas.openxmlformats.org/officeDocument/2006/relationships/tags" Target="../tags/tag61.xml"/></Relationships>
</file>

<file path=ppt/slideLayouts/_rels/slideLayout330.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547.xml"/><Relationship Id="rId1" Type="http://schemas.openxmlformats.org/officeDocument/2006/relationships/vmlDrawing" Target="../drawings/vmlDrawing332.vml"/><Relationship Id="rId5" Type="http://schemas.openxmlformats.org/officeDocument/2006/relationships/image" Target="../media/image4.emf"/><Relationship Id="rId4" Type="http://schemas.openxmlformats.org/officeDocument/2006/relationships/oleObject" Target="../embeddings/oleObject212.bin"/></Relationships>
</file>

<file path=ppt/slideLayouts/_rels/slideLayout331.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548.xml"/><Relationship Id="rId1" Type="http://schemas.openxmlformats.org/officeDocument/2006/relationships/vmlDrawing" Target="../drawings/vmlDrawing333.vml"/><Relationship Id="rId5" Type="http://schemas.openxmlformats.org/officeDocument/2006/relationships/image" Target="../media/image4.emf"/><Relationship Id="rId4" Type="http://schemas.openxmlformats.org/officeDocument/2006/relationships/oleObject" Target="../embeddings/oleObject213.bin"/></Relationships>
</file>

<file path=ppt/slideLayouts/_rels/slideLayout332.xml.rels><?xml version="1.0" encoding="UTF-8" standalone="yes"?>
<Relationships xmlns="http://schemas.openxmlformats.org/package/2006/relationships"><Relationship Id="rId3" Type="http://schemas.openxmlformats.org/officeDocument/2006/relationships/tags" Target="../tags/tag549.xml"/><Relationship Id="rId7" Type="http://schemas.openxmlformats.org/officeDocument/2006/relationships/image" Target="../media/image15.png"/><Relationship Id="rId2" Type="http://schemas.openxmlformats.org/officeDocument/2006/relationships/vmlDrawing" Target="../drawings/vmlDrawing334.vml"/><Relationship Id="rId1" Type="http://schemas.openxmlformats.org/officeDocument/2006/relationships/themeOverride" Target="../theme/themeOverride137.xml"/><Relationship Id="rId6" Type="http://schemas.openxmlformats.org/officeDocument/2006/relationships/image" Target="../media/image4.emf"/><Relationship Id="rId5" Type="http://schemas.openxmlformats.org/officeDocument/2006/relationships/oleObject" Target="../embeddings/oleObject214.bin"/><Relationship Id="rId4" Type="http://schemas.openxmlformats.org/officeDocument/2006/relationships/slideMaster" Target="../slideMasters/slideMaster15.xml"/></Relationships>
</file>

<file path=ppt/slideLayouts/_rels/slideLayout333.xml.rels><?xml version="1.0" encoding="UTF-8" standalone="yes"?>
<Relationships xmlns="http://schemas.openxmlformats.org/package/2006/relationships"><Relationship Id="rId3" Type="http://schemas.openxmlformats.org/officeDocument/2006/relationships/tags" Target="../tags/tag550.xml"/><Relationship Id="rId7" Type="http://schemas.openxmlformats.org/officeDocument/2006/relationships/image" Target="../media/image9.png"/><Relationship Id="rId2" Type="http://schemas.openxmlformats.org/officeDocument/2006/relationships/vmlDrawing" Target="../drawings/vmlDrawing335.vml"/><Relationship Id="rId1" Type="http://schemas.openxmlformats.org/officeDocument/2006/relationships/themeOverride" Target="../theme/themeOverride138.xml"/><Relationship Id="rId6" Type="http://schemas.openxmlformats.org/officeDocument/2006/relationships/image" Target="../media/image4.emf"/><Relationship Id="rId5" Type="http://schemas.openxmlformats.org/officeDocument/2006/relationships/oleObject" Target="../embeddings/oleObject215.bin"/><Relationship Id="rId4" Type="http://schemas.openxmlformats.org/officeDocument/2006/relationships/slideMaster" Target="../slideMasters/slideMaster15.xml"/></Relationships>
</file>

<file path=ppt/slideLayouts/_rels/slideLayout334.xml.rels><?xml version="1.0" encoding="UTF-8" standalone="yes"?>
<Relationships xmlns="http://schemas.openxmlformats.org/package/2006/relationships"><Relationship Id="rId3" Type="http://schemas.openxmlformats.org/officeDocument/2006/relationships/tags" Target="../tags/tag554.xml"/><Relationship Id="rId7" Type="http://schemas.openxmlformats.org/officeDocument/2006/relationships/image" Target="../media/image5.emf"/><Relationship Id="rId2" Type="http://schemas.openxmlformats.org/officeDocument/2006/relationships/tags" Target="../tags/tag553.xml"/><Relationship Id="rId1" Type="http://schemas.openxmlformats.org/officeDocument/2006/relationships/vmlDrawing" Target="../drawings/vmlDrawing337.vml"/><Relationship Id="rId6" Type="http://schemas.openxmlformats.org/officeDocument/2006/relationships/oleObject" Target="../embeddings/oleObject157.bin"/><Relationship Id="rId5" Type="http://schemas.openxmlformats.org/officeDocument/2006/relationships/image" Target="../media/image6.jpeg"/><Relationship Id="rId4" Type="http://schemas.openxmlformats.org/officeDocument/2006/relationships/slideMaster" Target="../slideMasters/slideMaster16.xml"/></Relationships>
</file>

<file path=ppt/slideLayouts/_rels/slideLayout335.xml.rels><?xml version="1.0" encoding="UTF-8" standalone="yes"?>
<Relationships xmlns="http://schemas.openxmlformats.org/package/2006/relationships"><Relationship Id="rId3" Type="http://schemas.openxmlformats.org/officeDocument/2006/relationships/tags" Target="../tags/tag556.xml"/><Relationship Id="rId7" Type="http://schemas.openxmlformats.org/officeDocument/2006/relationships/image" Target="../media/image8.jpeg"/><Relationship Id="rId2" Type="http://schemas.openxmlformats.org/officeDocument/2006/relationships/tags" Target="../tags/tag555.xml"/><Relationship Id="rId1" Type="http://schemas.openxmlformats.org/officeDocument/2006/relationships/vmlDrawing" Target="../drawings/vmlDrawing338.vml"/><Relationship Id="rId6" Type="http://schemas.openxmlformats.org/officeDocument/2006/relationships/image" Target="../media/image7.emf"/><Relationship Id="rId5" Type="http://schemas.openxmlformats.org/officeDocument/2006/relationships/oleObject" Target="../embeddings/oleObject158.bin"/><Relationship Id="rId4" Type="http://schemas.openxmlformats.org/officeDocument/2006/relationships/slideMaster" Target="../slideMasters/slideMaster16.xml"/></Relationships>
</file>

<file path=ppt/slideLayouts/_rels/slideLayout336.xml.rels><?xml version="1.0" encoding="UTF-8" standalone="yes"?>
<Relationships xmlns="http://schemas.openxmlformats.org/package/2006/relationships"><Relationship Id="rId3" Type="http://schemas.openxmlformats.org/officeDocument/2006/relationships/tags" Target="../tags/tag558.xml"/><Relationship Id="rId7" Type="http://schemas.openxmlformats.org/officeDocument/2006/relationships/image" Target="../media/image8.jpeg"/><Relationship Id="rId2" Type="http://schemas.openxmlformats.org/officeDocument/2006/relationships/tags" Target="../tags/tag557.xml"/><Relationship Id="rId1" Type="http://schemas.openxmlformats.org/officeDocument/2006/relationships/vmlDrawing" Target="../drawings/vmlDrawing339.vml"/><Relationship Id="rId6" Type="http://schemas.openxmlformats.org/officeDocument/2006/relationships/image" Target="../media/image7.emf"/><Relationship Id="rId5" Type="http://schemas.openxmlformats.org/officeDocument/2006/relationships/oleObject" Target="../embeddings/oleObject159.bin"/><Relationship Id="rId4" Type="http://schemas.openxmlformats.org/officeDocument/2006/relationships/slideMaster" Target="../slideMasters/slideMaster16.xml"/></Relationships>
</file>

<file path=ppt/slideLayouts/_rels/slideLayout337.xml.rels><?xml version="1.0" encoding="UTF-8" standalone="yes"?>
<Relationships xmlns="http://schemas.openxmlformats.org/package/2006/relationships"><Relationship Id="rId3" Type="http://schemas.openxmlformats.org/officeDocument/2006/relationships/tags" Target="../tags/tag560.xml"/><Relationship Id="rId2" Type="http://schemas.openxmlformats.org/officeDocument/2006/relationships/tags" Target="../tags/tag559.xml"/><Relationship Id="rId1" Type="http://schemas.openxmlformats.org/officeDocument/2006/relationships/vmlDrawing" Target="../drawings/vmlDrawing340.vml"/><Relationship Id="rId6" Type="http://schemas.openxmlformats.org/officeDocument/2006/relationships/image" Target="../media/image7.emf"/><Relationship Id="rId5" Type="http://schemas.openxmlformats.org/officeDocument/2006/relationships/oleObject" Target="../embeddings/oleObject160.bin"/><Relationship Id="rId4" Type="http://schemas.openxmlformats.org/officeDocument/2006/relationships/slideMaster" Target="../slideMasters/slideMaster16.xml"/></Relationships>
</file>

<file path=ppt/slideLayouts/_rels/slideLayout33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561.xml"/><Relationship Id="rId7" Type="http://schemas.openxmlformats.org/officeDocument/2006/relationships/image" Target="../media/image7.emf"/><Relationship Id="rId2" Type="http://schemas.openxmlformats.org/officeDocument/2006/relationships/vmlDrawing" Target="../drawings/vmlDrawing341.vml"/><Relationship Id="rId1" Type="http://schemas.openxmlformats.org/officeDocument/2006/relationships/themeOverride" Target="../theme/themeOverride139.xml"/><Relationship Id="rId6" Type="http://schemas.openxmlformats.org/officeDocument/2006/relationships/oleObject" Target="../embeddings/oleObject161.bin"/><Relationship Id="rId5" Type="http://schemas.openxmlformats.org/officeDocument/2006/relationships/slideMaster" Target="../slideMasters/slideMaster16.xml"/><Relationship Id="rId4" Type="http://schemas.openxmlformats.org/officeDocument/2006/relationships/tags" Target="../tags/tag562.xml"/></Relationships>
</file>

<file path=ppt/slideLayouts/_rels/slideLayout339.xml.rels><?xml version="1.0" encoding="UTF-8" standalone="yes"?>
<Relationships xmlns="http://schemas.openxmlformats.org/package/2006/relationships"><Relationship Id="rId3" Type="http://schemas.openxmlformats.org/officeDocument/2006/relationships/tags" Target="../tags/tag564.xml"/><Relationship Id="rId7" Type="http://schemas.openxmlformats.org/officeDocument/2006/relationships/image" Target="../media/image10.png"/><Relationship Id="rId2" Type="http://schemas.openxmlformats.org/officeDocument/2006/relationships/tags" Target="../tags/tag563.xml"/><Relationship Id="rId1" Type="http://schemas.openxmlformats.org/officeDocument/2006/relationships/vmlDrawing" Target="../drawings/vmlDrawing342.vml"/><Relationship Id="rId6" Type="http://schemas.openxmlformats.org/officeDocument/2006/relationships/image" Target="../media/image7.emf"/><Relationship Id="rId5" Type="http://schemas.openxmlformats.org/officeDocument/2006/relationships/oleObject" Target="../embeddings/oleObject162.bin"/><Relationship Id="rId4" Type="http://schemas.openxmlformats.org/officeDocument/2006/relationships/slideMaster" Target="../slideMasters/slideMaster16.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62.xml"/><Relationship Id="rId7" Type="http://schemas.openxmlformats.org/officeDocument/2006/relationships/image" Target="../media/image7.emf"/><Relationship Id="rId2" Type="http://schemas.openxmlformats.org/officeDocument/2006/relationships/vmlDrawing" Target="../drawings/vmlDrawing35.vml"/><Relationship Id="rId1" Type="http://schemas.openxmlformats.org/officeDocument/2006/relationships/themeOverride" Target="../theme/themeOverride12.xml"/><Relationship Id="rId6" Type="http://schemas.openxmlformats.org/officeDocument/2006/relationships/oleObject" Target="../embeddings/oleObject35.bin"/><Relationship Id="rId5" Type="http://schemas.openxmlformats.org/officeDocument/2006/relationships/slideMaster" Target="../slideMasters/slideMaster3.xml"/><Relationship Id="rId4" Type="http://schemas.openxmlformats.org/officeDocument/2006/relationships/tags" Target="../tags/tag63.xml"/></Relationships>
</file>

<file path=ppt/slideLayouts/_rels/slideLayout34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565.xml"/><Relationship Id="rId7" Type="http://schemas.openxmlformats.org/officeDocument/2006/relationships/image" Target="../media/image11.emf"/><Relationship Id="rId2" Type="http://schemas.openxmlformats.org/officeDocument/2006/relationships/vmlDrawing" Target="../drawings/vmlDrawing343.vml"/><Relationship Id="rId1" Type="http://schemas.openxmlformats.org/officeDocument/2006/relationships/themeOverride" Target="../theme/themeOverride140.xml"/><Relationship Id="rId6" Type="http://schemas.openxmlformats.org/officeDocument/2006/relationships/oleObject" Target="../embeddings/oleObject163.bin"/><Relationship Id="rId5" Type="http://schemas.openxmlformats.org/officeDocument/2006/relationships/slideMaster" Target="../slideMasters/slideMaster16.xml"/><Relationship Id="rId4" Type="http://schemas.openxmlformats.org/officeDocument/2006/relationships/tags" Target="../tags/tag566.xml"/></Relationships>
</file>

<file path=ppt/slideLayouts/_rels/slideLayout341.xml.rels><?xml version="1.0" encoding="UTF-8" standalone="yes"?>
<Relationships xmlns="http://schemas.openxmlformats.org/package/2006/relationships"><Relationship Id="rId3" Type="http://schemas.openxmlformats.org/officeDocument/2006/relationships/tags" Target="../tags/tag568.xml"/><Relationship Id="rId7" Type="http://schemas.openxmlformats.org/officeDocument/2006/relationships/image" Target="../media/image10.png"/><Relationship Id="rId2" Type="http://schemas.openxmlformats.org/officeDocument/2006/relationships/tags" Target="../tags/tag567.xml"/><Relationship Id="rId1" Type="http://schemas.openxmlformats.org/officeDocument/2006/relationships/vmlDrawing" Target="../drawings/vmlDrawing344.vml"/><Relationship Id="rId6" Type="http://schemas.openxmlformats.org/officeDocument/2006/relationships/image" Target="../media/image7.emf"/><Relationship Id="rId5" Type="http://schemas.openxmlformats.org/officeDocument/2006/relationships/oleObject" Target="../embeddings/oleObject164.bin"/><Relationship Id="rId4" Type="http://schemas.openxmlformats.org/officeDocument/2006/relationships/slideMaster" Target="../slideMasters/slideMaster16.xml"/></Relationships>
</file>

<file path=ppt/slideLayouts/_rels/slideLayout34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569.xml"/><Relationship Id="rId7" Type="http://schemas.openxmlformats.org/officeDocument/2006/relationships/image" Target="../media/image7.emf"/><Relationship Id="rId2" Type="http://schemas.openxmlformats.org/officeDocument/2006/relationships/vmlDrawing" Target="../drawings/vmlDrawing345.vml"/><Relationship Id="rId1" Type="http://schemas.openxmlformats.org/officeDocument/2006/relationships/themeOverride" Target="../theme/themeOverride141.xml"/><Relationship Id="rId6" Type="http://schemas.openxmlformats.org/officeDocument/2006/relationships/oleObject" Target="../embeddings/oleObject165.bin"/><Relationship Id="rId5" Type="http://schemas.openxmlformats.org/officeDocument/2006/relationships/slideMaster" Target="../slideMasters/slideMaster16.xml"/><Relationship Id="rId4" Type="http://schemas.openxmlformats.org/officeDocument/2006/relationships/tags" Target="../tags/tag570.xml"/></Relationships>
</file>

<file path=ppt/slideLayouts/_rels/slideLayout343.xml.rels><?xml version="1.0" encoding="UTF-8" standalone="yes"?>
<Relationships xmlns="http://schemas.openxmlformats.org/package/2006/relationships"><Relationship Id="rId3" Type="http://schemas.openxmlformats.org/officeDocument/2006/relationships/tags" Target="../tags/tag572.xml"/><Relationship Id="rId7" Type="http://schemas.openxmlformats.org/officeDocument/2006/relationships/image" Target="../media/image10.png"/><Relationship Id="rId2" Type="http://schemas.openxmlformats.org/officeDocument/2006/relationships/tags" Target="../tags/tag571.xml"/><Relationship Id="rId1" Type="http://schemas.openxmlformats.org/officeDocument/2006/relationships/vmlDrawing" Target="../drawings/vmlDrawing346.vml"/><Relationship Id="rId6" Type="http://schemas.openxmlformats.org/officeDocument/2006/relationships/image" Target="../media/image7.emf"/><Relationship Id="rId5" Type="http://schemas.openxmlformats.org/officeDocument/2006/relationships/oleObject" Target="../embeddings/oleObject166.bin"/><Relationship Id="rId4" Type="http://schemas.openxmlformats.org/officeDocument/2006/relationships/slideMaster" Target="../slideMasters/slideMaster16.xml"/></Relationships>
</file>

<file path=ppt/slideLayouts/_rels/slideLayout34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573.xml"/><Relationship Id="rId7" Type="http://schemas.openxmlformats.org/officeDocument/2006/relationships/image" Target="../media/image7.emf"/><Relationship Id="rId2" Type="http://schemas.openxmlformats.org/officeDocument/2006/relationships/vmlDrawing" Target="../drawings/vmlDrawing347.vml"/><Relationship Id="rId1" Type="http://schemas.openxmlformats.org/officeDocument/2006/relationships/themeOverride" Target="../theme/themeOverride142.xml"/><Relationship Id="rId6" Type="http://schemas.openxmlformats.org/officeDocument/2006/relationships/oleObject" Target="../embeddings/oleObject167.bin"/><Relationship Id="rId5" Type="http://schemas.openxmlformats.org/officeDocument/2006/relationships/slideMaster" Target="../slideMasters/slideMaster16.xml"/><Relationship Id="rId4" Type="http://schemas.openxmlformats.org/officeDocument/2006/relationships/tags" Target="../tags/tag574.xml"/></Relationships>
</file>

<file path=ppt/slideLayouts/_rels/slideLayout345.xml.rels><?xml version="1.0" encoding="UTF-8" standalone="yes"?>
<Relationships xmlns="http://schemas.openxmlformats.org/package/2006/relationships"><Relationship Id="rId3" Type="http://schemas.openxmlformats.org/officeDocument/2006/relationships/tags" Target="../tags/tag576.xml"/><Relationship Id="rId7" Type="http://schemas.openxmlformats.org/officeDocument/2006/relationships/image" Target="../media/image10.png"/><Relationship Id="rId2" Type="http://schemas.openxmlformats.org/officeDocument/2006/relationships/tags" Target="../tags/tag575.xml"/><Relationship Id="rId1" Type="http://schemas.openxmlformats.org/officeDocument/2006/relationships/vmlDrawing" Target="../drawings/vmlDrawing348.vml"/><Relationship Id="rId6" Type="http://schemas.openxmlformats.org/officeDocument/2006/relationships/image" Target="../media/image7.emf"/><Relationship Id="rId5" Type="http://schemas.openxmlformats.org/officeDocument/2006/relationships/oleObject" Target="../embeddings/oleObject168.bin"/><Relationship Id="rId4" Type="http://schemas.openxmlformats.org/officeDocument/2006/relationships/slideMaster" Target="../slideMasters/slideMaster16.xml"/></Relationships>
</file>

<file path=ppt/slideLayouts/_rels/slideLayout346.xml.rels><?xml version="1.0" encoding="UTF-8" standalone="yes"?>
<Relationships xmlns="http://schemas.openxmlformats.org/package/2006/relationships"><Relationship Id="rId3" Type="http://schemas.openxmlformats.org/officeDocument/2006/relationships/tags" Target="../tags/tag577.xml"/><Relationship Id="rId7" Type="http://schemas.openxmlformats.org/officeDocument/2006/relationships/image" Target="../media/image7.emf"/><Relationship Id="rId2" Type="http://schemas.openxmlformats.org/officeDocument/2006/relationships/vmlDrawing" Target="../drawings/vmlDrawing349.vml"/><Relationship Id="rId1" Type="http://schemas.openxmlformats.org/officeDocument/2006/relationships/themeOverride" Target="../theme/themeOverride143.xml"/><Relationship Id="rId6" Type="http://schemas.openxmlformats.org/officeDocument/2006/relationships/oleObject" Target="../embeddings/oleObject169.bin"/><Relationship Id="rId5" Type="http://schemas.openxmlformats.org/officeDocument/2006/relationships/slideMaster" Target="../slideMasters/slideMaster16.xml"/><Relationship Id="rId4" Type="http://schemas.openxmlformats.org/officeDocument/2006/relationships/tags" Target="../tags/tag578.xml"/></Relationships>
</file>

<file path=ppt/slideLayouts/_rels/slideLayout347.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579.xml"/><Relationship Id="rId1" Type="http://schemas.openxmlformats.org/officeDocument/2006/relationships/vmlDrawing" Target="../drawings/vmlDrawing350.vml"/><Relationship Id="rId6" Type="http://schemas.openxmlformats.org/officeDocument/2006/relationships/image" Target="../media/image13.png"/><Relationship Id="rId5" Type="http://schemas.openxmlformats.org/officeDocument/2006/relationships/image" Target="../media/image11.emf"/><Relationship Id="rId4" Type="http://schemas.openxmlformats.org/officeDocument/2006/relationships/oleObject" Target="../embeddings/oleObject170.bin"/></Relationships>
</file>

<file path=ppt/slideLayouts/_rels/slideLayout348.xml.rels><?xml version="1.0" encoding="UTF-8" standalone="yes"?>
<Relationships xmlns="http://schemas.openxmlformats.org/package/2006/relationships"><Relationship Id="rId3" Type="http://schemas.openxmlformats.org/officeDocument/2006/relationships/tags" Target="../tags/tag581.xml"/><Relationship Id="rId2" Type="http://schemas.openxmlformats.org/officeDocument/2006/relationships/tags" Target="../tags/tag580.xml"/><Relationship Id="rId1" Type="http://schemas.openxmlformats.org/officeDocument/2006/relationships/vmlDrawing" Target="../drawings/vmlDrawing351.vml"/><Relationship Id="rId6" Type="http://schemas.openxmlformats.org/officeDocument/2006/relationships/image" Target="../media/image7.emf"/><Relationship Id="rId5" Type="http://schemas.openxmlformats.org/officeDocument/2006/relationships/oleObject" Target="../embeddings/oleObject171.bin"/><Relationship Id="rId4" Type="http://schemas.openxmlformats.org/officeDocument/2006/relationships/slideMaster" Target="../slideMasters/slideMaster16.xml"/></Relationships>
</file>

<file path=ppt/slideLayouts/_rels/slideLayout349.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582.xml"/><Relationship Id="rId1" Type="http://schemas.openxmlformats.org/officeDocument/2006/relationships/vmlDrawing" Target="../drawings/vmlDrawing352.vml"/><Relationship Id="rId5" Type="http://schemas.openxmlformats.org/officeDocument/2006/relationships/image" Target="../media/image7.emf"/><Relationship Id="rId4" Type="http://schemas.openxmlformats.org/officeDocument/2006/relationships/oleObject" Target="../embeddings/oleObject172.bin"/></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64.xml"/><Relationship Id="rId7" Type="http://schemas.openxmlformats.org/officeDocument/2006/relationships/image" Target="../media/image11.emf"/><Relationship Id="rId2" Type="http://schemas.openxmlformats.org/officeDocument/2006/relationships/vmlDrawing" Target="../drawings/vmlDrawing36.vml"/><Relationship Id="rId1" Type="http://schemas.openxmlformats.org/officeDocument/2006/relationships/themeOverride" Target="../theme/themeOverride13.xml"/><Relationship Id="rId6" Type="http://schemas.openxmlformats.org/officeDocument/2006/relationships/oleObject" Target="../embeddings/oleObject36.bin"/><Relationship Id="rId5" Type="http://schemas.openxmlformats.org/officeDocument/2006/relationships/slideMaster" Target="../slideMasters/slideMaster3.xml"/><Relationship Id="rId4" Type="http://schemas.openxmlformats.org/officeDocument/2006/relationships/tags" Target="../tags/tag65.xml"/></Relationships>
</file>

<file path=ppt/slideLayouts/_rels/slideLayout350.xml.rels><?xml version="1.0" encoding="UTF-8" standalone="yes"?>
<Relationships xmlns="http://schemas.openxmlformats.org/package/2006/relationships"><Relationship Id="rId3" Type="http://schemas.openxmlformats.org/officeDocument/2006/relationships/tags" Target="../tags/tag583.xml"/><Relationship Id="rId2" Type="http://schemas.openxmlformats.org/officeDocument/2006/relationships/vmlDrawing" Target="../drawings/vmlDrawing353.vml"/><Relationship Id="rId1" Type="http://schemas.openxmlformats.org/officeDocument/2006/relationships/themeOverride" Target="../theme/themeOverride144.xml"/><Relationship Id="rId6" Type="http://schemas.openxmlformats.org/officeDocument/2006/relationships/image" Target="../media/image7.emf"/><Relationship Id="rId5" Type="http://schemas.openxmlformats.org/officeDocument/2006/relationships/oleObject" Target="../embeddings/oleObject173.bin"/><Relationship Id="rId4" Type="http://schemas.openxmlformats.org/officeDocument/2006/relationships/slideMaster" Target="../slideMasters/slideMaster16.xml"/></Relationships>
</file>

<file path=ppt/slideLayouts/_rels/slideLayout351.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584.xml"/><Relationship Id="rId1" Type="http://schemas.openxmlformats.org/officeDocument/2006/relationships/vmlDrawing" Target="../drawings/vmlDrawing354.vml"/><Relationship Id="rId6" Type="http://schemas.openxmlformats.org/officeDocument/2006/relationships/image" Target="../media/image7.emf"/><Relationship Id="rId5" Type="http://schemas.openxmlformats.org/officeDocument/2006/relationships/oleObject" Target="../embeddings/oleObject174.bin"/><Relationship Id="rId4" Type="http://schemas.openxmlformats.org/officeDocument/2006/relationships/image" Target="../media/image14.jpeg"/></Relationships>
</file>

<file path=ppt/slideLayouts/_rels/slideLayout352.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585.xml"/><Relationship Id="rId1" Type="http://schemas.openxmlformats.org/officeDocument/2006/relationships/vmlDrawing" Target="../drawings/vmlDrawing355.vml"/><Relationship Id="rId6" Type="http://schemas.openxmlformats.org/officeDocument/2006/relationships/image" Target="../media/image5.emf"/><Relationship Id="rId5" Type="http://schemas.openxmlformats.org/officeDocument/2006/relationships/oleObject" Target="../embeddings/oleObject175.bin"/><Relationship Id="rId4" Type="http://schemas.openxmlformats.org/officeDocument/2006/relationships/image" Target="../media/image6.jpeg"/></Relationships>
</file>

<file path=ppt/slideLayouts/_rels/slideLayout353.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586.xml"/><Relationship Id="rId1" Type="http://schemas.openxmlformats.org/officeDocument/2006/relationships/vmlDrawing" Target="../drawings/vmlDrawing356.vml"/><Relationship Id="rId5" Type="http://schemas.openxmlformats.org/officeDocument/2006/relationships/image" Target="../media/image7.emf"/><Relationship Id="rId4" Type="http://schemas.openxmlformats.org/officeDocument/2006/relationships/oleObject" Target="../embeddings/oleObject176.bin"/></Relationships>
</file>

<file path=ppt/slideLayouts/_rels/slideLayout354.xml.rels><?xml version="1.0" encoding="UTF-8" standalone="yes"?>
<Relationships xmlns="http://schemas.openxmlformats.org/package/2006/relationships"><Relationship Id="rId3" Type="http://schemas.openxmlformats.org/officeDocument/2006/relationships/tags" Target="../tags/tag588.xml"/><Relationship Id="rId7" Type="http://schemas.openxmlformats.org/officeDocument/2006/relationships/image" Target="../media/image5.emf"/><Relationship Id="rId2" Type="http://schemas.openxmlformats.org/officeDocument/2006/relationships/tags" Target="../tags/tag587.xml"/><Relationship Id="rId1" Type="http://schemas.openxmlformats.org/officeDocument/2006/relationships/vmlDrawing" Target="../drawings/vmlDrawing357.vml"/><Relationship Id="rId6" Type="http://schemas.openxmlformats.org/officeDocument/2006/relationships/oleObject" Target="../embeddings/oleObject177.bin"/><Relationship Id="rId5" Type="http://schemas.openxmlformats.org/officeDocument/2006/relationships/image" Target="../media/image6.jpeg"/><Relationship Id="rId4" Type="http://schemas.openxmlformats.org/officeDocument/2006/relationships/slideMaster" Target="../slideMasters/slideMaster16.xml"/></Relationships>
</file>

<file path=ppt/slideLayouts/_rels/slideLayout355.xml.rels><?xml version="1.0" encoding="UTF-8" standalone="yes"?>
<Relationships xmlns="http://schemas.openxmlformats.org/package/2006/relationships"><Relationship Id="rId3" Type="http://schemas.openxmlformats.org/officeDocument/2006/relationships/tags" Target="../tags/tag590.xml"/><Relationship Id="rId7" Type="http://schemas.openxmlformats.org/officeDocument/2006/relationships/image" Target="../media/image7.emf"/><Relationship Id="rId2" Type="http://schemas.openxmlformats.org/officeDocument/2006/relationships/tags" Target="../tags/tag589.xml"/><Relationship Id="rId1" Type="http://schemas.openxmlformats.org/officeDocument/2006/relationships/vmlDrawing" Target="../drawings/vmlDrawing358.vml"/><Relationship Id="rId6" Type="http://schemas.openxmlformats.org/officeDocument/2006/relationships/oleObject" Target="../embeddings/oleObject178.bin"/><Relationship Id="rId5" Type="http://schemas.openxmlformats.org/officeDocument/2006/relationships/image" Target="../media/image14.jpeg"/><Relationship Id="rId4" Type="http://schemas.openxmlformats.org/officeDocument/2006/relationships/slideMaster" Target="../slideMasters/slideMaster16.xml"/></Relationships>
</file>

<file path=ppt/slideLayouts/_rels/slideLayout356.xml.rels><?xml version="1.0" encoding="UTF-8" standalone="yes"?>
<Relationships xmlns="http://schemas.openxmlformats.org/package/2006/relationships"><Relationship Id="rId3" Type="http://schemas.openxmlformats.org/officeDocument/2006/relationships/tags" Target="../tags/tag592.xml"/><Relationship Id="rId7" Type="http://schemas.openxmlformats.org/officeDocument/2006/relationships/image" Target="../media/image7.emf"/><Relationship Id="rId2" Type="http://schemas.openxmlformats.org/officeDocument/2006/relationships/tags" Target="../tags/tag591.xml"/><Relationship Id="rId1" Type="http://schemas.openxmlformats.org/officeDocument/2006/relationships/vmlDrawing" Target="../drawings/vmlDrawing359.vml"/><Relationship Id="rId6" Type="http://schemas.openxmlformats.org/officeDocument/2006/relationships/oleObject" Target="../embeddings/oleObject179.bin"/><Relationship Id="rId5" Type="http://schemas.openxmlformats.org/officeDocument/2006/relationships/image" Target="../media/image14.jpeg"/><Relationship Id="rId4" Type="http://schemas.openxmlformats.org/officeDocument/2006/relationships/slideMaster" Target="../slideMasters/slideMaster16.xml"/></Relationships>
</file>

<file path=ppt/slideLayouts/_rels/slideLayout357.xml.rels><?xml version="1.0" encoding="UTF-8" standalone="yes"?>
<Relationships xmlns="http://schemas.openxmlformats.org/package/2006/relationships"><Relationship Id="rId3" Type="http://schemas.openxmlformats.org/officeDocument/2006/relationships/tags" Target="../tags/tag594.xml"/><Relationship Id="rId2" Type="http://schemas.openxmlformats.org/officeDocument/2006/relationships/tags" Target="../tags/tag593.xml"/><Relationship Id="rId1" Type="http://schemas.openxmlformats.org/officeDocument/2006/relationships/vmlDrawing" Target="../drawings/vmlDrawing360.vml"/><Relationship Id="rId6" Type="http://schemas.openxmlformats.org/officeDocument/2006/relationships/image" Target="../media/image7.emf"/><Relationship Id="rId5" Type="http://schemas.openxmlformats.org/officeDocument/2006/relationships/oleObject" Target="../embeddings/oleObject180.bin"/><Relationship Id="rId4" Type="http://schemas.openxmlformats.org/officeDocument/2006/relationships/slideMaster" Target="../slideMasters/slideMaster16.xml"/></Relationships>
</file>

<file path=ppt/slideLayouts/_rels/slideLayout358.xml.rels><?xml version="1.0" encoding="UTF-8" standalone="yes"?>
<Relationships xmlns="http://schemas.openxmlformats.org/package/2006/relationships"><Relationship Id="rId3" Type="http://schemas.openxmlformats.org/officeDocument/2006/relationships/tags" Target="../tags/tag596.xml"/><Relationship Id="rId7" Type="http://schemas.openxmlformats.org/officeDocument/2006/relationships/image" Target="../media/image7.emf"/><Relationship Id="rId2" Type="http://schemas.openxmlformats.org/officeDocument/2006/relationships/tags" Target="../tags/tag595.xml"/><Relationship Id="rId1" Type="http://schemas.openxmlformats.org/officeDocument/2006/relationships/vmlDrawing" Target="../drawings/vmlDrawing361.vml"/><Relationship Id="rId6" Type="http://schemas.openxmlformats.org/officeDocument/2006/relationships/oleObject" Target="../embeddings/oleObject181.bin"/><Relationship Id="rId5" Type="http://schemas.openxmlformats.org/officeDocument/2006/relationships/image" Target="../media/image14.jpeg"/><Relationship Id="rId4" Type="http://schemas.openxmlformats.org/officeDocument/2006/relationships/slideMaster" Target="../slideMasters/slideMaster16.xml"/></Relationships>
</file>

<file path=ppt/slideLayouts/_rels/slideLayout359.xml.rels><?xml version="1.0" encoding="UTF-8" standalone="yes"?>
<Relationships xmlns="http://schemas.openxmlformats.org/package/2006/relationships"><Relationship Id="rId3" Type="http://schemas.openxmlformats.org/officeDocument/2006/relationships/tags" Target="../tags/tag598.xml"/><Relationship Id="rId7" Type="http://schemas.openxmlformats.org/officeDocument/2006/relationships/image" Target="../media/image7.emf"/><Relationship Id="rId2" Type="http://schemas.openxmlformats.org/officeDocument/2006/relationships/tags" Target="../tags/tag597.xml"/><Relationship Id="rId1" Type="http://schemas.openxmlformats.org/officeDocument/2006/relationships/vmlDrawing" Target="../drawings/vmlDrawing362.vml"/><Relationship Id="rId6" Type="http://schemas.openxmlformats.org/officeDocument/2006/relationships/oleObject" Target="../embeddings/oleObject182.bin"/><Relationship Id="rId5" Type="http://schemas.openxmlformats.org/officeDocument/2006/relationships/image" Target="../media/image14.jpeg"/><Relationship Id="rId4" Type="http://schemas.openxmlformats.org/officeDocument/2006/relationships/slideMaster" Target="../slideMasters/slideMaster16.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67.xml"/><Relationship Id="rId7" Type="http://schemas.openxmlformats.org/officeDocument/2006/relationships/image" Target="../media/image10.png"/><Relationship Id="rId2" Type="http://schemas.openxmlformats.org/officeDocument/2006/relationships/tags" Target="../tags/tag66.xml"/><Relationship Id="rId1" Type="http://schemas.openxmlformats.org/officeDocument/2006/relationships/vmlDrawing" Target="../drawings/vmlDrawing37.vml"/><Relationship Id="rId6" Type="http://schemas.openxmlformats.org/officeDocument/2006/relationships/image" Target="../media/image7.emf"/><Relationship Id="rId5" Type="http://schemas.openxmlformats.org/officeDocument/2006/relationships/oleObject" Target="../embeddings/oleObject37.bin"/><Relationship Id="rId4"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599.xml"/><Relationship Id="rId7" Type="http://schemas.openxmlformats.org/officeDocument/2006/relationships/image" Target="../media/image7.emf"/><Relationship Id="rId2" Type="http://schemas.openxmlformats.org/officeDocument/2006/relationships/vmlDrawing" Target="../drawings/vmlDrawing363.vml"/><Relationship Id="rId1" Type="http://schemas.openxmlformats.org/officeDocument/2006/relationships/themeOverride" Target="../theme/themeOverride145.xml"/><Relationship Id="rId6" Type="http://schemas.openxmlformats.org/officeDocument/2006/relationships/oleObject" Target="../embeddings/oleObject183.bin"/><Relationship Id="rId5" Type="http://schemas.openxmlformats.org/officeDocument/2006/relationships/slideMaster" Target="../slideMasters/slideMaster16.xml"/><Relationship Id="rId4" Type="http://schemas.openxmlformats.org/officeDocument/2006/relationships/tags" Target="../tags/tag600.xml"/></Relationships>
</file>

<file path=ppt/slideLayouts/_rels/slideLayout36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601.xml"/><Relationship Id="rId7" Type="http://schemas.openxmlformats.org/officeDocument/2006/relationships/image" Target="../media/image7.emf"/><Relationship Id="rId2" Type="http://schemas.openxmlformats.org/officeDocument/2006/relationships/vmlDrawing" Target="../drawings/vmlDrawing364.vml"/><Relationship Id="rId1" Type="http://schemas.openxmlformats.org/officeDocument/2006/relationships/themeOverride" Target="../theme/themeOverride146.xml"/><Relationship Id="rId6" Type="http://schemas.openxmlformats.org/officeDocument/2006/relationships/oleObject" Target="../embeddings/oleObject184.bin"/><Relationship Id="rId5" Type="http://schemas.openxmlformats.org/officeDocument/2006/relationships/slideMaster" Target="../slideMasters/slideMaster16.xml"/><Relationship Id="rId4" Type="http://schemas.openxmlformats.org/officeDocument/2006/relationships/tags" Target="../tags/tag602.xml"/></Relationships>
</file>

<file path=ppt/slideLayouts/_rels/slideLayout36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603.xml"/><Relationship Id="rId7" Type="http://schemas.openxmlformats.org/officeDocument/2006/relationships/image" Target="../media/image7.emf"/><Relationship Id="rId2" Type="http://schemas.openxmlformats.org/officeDocument/2006/relationships/vmlDrawing" Target="../drawings/vmlDrawing365.vml"/><Relationship Id="rId1" Type="http://schemas.openxmlformats.org/officeDocument/2006/relationships/themeOverride" Target="../theme/themeOverride147.xml"/><Relationship Id="rId6" Type="http://schemas.openxmlformats.org/officeDocument/2006/relationships/oleObject" Target="../embeddings/oleObject185.bin"/><Relationship Id="rId5" Type="http://schemas.openxmlformats.org/officeDocument/2006/relationships/slideMaster" Target="../slideMasters/slideMaster16.xml"/><Relationship Id="rId4" Type="http://schemas.openxmlformats.org/officeDocument/2006/relationships/tags" Target="../tags/tag604.xml"/></Relationships>
</file>

<file path=ppt/slideLayouts/_rels/slideLayout36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605.xml"/><Relationship Id="rId7" Type="http://schemas.openxmlformats.org/officeDocument/2006/relationships/image" Target="../media/image7.emf"/><Relationship Id="rId2" Type="http://schemas.openxmlformats.org/officeDocument/2006/relationships/vmlDrawing" Target="../drawings/vmlDrawing366.vml"/><Relationship Id="rId1" Type="http://schemas.openxmlformats.org/officeDocument/2006/relationships/themeOverride" Target="../theme/themeOverride148.xml"/><Relationship Id="rId6" Type="http://schemas.openxmlformats.org/officeDocument/2006/relationships/oleObject" Target="../embeddings/oleObject186.bin"/><Relationship Id="rId5" Type="http://schemas.openxmlformats.org/officeDocument/2006/relationships/slideMaster" Target="../slideMasters/slideMaster16.xml"/><Relationship Id="rId4" Type="http://schemas.openxmlformats.org/officeDocument/2006/relationships/tags" Target="../tags/tag606.xml"/></Relationships>
</file>

<file path=ppt/slideLayouts/_rels/slideLayout36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607.xml"/><Relationship Id="rId7" Type="http://schemas.openxmlformats.org/officeDocument/2006/relationships/image" Target="../media/image7.emf"/><Relationship Id="rId2" Type="http://schemas.openxmlformats.org/officeDocument/2006/relationships/vmlDrawing" Target="../drawings/vmlDrawing367.vml"/><Relationship Id="rId1" Type="http://schemas.openxmlformats.org/officeDocument/2006/relationships/themeOverride" Target="../theme/themeOverride149.xml"/><Relationship Id="rId6" Type="http://schemas.openxmlformats.org/officeDocument/2006/relationships/oleObject" Target="../embeddings/oleObject187.bin"/><Relationship Id="rId5" Type="http://schemas.openxmlformats.org/officeDocument/2006/relationships/slideMaster" Target="../slideMasters/slideMaster16.xml"/><Relationship Id="rId4" Type="http://schemas.openxmlformats.org/officeDocument/2006/relationships/tags" Target="../tags/tag608.xml"/></Relationships>
</file>

<file path=ppt/slideLayouts/_rels/slideLayout36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609.xml"/><Relationship Id="rId7" Type="http://schemas.openxmlformats.org/officeDocument/2006/relationships/image" Target="../media/image7.emf"/><Relationship Id="rId2" Type="http://schemas.openxmlformats.org/officeDocument/2006/relationships/vmlDrawing" Target="../drawings/vmlDrawing368.vml"/><Relationship Id="rId1" Type="http://schemas.openxmlformats.org/officeDocument/2006/relationships/themeOverride" Target="../theme/themeOverride150.xml"/><Relationship Id="rId6" Type="http://schemas.openxmlformats.org/officeDocument/2006/relationships/oleObject" Target="../embeddings/oleObject188.bin"/><Relationship Id="rId5" Type="http://schemas.openxmlformats.org/officeDocument/2006/relationships/slideMaster" Target="../slideMasters/slideMaster16.xml"/><Relationship Id="rId4" Type="http://schemas.openxmlformats.org/officeDocument/2006/relationships/tags" Target="../tags/tag610.xml"/></Relationships>
</file>

<file path=ppt/slideLayouts/_rels/slideLayout36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611.xml"/><Relationship Id="rId7" Type="http://schemas.openxmlformats.org/officeDocument/2006/relationships/image" Target="../media/image11.emf"/><Relationship Id="rId2" Type="http://schemas.openxmlformats.org/officeDocument/2006/relationships/vmlDrawing" Target="../drawings/vmlDrawing369.vml"/><Relationship Id="rId1" Type="http://schemas.openxmlformats.org/officeDocument/2006/relationships/themeOverride" Target="../theme/themeOverride151.xml"/><Relationship Id="rId6" Type="http://schemas.openxmlformats.org/officeDocument/2006/relationships/oleObject" Target="../embeddings/oleObject189.bin"/><Relationship Id="rId5" Type="http://schemas.openxmlformats.org/officeDocument/2006/relationships/slideMaster" Target="../slideMasters/slideMaster16.xml"/><Relationship Id="rId4" Type="http://schemas.openxmlformats.org/officeDocument/2006/relationships/tags" Target="../tags/tag612.xml"/></Relationships>
</file>

<file path=ppt/slideLayouts/_rels/slideLayout367.xml.rels><?xml version="1.0" encoding="UTF-8" standalone="yes"?>
<Relationships xmlns="http://schemas.openxmlformats.org/package/2006/relationships"><Relationship Id="rId3" Type="http://schemas.openxmlformats.org/officeDocument/2006/relationships/tags" Target="../tags/tag614.xml"/><Relationship Id="rId7" Type="http://schemas.openxmlformats.org/officeDocument/2006/relationships/image" Target="../media/image10.png"/><Relationship Id="rId2" Type="http://schemas.openxmlformats.org/officeDocument/2006/relationships/tags" Target="../tags/tag613.xml"/><Relationship Id="rId1" Type="http://schemas.openxmlformats.org/officeDocument/2006/relationships/vmlDrawing" Target="../drawings/vmlDrawing370.vml"/><Relationship Id="rId6" Type="http://schemas.openxmlformats.org/officeDocument/2006/relationships/image" Target="../media/image7.emf"/><Relationship Id="rId5" Type="http://schemas.openxmlformats.org/officeDocument/2006/relationships/oleObject" Target="../embeddings/oleObject190.bin"/><Relationship Id="rId4" Type="http://schemas.openxmlformats.org/officeDocument/2006/relationships/slideMaster" Target="../slideMasters/slideMaster16.xml"/></Relationships>
</file>

<file path=ppt/slideLayouts/_rels/slideLayout36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615.xml"/><Relationship Id="rId7" Type="http://schemas.openxmlformats.org/officeDocument/2006/relationships/image" Target="../media/image7.emf"/><Relationship Id="rId2" Type="http://schemas.openxmlformats.org/officeDocument/2006/relationships/vmlDrawing" Target="../drawings/vmlDrawing371.vml"/><Relationship Id="rId1" Type="http://schemas.openxmlformats.org/officeDocument/2006/relationships/themeOverride" Target="../theme/themeOverride152.xml"/><Relationship Id="rId6" Type="http://schemas.openxmlformats.org/officeDocument/2006/relationships/oleObject" Target="../embeddings/oleObject191.bin"/><Relationship Id="rId5" Type="http://schemas.openxmlformats.org/officeDocument/2006/relationships/slideMaster" Target="../slideMasters/slideMaster16.xml"/><Relationship Id="rId4" Type="http://schemas.openxmlformats.org/officeDocument/2006/relationships/tags" Target="../tags/tag616.xml"/></Relationships>
</file>

<file path=ppt/slideLayouts/_rels/slideLayout369.xml.rels><?xml version="1.0" encoding="UTF-8" standalone="yes"?>
<Relationships xmlns="http://schemas.openxmlformats.org/package/2006/relationships"><Relationship Id="rId3" Type="http://schemas.openxmlformats.org/officeDocument/2006/relationships/tags" Target="../tags/tag618.xml"/><Relationship Id="rId7" Type="http://schemas.openxmlformats.org/officeDocument/2006/relationships/image" Target="../media/image10.png"/><Relationship Id="rId2" Type="http://schemas.openxmlformats.org/officeDocument/2006/relationships/tags" Target="../tags/tag617.xml"/><Relationship Id="rId1" Type="http://schemas.openxmlformats.org/officeDocument/2006/relationships/vmlDrawing" Target="../drawings/vmlDrawing372.vml"/><Relationship Id="rId6" Type="http://schemas.openxmlformats.org/officeDocument/2006/relationships/image" Target="../media/image7.emf"/><Relationship Id="rId5" Type="http://schemas.openxmlformats.org/officeDocument/2006/relationships/oleObject" Target="../embeddings/oleObject192.bin"/><Relationship Id="rId4" Type="http://schemas.openxmlformats.org/officeDocument/2006/relationships/slideMaster" Target="../slideMasters/slideMaster16.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68.xml"/><Relationship Id="rId7" Type="http://schemas.openxmlformats.org/officeDocument/2006/relationships/image" Target="../media/image7.emf"/><Relationship Id="rId2" Type="http://schemas.openxmlformats.org/officeDocument/2006/relationships/vmlDrawing" Target="../drawings/vmlDrawing38.vml"/><Relationship Id="rId1" Type="http://schemas.openxmlformats.org/officeDocument/2006/relationships/themeOverride" Target="../theme/themeOverride14.xml"/><Relationship Id="rId6" Type="http://schemas.openxmlformats.org/officeDocument/2006/relationships/oleObject" Target="../embeddings/oleObject38.bin"/><Relationship Id="rId5" Type="http://schemas.openxmlformats.org/officeDocument/2006/relationships/slideMaster" Target="../slideMasters/slideMaster3.xml"/><Relationship Id="rId4" Type="http://schemas.openxmlformats.org/officeDocument/2006/relationships/tags" Target="../tags/tag69.xml"/></Relationships>
</file>

<file path=ppt/slideLayouts/_rels/slideLayout37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619.xml"/><Relationship Id="rId7" Type="http://schemas.openxmlformats.org/officeDocument/2006/relationships/image" Target="../media/image7.emf"/><Relationship Id="rId2" Type="http://schemas.openxmlformats.org/officeDocument/2006/relationships/vmlDrawing" Target="../drawings/vmlDrawing373.vml"/><Relationship Id="rId1" Type="http://schemas.openxmlformats.org/officeDocument/2006/relationships/themeOverride" Target="../theme/themeOverride153.xml"/><Relationship Id="rId6" Type="http://schemas.openxmlformats.org/officeDocument/2006/relationships/oleObject" Target="../embeddings/oleObject193.bin"/><Relationship Id="rId5" Type="http://schemas.openxmlformats.org/officeDocument/2006/relationships/slideMaster" Target="../slideMasters/slideMaster16.xml"/><Relationship Id="rId4" Type="http://schemas.openxmlformats.org/officeDocument/2006/relationships/tags" Target="../tags/tag620.xml"/></Relationships>
</file>

<file path=ppt/slideLayouts/_rels/slideLayout371.xml.rels><?xml version="1.0" encoding="UTF-8" standalone="yes"?>
<Relationships xmlns="http://schemas.openxmlformats.org/package/2006/relationships"><Relationship Id="rId3" Type="http://schemas.openxmlformats.org/officeDocument/2006/relationships/tags" Target="../tags/tag622.xml"/><Relationship Id="rId7" Type="http://schemas.openxmlformats.org/officeDocument/2006/relationships/image" Target="../media/image10.png"/><Relationship Id="rId2" Type="http://schemas.openxmlformats.org/officeDocument/2006/relationships/tags" Target="../tags/tag621.xml"/><Relationship Id="rId1" Type="http://schemas.openxmlformats.org/officeDocument/2006/relationships/vmlDrawing" Target="../drawings/vmlDrawing374.vml"/><Relationship Id="rId6" Type="http://schemas.openxmlformats.org/officeDocument/2006/relationships/image" Target="../media/image7.emf"/><Relationship Id="rId5" Type="http://schemas.openxmlformats.org/officeDocument/2006/relationships/oleObject" Target="../embeddings/oleObject194.bin"/><Relationship Id="rId4" Type="http://schemas.openxmlformats.org/officeDocument/2006/relationships/slideMaster" Target="../slideMasters/slideMaster16.xml"/></Relationships>
</file>

<file path=ppt/slideLayouts/_rels/slideLayout37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623.xml"/><Relationship Id="rId7" Type="http://schemas.openxmlformats.org/officeDocument/2006/relationships/image" Target="../media/image7.emf"/><Relationship Id="rId2" Type="http://schemas.openxmlformats.org/officeDocument/2006/relationships/vmlDrawing" Target="../drawings/vmlDrawing375.vml"/><Relationship Id="rId1" Type="http://schemas.openxmlformats.org/officeDocument/2006/relationships/themeOverride" Target="../theme/themeOverride154.xml"/><Relationship Id="rId6" Type="http://schemas.openxmlformats.org/officeDocument/2006/relationships/oleObject" Target="../embeddings/oleObject195.bin"/><Relationship Id="rId5" Type="http://schemas.openxmlformats.org/officeDocument/2006/relationships/slideMaster" Target="../slideMasters/slideMaster16.xml"/><Relationship Id="rId4" Type="http://schemas.openxmlformats.org/officeDocument/2006/relationships/tags" Target="../tags/tag624.xml"/></Relationships>
</file>

<file path=ppt/slideLayouts/_rels/slideLayout373.xml.rels><?xml version="1.0" encoding="UTF-8" standalone="yes"?>
<Relationships xmlns="http://schemas.openxmlformats.org/package/2006/relationships"><Relationship Id="rId3" Type="http://schemas.openxmlformats.org/officeDocument/2006/relationships/tags" Target="../tags/tag626.xml"/><Relationship Id="rId7" Type="http://schemas.openxmlformats.org/officeDocument/2006/relationships/image" Target="../media/image10.png"/><Relationship Id="rId2" Type="http://schemas.openxmlformats.org/officeDocument/2006/relationships/tags" Target="../tags/tag625.xml"/><Relationship Id="rId1" Type="http://schemas.openxmlformats.org/officeDocument/2006/relationships/vmlDrawing" Target="../drawings/vmlDrawing376.vml"/><Relationship Id="rId6" Type="http://schemas.openxmlformats.org/officeDocument/2006/relationships/image" Target="../media/image7.emf"/><Relationship Id="rId5" Type="http://schemas.openxmlformats.org/officeDocument/2006/relationships/oleObject" Target="../embeddings/oleObject196.bin"/><Relationship Id="rId4" Type="http://schemas.openxmlformats.org/officeDocument/2006/relationships/slideMaster" Target="../slideMasters/slideMaster16.xml"/></Relationships>
</file>

<file path=ppt/slideLayouts/_rels/slideLayout374.xml.rels><?xml version="1.0" encoding="UTF-8" standalone="yes"?>
<Relationships xmlns="http://schemas.openxmlformats.org/package/2006/relationships"><Relationship Id="rId3" Type="http://schemas.openxmlformats.org/officeDocument/2006/relationships/tags" Target="../tags/tag627.xml"/><Relationship Id="rId7" Type="http://schemas.openxmlformats.org/officeDocument/2006/relationships/image" Target="../media/image7.emf"/><Relationship Id="rId2" Type="http://schemas.openxmlformats.org/officeDocument/2006/relationships/vmlDrawing" Target="../drawings/vmlDrawing377.vml"/><Relationship Id="rId1" Type="http://schemas.openxmlformats.org/officeDocument/2006/relationships/themeOverride" Target="../theme/themeOverride155.xml"/><Relationship Id="rId6" Type="http://schemas.openxmlformats.org/officeDocument/2006/relationships/oleObject" Target="../embeddings/oleObject197.bin"/><Relationship Id="rId5" Type="http://schemas.openxmlformats.org/officeDocument/2006/relationships/slideMaster" Target="../slideMasters/slideMaster16.xml"/><Relationship Id="rId4" Type="http://schemas.openxmlformats.org/officeDocument/2006/relationships/tags" Target="../tags/tag628.xml"/></Relationships>
</file>

<file path=ppt/slideLayouts/_rels/slideLayout375.xml.rels><?xml version="1.0" encoding="UTF-8" standalone="yes"?>
<Relationships xmlns="http://schemas.openxmlformats.org/package/2006/relationships"><Relationship Id="rId3" Type="http://schemas.openxmlformats.org/officeDocument/2006/relationships/tags" Target="../tags/tag630.xml"/><Relationship Id="rId7" Type="http://schemas.openxmlformats.org/officeDocument/2006/relationships/image" Target="../media/image7.emf"/><Relationship Id="rId2" Type="http://schemas.openxmlformats.org/officeDocument/2006/relationships/tags" Target="../tags/tag629.xml"/><Relationship Id="rId1" Type="http://schemas.openxmlformats.org/officeDocument/2006/relationships/vmlDrawing" Target="../drawings/vmlDrawing378.vml"/><Relationship Id="rId6" Type="http://schemas.openxmlformats.org/officeDocument/2006/relationships/oleObject" Target="../embeddings/oleObject198.bin"/><Relationship Id="rId5" Type="http://schemas.openxmlformats.org/officeDocument/2006/relationships/image" Target="../media/image14.jpeg"/><Relationship Id="rId4" Type="http://schemas.openxmlformats.org/officeDocument/2006/relationships/slideMaster" Target="../slideMasters/slideMaster16.xml"/></Relationships>
</file>

<file path=ppt/slideLayouts/_rels/slideLayout376.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631.xml"/><Relationship Id="rId1" Type="http://schemas.openxmlformats.org/officeDocument/2006/relationships/vmlDrawing" Target="../drawings/vmlDrawing379.vml"/><Relationship Id="rId6" Type="http://schemas.openxmlformats.org/officeDocument/2006/relationships/image" Target="../media/image13.png"/><Relationship Id="rId5" Type="http://schemas.openxmlformats.org/officeDocument/2006/relationships/image" Target="../media/image5.emf"/><Relationship Id="rId4" Type="http://schemas.openxmlformats.org/officeDocument/2006/relationships/oleObject" Target="../embeddings/oleObject199.bin"/></Relationships>
</file>

<file path=ppt/slideLayouts/_rels/slideLayout377.xml.rels><?xml version="1.0" encoding="UTF-8" standalone="yes"?>
<Relationships xmlns="http://schemas.openxmlformats.org/package/2006/relationships"><Relationship Id="rId3" Type="http://schemas.openxmlformats.org/officeDocument/2006/relationships/tags" Target="../tags/tag633.xml"/><Relationship Id="rId2" Type="http://schemas.openxmlformats.org/officeDocument/2006/relationships/tags" Target="../tags/tag632.xml"/><Relationship Id="rId1" Type="http://schemas.openxmlformats.org/officeDocument/2006/relationships/vmlDrawing" Target="../drawings/vmlDrawing380.vml"/><Relationship Id="rId6" Type="http://schemas.openxmlformats.org/officeDocument/2006/relationships/image" Target="../media/image7.emf"/><Relationship Id="rId5" Type="http://schemas.openxmlformats.org/officeDocument/2006/relationships/oleObject" Target="../embeddings/oleObject200.bin"/><Relationship Id="rId4" Type="http://schemas.openxmlformats.org/officeDocument/2006/relationships/slideMaster" Target="../slideMasters/slideMaster16.xml"/></Relationships>
</file>

<file path=ppt/slideLayouts/_rels/slideLayout378.xml.rels><?xml version="1.0" encoding="UTF-8" standalone="yes"?>
<Relationships xmlns="http://schemas.openxmlformats.org/package/2006/relationships"><Relationship Id="rId3" Type="http://schemas.openxmlformats.org/officeDocument/2006/relationships/tags" Target="../tags/tag634.xml"/><Relationship Id="rId7" Type="http://schemas.openxmlformats.org/officeDocument/2006/relationships/image" Target="../media/image9.png"/><Relationship Id="rId2" Type="http://schemas.openxmlformats.org/officeDocument/2006/relationships/vmlDrawing" Target="../drawings/vmlDrawing381.vml"/><Relationship Id="rId1" Type="http://schemas.openxmlformats.org/officeDocument/2006/relationships/themeOverride" Target="../theme/themeOverride156.xml"/><Relationship Id="rId6" Type="http://schemas.openxmlformats.org/officeDocument/2006/relationships/image" Target="../media/image7.emf"/><Relationship Id="rId5" Type="http://schemas.openxmlformats.org/officeDocument/2006/relationships/oleObject" Target="../embeddings/oleObject201.bin"/><Relationship Id="rId4" Type="http://schemas.openxmlformats.org/officeDocument/2006/relationships/slideMaster" Target="../slideMasters/slideMaster16.xml"/></Relationships>
</file>

<file path=ppt/slideLayouts/_rels/slideLayout379.xml.rels><?xml version="1.0" encoding="UTF-8" standalone="yes"?>
<Relationships xmlns="http://schemas.openxmlformats.org/package/2006/relationships"><Relationship Id="rId3" Type="http://schemas.openxmlformats.org/officeDocument/2006/relationships/tags" Target="../tags/tag635.xml"/><Relationship Id="rId2" Type="http://schemas.openxmlformats.org/officeDocument/2006/relationships/vmlDrawing" Target="../drawings/vmlDrawing382.vml"/><Relationship Id="rId1" Type="http://schemas.openxmlformats.org/officeDocument/2006/relationships/themeOverride" Target="../theme/themeOverride157.xml"/><Relationship Id="rId6" Type="http://schemas.openxmlformats.org/officeDocument/2006/relationships/image" Target="../media/image7.emf"/><Relationship Id="rId5" Type="http://schemas.openxmlformats.org/officeDocument/2006/relationships/oleObject" Target="../embeddings/oleObject202.bin"/><Relationship Id="rId4" Type="http://schemas.openxmlformats.org/officeDocument/2006/relationships/slideMaster" Target="../slideMasters/slideMaster16.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71.xml"/><Relationship Id="rId7" Type="http://schemas.openxmlformats.org/officeDocument/2006/relationships/image" Target="../media/image10.png"/><Relationship Id="rId2" Type="http://schemas.openxmlformats.org/officeDocument/2006/relationships/tags" Target="../tags/tag70.xml"/><Relationship Id="rId1" Type="http://schemas.openxmlformats.org/officeDocument/2006/relationships/vmlDrawing" Target="../drawings/vmlDrawing39.vml"/><Relationship Id="rId6" Type="http://schemas.openxmlformats.org/officeDocument/2006/relationships/image" Target="../media/image7.emf"/><Relationship Id="rId5" Type="http://schemas.openxmlformats.org/officeDocument/2006/relationships/oleObject" Target="../embeddings/oleObject39.bin"/><Relationship Id="rId4"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636.xml"/><Relationship Id="rId1" Type="http://schemas.openxmlformats.org/officeDocument/2006/relationships/vmlDrawing" Target="../drawings/vmlDrawing383.vml"/><Relationship Id="rId5" Type="http://schemas.openxmlformats.org/officeDocument/2006/relationships/image" Target="../media/image7.emf"/><Relationship Id="rId4" Type="http://schemas.openxmlformats.org/officeDocument/2006/relationships/oleObject" Target="../embeddings/oleObject203.bin"/></Relationships>
</file>

<file path=ppt/slideLayouts/_rels/slideLayout381.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637.xml"/><Relationship Id="rId1" Type="http://schemas.openxmlformats.org/officeDocument/2006/relationships/vmlDrawing" Target="../drawings/vmlDrawing384.vml"/><Relationship Id="rId6" Type="http://schemas.openxmlformats.org/officeDocument/2006/relationships/image" Target="../media/image7.emf"/><Relationship Id="rId5" Type="http://schemas.openxmlformats.org/officeDocument/2006/relationships/oleObject" Target="../embeddings/oleObject204.bin"/><Relationship Id="rId4" Type="http://schemas.openxmlformats.org/officeDocument/2006/relationships/image" Target="../media/image14.jpeg"/></Relationships>
</file>

<file path=ppt/slideLayouts/_rels/slideLayout382.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638.xml"/><Relationship Id="rId1" Type="http://schemas.openxmlformats.org/officeDocument/2006/relationships/vmlDrawing" Target="../drawings/vmlDrawing385.vml"/><Relationship Id="rId6" Type="http://schemas.openxmlformats.org/officeDocument/2006/relationships/image" Target="../media/image5.emf"/><Relationship Id="rId5" Type="http://schemas.openxmlformats.org/officeDocument/2006/relationships/oleObject" Target="../embeddings/oleObject205.bin"/><Relationship Id="rId4" Type="http://schemas.openxmlformats.org/officeDocument/2006/relationships/image" Target="../media/image6.jpeg"/></Relationships>
</file>

<file path=ppt/slideLayouts/_rels/slideLayout383.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639.xml"/><Relationship Id="rId1" Type="http://schemas.openxmlformats.org/officeDocument/2006/relationships/vmlDrawing" Target="../drawings/vmlDrawing386.vml"/><Relationship Id="rId5" Type="http://schemas.openxmlformats.org/officeDocument/2006/relationships/image" Target="../media/image7.emf"/><Relationship Id="rId4" Type="http://schemas.openxmlformats.org/officeDocument/2006/relationships/oleObject" Target="../embeddings/oleObject206.bin"/></Relationships>
</file>

<file path=ppt/slideLayouts/_rels/slideLayout384.xml.rels><?xml version="1.0" encoding="UTF-8" standalone="yes"?>
<Relationships xmlns="http://schemas.openxmlformats.org/package/2006/relationships"><Relationship Id="rId3" Type="http://schemas.openxmlformats.org/officeDocument/2006/relationships/tags" Target="../tags/tag640.xml"/><Relationship Id="rId7" Type="http://schemas.openxmlformats.org/officeDocument/2006/relationships/image" Target="../media/image4.emf"/><Relationship Id="rId2" Type="http://schemas.openxmlformats.org/officeDocument/2006/relationships/vmlDrawing" Target="../drawings/vmlDrawing387.vml"/><Relationship Id="rId1" Type="http://schemas.openxmlformats.org/officeDocument/2006/relationships/themeOverride" Target="../theme/themeOverride158.xml"/><Relationship Id="rId6" Type="http://schemas.openxmlformats.org/officeDocument/2006/relationships/oleObject" Target="../embeddings/oleObject207.bin"/><Relationship Id="rId5" Type="http://schemas.openxmlformats.org/officeDocument/2006/relationships/slideMaster" Target="../slideMasters/slideMaster16.xml"/><Relationship Id="rId4" Type="http://schemas.openxmlformats.org/officeDocument/2006/relationships/tags" Target="../tags/tag641.xml"/></Relationships>
</file>

<file path=ppt/slideLayouts/_rels/slideLayout385.xml.rels><?xml version="1.0" encoding="UTF-8" standalone="yes"?>
<Relationships xmlns="http://schemas.openxmlformats.org/package/2006/relationships"><Relationship Id="rId3" Type="http://schemas.openxmlformats.org/officeDocument/2006/relationships/tags" Target="../tags/tag642.xml"/><Relationship Id="rId2" Type="http://schemas.openxmlformats.org/officeDocument/2006/relationships/vmlDrawing" Target="../drawings/vmlDrawing388.vml"/><Relationship Id="rId1" Type="http://schemas.openxmlformats.org/officeDocument/2006/relationships/themeOverride" Target="../theme/themeOverride159.xml"/><Relationship Id="rId6" Type="http://schemas.openxmlformats.org/officeDocument/2006/relationships/image" Target="../media/image4.emf"/><Relationship Id="rId5" Type="http://schemas.openxmlformats.org/officeDocument/2006/relationships/oleObject" Target="../embeddings/oleObject208.bin"/><Relationship Id="rId4" Type="http://schemas.openxmlformats.org/officeDocument/2006/relationships/slideMaster" Target="../slideMasters/slideMaster16.xml"/></Relationships>
</file>

<file path=ppt/slideLayouts/_rels/slideLayout386.xml.rels><?xml version="1.0" encoding="UTF-8" standalone="yes"?>
<Relationships xmlns="http://schemas.openxmlformats.org/package/2006/relationships"><Relationship Id="rId3" Type="http://schemas.openxmlformats.org/officeDocument/2006/relationships/tags" Target="../tags/tag643.xml"/><Relationship Id="rId2" Type="http://schemas.openxmlformats.org/officeDocument/2006/relationships/vmlDrawing" Target="../drawings/vmlDrawing389.vml"/><Relationship Id="rId1" Type="http://schemas.openxmlformats.org/officeDocument/2006/relationships/themeOverride" Target="../theme/themeOverride160.xml"/><Relationship Id="rId6" Type="http://schemas.openxmlformats.org/officeDocument/2006/relationships/image" Target="../media/image4.emf"/><Relationship Id="rId5" Type="http://schemas.openxmlformats.org/officeDocument/2006/relationships/oleObject" Target="../embeddings/oleObject209.bin"/><Relationship Id="rId4" Type="http://schemas.openxmlformats.org/officeDocument/2006/relationships/slideMaster" Target="../slideMasters/slideMaster16.xml"/></Relationships>
</file>

<file path=ppt/slideLayouts/_rels/slideLayout387.xml.rels><?xml version="1.0" encoding="UTF-8" standalone="yes"?>
<Relationships xmlns="http://schemas.openxmlformats.org/package/2006/relationships"><Relationship Id="rId3" Type="http://schemas.openxmlformats.org/officeDocument/2006/relationships/tags" Target="../tags/tag644.xml"/><Relationship Id="rId7" Type="http://schemas.openxmlformats.org/officeDocument/2006/relationships/image" Target="../media/image15.png"/><Relationship Id="rId2" Type="http://schemas.openxmlformats.org/officeDocument/2006/relationships/vmlDrawing" Target="../drawings/vmlDrawing390.vml"/><Relationship Id="rId1" Type="http://schemas.openxmlformats.org/officeDocument/2006/relationships/themeOverride" Target="../theme/themeOverride161.xml"/><Relationship Id="rId6" Type="http://schemas.openxmlformats.org/officeDocument/2006/relationships/image" Target="../media/image4.emf"/><Relationship Id="rId5" Type="http://schemas.openxmlformats.org/officeDocument/2006/relationships/oleObject" Target="../embeddings/oleObject210.bin"/><Relationship Id="rId4" Type="http://schemas.openxmlformats.org/officeDocument/2006/relationships/slideMaster" Target="../slideMasters/slideMaster16.xml"/></Relationships>
</file>

<file path=ppt/slideLayouts/_rels/slideLayout388.xml.rels><?xml version="1.0" encoding="UTF-8" standalone="yes"?>
<Relationships xmlns="http://schemas.openxmlformats.org/package/2006/relationships"><Relationship Id="rId3" Type="http://schemas.openxmlformats.org/officeDocument/2006/relationships/tags" Target="../tags/tag646.xml"/><Relationship Id="rId2" Type="http://schemas.openxmlformats.org/officeDocument/2006/relationships/tags" Target="../tags/tag645.xml"/><Relationship Id="rId1" Type="http://schemas.openxmlformats.org/officeDocument/2006/relationships/vmlDrawing" Target="../drawings/vmlDrawing391.vml"/><Relationship Id="rId6" Type="http://schemas.openxmlformats.org/officeDocument/2006/relationships/image" Target="../media/image4.emf"/><Relationship Id="rId5" Type="http://schemas.openxmlformats.org/officeDocument/2006/relationships/oleObject" Target="../embeddings/oleObject211.bin"/><Relationship Id="rId4" Type="http://schemas.openxmlformats.org/officeDocument/2006/relationships/slideMaster" Target="../slideMasters/slideMaster16.xml"/></Relationships>
</file>

<file path=ppt/slideLayouts/_rels/slideLayout389.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647.xml"/><Relationship Id="rId1" Type="http://schemas.openxmlformats.org/officeDocument/2006/relationships/vmlDrawing" Target="../drawings/vmlDrawing392.vml"/><Relationship Id="rId5" Type="http://schemas.openxmlformats.org/officeDocument/2006/relationships/image" Target="../media/image4.emf"/><Relationship Id="rId4" Type="http://schemas.openxmlformats.org/officeDocument/2006/relationships/oleObject" Target="../embeddings/oleObject212.bin"/></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72.xml"/><Relationship Id="rId7" Type="http://schemas.openxmlformats.org/officeDocument/2006/relationships/image" Target="../media/image7.emf"/><Relationship Id="rId2" Type="http://schemas.openxmlformats.org/officeDocument/2006/relationships/vmlDrawing" Target="../drawings/vmlDrawing40.vml"/><Relationship Id="rId1" Type="http://schemas.openxmlformats.org/officeDocument/2006/relationships/themeOverride" Target="../theme/themeOverride15.xml"/><Relationship Id="rId6" Type="http://schemas.openxmlformats.org/officeDocument/2006/relationships/oleObject" Target="../embeddings/oleObject40.bin"/><Relationship Id="rId5" Type="http://schemas.openxmlformats.org/officeDocument/2006/relationships/slideMaster" Target="../slideMasters/slideMaster3.xml"/><Relationship Id="rId4" Type="http://schemas.openxmlformats.org/officeDocument/2006/relationships/tags" Target="../tags/tag73.xml"/></Relationships>
</file>

<file path=ppt/slideLayouts/_rels/slideLayout390.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648.xml"/><Relationship Id="rId1" Type="http://schemas.openxmlformats.org/officeDocument/2006/relationships/vmlDrawing" Target="../drawings/vmlDrawing393.vml"/><Relationship Id="rId5" Type="http://schemas.openxmlformats.org/officeDocument/2006/relationships/image" Target="../media/image4.emf"/><Relationship Id="rId4" Type="http://schemas.openxmlformats.org/officeDocument/2006/relationships/oleObject" Target="../embeddings/oleObject213.bin"/></Relationships>
</file>

<file path=ppt/slideLayouts/_rels/slideLayout391.xml.rels><?xml version="1.0" encoding="UTF-8" standalone="yes"?>
<Relationships xmlns="http://schemas.openxmlformats.org/package/2006/relationships"><Relationship Id="rId3" Type="http://schemas.openxmlformats.org/officeDocument/2006/relationships/tags" Target="../tags/tag649.xml"/><Relationship Id="rId7" Type="http://schemas.openxmlformats.org/officeDocument/2006/relationships/image" Target="../media/image15.png"/><Relationship Id="rId2" Type="http://schemas.openxmlformats.org/officeDocument/2006/relationships/vmlDrawing" Target="../drawings/vmlDrawing394.vml"/><Relationship Id="rId1" Type="http://schemas.openxmlformats.org/officeDocument/2006/relationships/themeOverride" Target="../theme/themeOverride162.xml"/><Relationship Id="rId6" Type="http://schemas.openxmlformats.org/officeDocument/2006/relationships/image" Target="../media/image4.emf"/><Relationship Id="rId5" Type="http://schemas.openxmlformats.org/officeDocument/2006/relationships/oleObject" Target="../embeddings/oleObject214.bin"/><Relationship Id="rId4" Type="http://schemas.openxmlformats.org/officeDocument/2006/relationships/slideMaster" Target="../slideMasters/slideMaster16.xml"/></Relationships>
</file>

<file path=ppt/slideLayouts/_rels/slideLayout392.xml.rels><?xml version="1.0" encoding="UTF-8" standalone="yes"?>
<Relationships xmlns="http://schemas.openxmlformats.org/package/2006/relationships"><Relationship Id="rId3" Type="http://schemas.openxmlformats.org/officeDocument/2006/relationships/tags" Target="../tags/tag650.xml"/><Relationship Id="rId7" Type="http://schemas.openxmlformats.org/officeDocument/2006/relationships/image" Target="../media/image9.png"/><Relationship Id="rId2" Type="http://schemas.openxmlformats.org/officeDocument/2006/relationships/vmlDrawing" Target="../drawings/vmlDrawing395.vml"/><Relationship Id="rId1" Type="http://schemas.openxmlformats.org/officeDocument/2006/relationships/themeOverride" Target="../theme/themeOverride163.xml"/><Relationship Id="rId6" Type="http://schemas.openxmlformats.org/officeDocument/2006/relationships/image" Target="../media/image4.emf"/><Relationship Id="rId5" Type="http://schemas.openxmlformats.org/officeDocument/2006/relationships/oleObject" Target="../embeddings/oleObject215.bin"/><Relationship Id="rId4" Type="http://schemas.openxmlformats.org/officeDocument/2006/relationships/slideMaster" Target="../slideMasters/slideMaster16.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6.xml"/></Relationships>
</file>

<file path=ppt/slideLayouts/_rels/slideLayout394.xml.rels><?xml version="1.0" encoding="UTF-8" standalone="yes"?>
<Relationships xmlns="http://schemas.openxmlformats.org/package/2006/relationships"><Relationship Id="rId3" Type="http://schemas.openxmlformats.org/officeDocument/2006/relationships/tags" Target="../tags/tag654.xml"/><Relationship Id="rId7" Type="http://schemas.openxmlformats.org/officeDocument/2006/relationships/image" Target="../media/image5.emf"/><Relationship Id="rId2" Type="http://schemas.openxmlformats.org/officeDocument/2006/relationships/tags" Target="../tags/tag653.xml"/><Relationship Id="rId1" Type="http://schemas.openxmlformats.org/officeDocument/2006/relationships/vmlDrawing" Target="../drawings/vmlDrawing397.vml"/><Relationship Id="rId6" Type="http://schemas.openxmlformats.org/officeDocument/2006/relationships/oleObject" Target="../embeddings/oleObject157.bin"/><Relationship Id="rId5" Type="http://schemas.openxmlformats.org/officeDocument/2006/relationships/image" Target="../media/image6.jpeg"/><Relationship Id="rId4" Type="http://schemas.openxmlformats.org/officeDocument/2006/relationships/slideMaster" Target="../slideMasters/slideMaster17.xml"/></Relationships>
</file>

<file path=ppt/slideLayouts/_rels/slideLayout395.xml.rels><?xml version="1.0" encoding="UTF-8" standalone="yes"?>
<Relationships xmlns="http://schemas.openxmlformats.org/package/2006/relationships"><Relationship Id="rId3" Type="http://schemas.openxmlformats.org/officeDocument/2006/relationships/tags" Target="../tags/tag656.xml"/><Relationship Id="rId7" Type="http://schemas.openxmlformats.org/officeDocument/2006/relationships/image" Target="../media/image8.jpeg"/><Relationship Id="rId2" Type="http://schemas.openxmlformats.org/officeDocument/2006/relationships/tags" Target="../tags/tag655.xml"/><Relationship Id="rId1" Type="http://schemas.openxmlformats.org/officeDocument/2006/relationships/vmlDrawing" Target="../drawings/vmlDrawing398.vml"/><Relationship Id="rId6" Type="http://schemas.openxmlformats.org/officeDocument/2006/relationships/image" Target="../media/image7.emf"/><Relationship Id="rId5" Type="http://schemas.openxmlformats.org/officeDocument/2006/relationships/oleObject" Target="../embeddings/oleObject158.bin"/><Relationship Id="rId4" Type="http://schemas.openxmlformats.org/officeDocument/2006/relationships/slideMaster" Target="../slideMasters/slideMaster17.xml"/></Relationships>
</file>

<file path=ppt/slideLayouts/_rels/slideLayout396.xml.rels><?xml version="1.0" encoding="UTF-8" standalone="yes"?>
<Relationships xmlns="http://schemas.openxmlformats.org/package/2006/relationships"><Relationship Id="rId3" Type="http://schemas.openxmlformats.org/officeDocument/2006/relationships/tags" Target="../tags/tag658.xml"/><Relationship Id="rId7" Type="http://schemas.openxmlformats.org/officeDocument/2006/relationships/image" Target="../media/image8.jpeg"/><Relationship Id="rId2" Type="http://schemas.openxmlformats.org/officeDocument/2006/relationships/tags" Target="../tags/tag657.xml"/><Relationship Id="rId1" Type="http://schemas.openxmlformats.org/officeDocument/2006/relationships/vmlDrawing" Target="../drawings/vmlDrawing399.vml"/><Relationship Id="rId6" Type="http://schemas.openxmlformats.org/officeDocument/2006/relationships/image" Target="../media/image7.emf"/><Relationship Id="rId5" Type="http://schemas.openxmlformats.org/officeDocument/2006/relationships/oleObject" Target="../embeddings/oleObject159.bin"/><Relationship Id="rId4" Type="http://schemas.openxmlformats.org/officeDocument/2006/relationships/slideMaster" Target="../slideMasters/slideMaster17.xml"/></Relationships>
</file>

<file path=ppt/slideLayouts/_rels/slideLayout397.xml.rels><?xml version="1.0" encoding="UTF-8" standalone="yes"?>
<Relationships xmlns="http://schemas.openxmlformats.org/package/2006/relationships"><Relationship Id="rId3" Type="http://schemas.openxmlformats.org/officeDocument/2006/relationships/tags" Target="../tags/tag660.xml"/><Relationship Id="rId2" Type="http://schemas.openxmlformats.org/officeDocument/2006/relationships/tags" Target="../tags/tag659.xml"/><Relationship Id="rId1" Type="http://schemas.openxmlformats.org/officeDocument/2006/relationships/vmlDrawing" Target="../drawings/vmlDrawing400.vml"/><Relationship Id="rId6" Type="http://schemas.openxmlformats.org/officeDocument/2006/relationships/image" Target="../media/image7.emf"/><Relationship Id="rId5" Type="http://schemas.openxmlformats.org/officeDocument/2006/relationships/oleObject" Target="../embeddings/oleObject160.bin"/><Relationship Id="rId4" Type="http://schemas.openxmlformats.org/officeDocument/2006/relationships/slideMaster" Target="../slideMasters/slideMaster17.xml"/></Relationships>
</file>

<file path=ppt/slideLayouts/_rels/slideLayout39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661.xml"/><Relationship Id="rId7" Type="http://schemas.openxmlformats.org/officeDocument/2006/relationships/image" Target="../media/image7.emf"/><Relationship Id="rId2" Type="http://schemas.openxmlformats.org/officeDocument/2006/relationships/vmlDrawing" Target="../drawings/vmlDrawing401.vml"/><Relationship Id="rId1" Type="http://schemas.openxmlformats.org/officeDocument/2006/relationships/themeOverride" Target="../theme/themeOverride164.xml"/><Relationship Id="rId6" Type="http://schemas.openxmlformats.org/officeDocument/2006/relationships/oleObject" Target="../embeddings/oleObject161.bin"/><Relationship Id="rId5" Type="http://schemas.openxmlformats.org/officeDocument/2006/relationships/slideMaster" Target="../slideMasters/slideMaster17.xml"/><Relationship Id="rId4" Type="http://schemas.openxmlformats.org/officeDocument/2006/relationships/tags" Target="../tags/tag662.xml"/></Relationships>
</file>

<file path=ppt/slideLayouts/_rels/slideLayout399.xml.rels><?xml version="1.0" encoding="UTF-8" standalone="yes"?>
<Relationships xmlns="http://schemas.openxmlformats.org/package/2006/relationships"><Relationship Id="rId3" Type="http://schemas.openxmlformats.org/officeDocument/2006/relationships/tags" Target="../tags/tag664.xml"/><Relationship Id="rId7" Type="http://schemas.openxmlformats.org/officeDocument/2006/relationships/image" Target="../media/image10.png"/><Relationship Id="rId2" Type="http://schemas.openxmlformats.org/officeDocument/2006/relationships/tags" Target="../tags/tag663.xml"/><Relationship Id="rId1" Type="http://schemas.openxmlformats.org/officeDocument/2006/relationships/vmlDrawing" Target="../drawings/vmlDrawing402.vml"/><Relationship Id="rId6" Type="http://schemas.openxmlformats.org/officeDocument/2006/relationships/image" Target="../media/image7.emf"/><Relationship Id="rId5" Type="http://schemas.openxmlformats.org/officeDocument/2006/relationships/oleObject" Target="../embeddings/oleObject162.bin"/><Relationship Id="rId4" Type="http://schemas.openxmlformats.org/officeDocument/2006/relationships/slideMaster" Target="../slideMasters/slideMaster17.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8.jpeg"/><Relationship Id="rId2" Type="http://schemas.openxmlformats.org/officeDocument/2006/relationships/tags" Target="../tags/tag8.xml"/><Relationship Id="rId1" Type="http://schemas.openxmlformats.org/officeDocument/2006/relationships/vmlDrawing" Target="../drawings/vmlDrawing5.vml"/><Relationship Id="rId6" Type="http://schemas.openxmlformats.org/officeDocument/2006/relationships/image" Target="../media/image7.emf"/><Relationship Id="rId5" Type="http://schemas.openxmlformats.org/officeDocument/2006/relationships/oleObject" Target="../embeddings/oleObject5.bin"/><Relationship Id="rId4"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75.xml"/><Relationship Id="rId7" Type="http://schemas.openxmlformats.org/officeDocument/2006/relationships/image" Target="../media/image10.png"/><Relationship Id="rId2" Type="http://schemas.openxmlformats.org/officeDocument/2006/relationships/tags" Target="../tags/tag74.xml"/><Relationship Id="rId1" Type="http://schemas.openxmlformats.org/officeDocument/2006/relationships/vmlDrawing" Target="../drawings/vmlDrawing41.vml"/><Relationship Id="rId6" Type="http://schemas.openxmlformats.org/officeDocument/2006/relationships/image" Target="../media/image7.emf"/><Relationship Id="rId5" Type="http://schemas.openxmlformats.org/officeDocument/2006/relationships/oleObject" Target="../embeddings/oleObject41.bin"/><Relationship Id="rId4"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665.xml"/><Relationship Id="rId7" Type="http://schemas.openxmlformats.org/officeDocument/2006/relationships/image" Target="../media/image11.emf"/><Relationship Id="rId2" Type="http://schemas.openxmlformats.org/officeDocument/2006/relationships/vmlDrawing" Target="../drawings/vmlDrawing403.vml"/><Relationship Id="rId1" Type="http://schemas.openxmlformats.org/officeDocument/2006/relationships/themeOverride" Target="../theme/themeOverride165.xml"/><Relationship Id="rId6" Type="http://schemas.openxmlformats.org/officeDocument/2006/relationships/oleObject" Target="../embeddings/oleObject163.bin"/><Relationship Id="rId5" Type="http://schemas.openxmlformats.org/officeDocument/2006/relationships/slideMaster" Target="../slideMasters/slideMaster17.xml"/><Relationship Id="rId4" Type="http://schemas.openxmlformats.org/officeDocument/2006/relationships/tags" Target="../tags/tag666.xml"/></Relationships>
</file>

<file path=ppt/slideLayouts/_rels/slideLayout401.xml.rels><?xml version="1.0" encoding="UTF-8" standalone="yes"?>
<Relationships xmlns="http://schemas.openxmlformats.org/package/2006/relationships"><Relationship Id="rId3" Type="http://schemas.openxmlformats.org/officeDocument/2006/relationships/tags" Target="../tags/tag668.xml"/><Relationship Id="rId7" Type="http://schemas.openxmlformats.org/officeDocument/2006/relationships/image" Target="../media/image10.png"/><Relationship Id="rId2" Type="http://schemas.openxmlformats.org/officeDocument/2006/relationships/tags" Target="../tags/tag667.xml"/><Relationship Id="rId1" Type="http://schemas.openxmlformats.org/officeDocument/2006/relationships/vmlDrawing" Target="../drawings/vmlDrawing404.vml"/><Relationship Id="rId6" Type="http://schemas.openxmlformats.org/officeDocument/2006/relationships/image" Target="../media/image7.emf"/><Relationship Id="rId5" Type="http://schemas.openxmlformats.org/officeDocument/2006/relationships/oleObject" Target="../embeddings/oleObject164.bin"/><Relationship Id="rId4" Type="http://schemas.openxmlformats.org/officeDocument/2006/relationships/slideMaster" Target="../slideMasters/slideMaster17.xml"/></Relationships>
</file>

<file path=ppt/slideLayouts/_rels/slideLayout40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669.xml"/><Relationship Id="rId7" Type="http://schemas.openxmlformats.org/officeDocument/2006/relationships/image" Target="../media/image7.emf"/><Relationship Id="rId2" Type="http://schemas.openxmlformats.org/officeDocument/2006/relationships/vmlDrawing" Target="../drawings/vmlDrawing405.vml"/><Relationship Id="rId1" Type="http://schemas.openxmlformats.org/officeDocument/2006/relationships/themeOverride" Target="../theme/themeOverride166.xml"/><Relationship Id="rId6" Type="http://schemas.openxmlformats.org/officeDocument/2006/relationships/oleObject" Target="../embeddings/oleObject165.bin"/><Relationship Id="rId5" Type="http://schemas.openxmlformats.org/officeDocument/2006/relationships/slideMaster" Target="../slideMasters/slideMaster17.xml"/><Relationship Id="rId4" Type="http://schemas.openxmlformats.org/officeDocument/2006/relationships/tags" Target="../tags/tag670.xml"/></Relationships>
</file>

<file path=ppt/slideLayouts/_rels/slideLayout403.xml.rels><?xml version="1.0" encoding="UTF-8" standalone="yes"?>
<Relationships xmlns="http://schemas.openxmlformats.org/package/2006/relationships"><Relationship Id="rId3" Type="http://schemas.openxmlformats.org/officeDocument/2006/relationships/tags" Target="../tags/tag672.xml"/><Relationship Id="rId7" Type="http://schemas.openxmlformats.org/officeDocument/2006/relationships/image" Target="../media/image10.png"/><Relationship Id="rId2" Type="http://schemas.openxmlformats.org/officeDocument/2006/relationships/tags" Target="../tags/tag671.xml"/><Relationship Id="rId1" Type="http://schemas.openxmlformats.org/officeDocument/2006/relationships/vmlDrawing" Target="../drawings/vmlDrawing406.vml"/><Relationship Id="rId6" Type="http://schemas.openxmlformats.org/officeDocument/2006/relationships/image" Target="../media/image7.emf"/><Relationship Id="rId5" Type="http://schemas.openxmlformats.org/officeDocument/2006/relationships/oleObject" Target="../embeddings/oleObject166.bin"/><Relationship Id="rId4" Type="http://schemas.openxmlformats.org/officeDocument/2006/relationships/slideMaster" Target="../slideMasters/slideMaster17.xml"/></Relationships>
</file>

<file path=ppt/slideLayouts/_rels/slideLayout40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673.xml"/><Relationship Id="rId7" Type="http://schemas.openxmlformats.org/officeDocument/2006/relationships/image" Target="../media/image7.emf"/><Relationship Id="rId2" Type="http://schemas.openxmlformats.org/officeDocument/2006/relationships/vmlDrawing" Target="../drawings/vmlDrawing407.vml"/><Relationship Id="rId1" Type="http://schemas.openxmlformats.org/officeDocument/2006/relationships/themeOverride" Target="../theme/themeOverride167.xml"/><Relationship Id="rId6" Type="http://schemas.openxmlformats.org/officeDocument/2006/relationships/oleObject" Target="../embeddings/oleObject167.bin"/><Relationship Id="rId5" Type="http://schemas.openxmlformats.org/officeDocument/2006/relationships/slideMaster" Target="../slideMasters/slideMaster17.xml"/><Relationship Id="rId4" Type="http://schemas.openxmlformats.org/officeDocument/2006/relationships/tags" Target="../tags/tag674.xml"/></Relationships>
</file>

<file path=ppt/slideLayouts/_rels/slideLayout405.xml.rels><?xml version="1.0" encoding="UTF-8" standalone="yes"?>
<Relationships xmlns="http://schemas.openxmlformats.org/package/2006/relationships"><Relationship Id="rId3" Type="http://schemas.openxmlformats.org/officeDocument/2006/relationships/tags" Target="../tags/tag676.xml"/><Relationship Id="rId7" Type="http://schemas.openxmlformats.org/officeDocument/2006/relationships/image" Target="../media/image10.png"/><Relationship Id="rId2" Type="http://schemas.openxmlformats.org/officeDocument/2006/relationships/tags" Target="../tags/tag675.xml"/><Relationship Id="rId1" Type="http://schemas.openxmlformats.org/officeDocument/2006/relationships/vmlDrawing" Target="../drawings/vmlDrawing408.vml"/><Relationship Id="rId6" Type="http://schemas.openxmlformats.org/officeDocument/2006/relationships/image" Target="../media/image7.emf"/><Relationship Id="rId5" Type="http://schemas.openxmlformats.org/officeDocument/2006/relationships/oleObject" Target="../embeddings/oleObject168.bin"/><Relationship Id="rId4" Type="http://schemas.openxmlformats.org/officeDocument/2006/relationships/slideMaster" Target="../slideMasters/slideMaster17.xml"/></Relationships>
</file>

<file path=ppt/slideLayouts/_rels/slideLayout406.xml.rels><?xml version="1.0" encoding="UTF-8" standalone="yes"?>
<Relationships xmlns="http://schemas.openxmlformats.org/package/2006/relationships"><Relationship Id="rId3" Type="http://schemas.openxmlformats.org/officeDocument/2006/relationships/tags" Target="../tags/tag677.xml"/><Relationship Id="rId7" Type="http://schemas.openxmlformats.org/officeDocument/2006/relationships/image" Target="../media/image7.emf"/><Relationship Id="rId2" Type="http://schemas.openxmlformats.org/officeDocument/2006/relationships/vmlDrawing" Target="../drawings/vmlDrawing409.vml"/><Relationship Id="rId1" Type="http://schemas.openxmlformats.org/officeDocument/2006/relationships/themeOverride" Target="../theme/themeOverride168.xml"/><Relationship Id="rId6" Type="http://schemas.openxmlformats.org/officeDocument/2006/relationships/oleObject" Target="../embeddings/oleObject169.bin"/><Relationship Id="rId5" Type="http://schemas.openxmlformats.org/officeDocument/2006/relationships/slideMaster" Target="../slideMasters/slideMaster17.xml"/><Relationship Id="rId4" Type="http://schemas.openxmlformats.org/officeDocument/2006/relationships/tags" Target="../tags/tag678.xml"/></Relationships>
</file>

<file path=ppt/slideLayouts/_rels/slideLayout407.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679.xml"/><Relationship Id="rId1" Type="http://schemas.openxmlformats.org/officeDocument/2006/relationships/vmlDrawing" Target="../drawings/vmlDrawing410.vml"/><Relationship Id="rId6" Type="http://schemas.openxmlformats.org/officeDocument/2006/relationships/image" Target="../media/image13.png"/><Relationship Id="rId5" Type="http://schemas.openxmlformats.org/officeDocument/2006/relationships/image" Target="../media/image11.emf"/><Relationship Id="rId4" Type="http://schemas.openxmlformats.org/officeDocument/2006/relationships/oleObject" Target="../embeddings/oleObject170.bin"/></Relationships>
</file>

<file path=ppt/slideLayouts/_rels/slideLayout408.xml.rels><?xml version="1.0" encoding="UTF-8" standalone="yes"?>
<Relationships xmlns="http://schemas.openxmlformats.org/package/2006/relationships"><Relationship Id="rId3" Type="http://schemas.openxmlformats.org/officeDocument/2006/relationships/tags" Target="../tags/tag681.xml"/><Relationship Id="rId2" Type="http://schemas.openxmlformats.org/officeDocument/2006/relationships/tags" Target="../tags/tag680.xml"/><Relationship Id="rId1" Type="http://schemas.openxmlformats.org/officeDocument/2006/relationships/vmlDrawing" Target="../drawings/vmlDrawing411.vml"/><Relationship Id="rId6" Type="http://schemas.openxmlformats.org/officeDocument/2006/relationships/image" Target="../media/image7.emf"/><Relationship Id="rId5" Type="http://schemas.openxmlformats.org/officeDocument/2006/relationships/oleObject" Target="../embeddings/oleObject171.bin"/><Relationship Id="rId4" Type="http://schemas.openxmlformats.org/officeDocument/2006/relationships/slideMaster" Target="../slideMasters/slideMaster17.xml"/></Relationships>
</file>

<file path=ppt/slideLayouts/_rels/slideLayout409.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682.xml"/><Relationship Id="rId1" Type="http://schemas.openxmlformats.org/officeDocument/2006/relationships/vmlDrawing" Target="../drawings/vmlDrawing412.vml"/><Relationship Id="rId5" Type="http://schemas.openxmlformats.org/officeDocument/2006/relationships/image" Target="../media/image7.emf"/><Relationship Id="rId4" Type="http://schemas.openxmlformats.org/officeDocument/2006/relationships/oleObject" Target="../embeddings/oleObject172.bin"/></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76.xml"/><Relationship Id="rId7" Type="http://schemas.openxmlformats.org/officeDocument/2006/relationships/image" Target="../media/image7.emf"/><Relationship Id="rId2" Type="http://schemas.openxmlformats.org/officeDocument/2006/relationships/vmlDrawing" Target="../drawings/vmlDrawing42.vml"/><Relationship Id="rId1" Type="http://schemas.openxmlformats.org/officeDocument/2006/relationships/themeOverride" Target="../theme/themeOverride16.xml"/><Relationship Id="rId6" Type="http://schemas.openxmlformats.org/officeDocument/2006/relationships/oleObject" Target="../embeddings/oleObject42.bin"/><Relationship Id="rId5" Type="http://schemas.openxmlformats.org/officeDocument/2006/relationships/slideMaster" Target="../slideMasters/slideMaster3.xml"/><Relationship Id="rId4" Type="http://schemas.openxmlformats.org/officeDocument/2006/relationships/tags" Target="../tags/tag77.xml"/></Relationships>
</file>

<file path=ppt/slideLayouts/_rels/slideLayout410.xml.rels><?xml version="1.0" encoding="UTF-8" standalone="yes"?>
<Relationships xmlns="http://schemas.openxmlformats.org/package/2006/relationships"><Relationship Id="rId3" Type="http://schemas.openxmlformats.org/officeDocument/2006/relationships/tags" Target="../tags/tag683.xml"/><Relationship Id="rId2" Type="http://schemas.openxmlformats.org/officeDocument/2006/relationships/vmlDrawing" Target="../drawings/vmlDrawing413.vml"/><Relationship Id="rId1" Type="http://schemas.openxmlformats.org/officeDocument/2006/relationships/themeOverride" Target="../theme/themeOverride169.xml"/><Relationship Id="rId6" Type="http://schemas.openxmlformats.org/officeDocument/2006/relationships/image" Target="../media/image7.emf"/><Relationship Id="rId5" Type="http://schemas.openxmlformats.org/officeDocument/2006/relationships/oleObject" Target="../embeddings/oleObject173.bin"/><Relationship Id="rId4" Type="http://schemas.openxmlformats.org/officeDocument/2006/relationships/slideMaster" Target="../slideMasters/slideMaster17.xml"/></Relationships>
</file>

<file path=ppt/slideLayouts/_rels/slideLayout411.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684.xml"/><Relationship Id="rId1" Type="http://schemas.openxmlformats.org/officeDocument/2006/relationships/vmlDrawing" Target="../drawings/vmlDrawing414.vml"/><Relationship Id="rId6" Type="http://schemas.openxmlformats.org/officeDocument/2006/relationships/image" Target="../media/image7.emf"/><Relationship Id="rId5" Type="http://schemas.openxmlformats.org/officeDocument/2006/relationships/oleObject" Target="../embeddings/oleObject174.bin"/><Relationship Id="rId4" Type="http://schemas.openxmlformats.org/officeDocument/2006/relationships/image" Target="../media/image14.jpeg"/></Relationships>
</file>

<file path=ppt/slideLayouts/_rels/slideLayout412.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685.xml"/><Relationship Id="rId1" Type="http://schemas.openxmlformats.org/officeDocument/2006/relationships/vmlDrawing" Target="../drawings/vmlDrawing415.vml"/><Relationship Id="rId6" Type="http://schemas.openxmlformats.org/officeDocument/2006/relationships/image" Target="../media/image5.emf"/><Relationship Id="rId5" Type="http://schemas.openxmlformats.org/officeDocument/2006/relationships/oleObject" Target="../embeddings/oleObject175.bin"/><Relationship Id="rId4" Type="http://schemas.openxmlformats.org/officeDocument/2006/relationships/image" Target="../media/image6.jpeg"/></Relationships>
</file>

<file path=ppt/slideLayouts/_rels/slideLayout413.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686.xml"/><Relationship Id="rId1" Type="http://schemas.openxmlformats.org/officeDocument/2006/relationships/vmlDrawing" Target="../drawings/vmlDrawing416.vml"/><Relationship Id="rId5" Type="http://schemas.openxmlformats.org/officeDocument/2006/relationships/image" Target="../media/image7.emf"/><Relationship Id="rId4" Type="http://schemas.openxmlformats.org/officeDocument/2006/relationships/oleObject" Target="../embeddings/oleObject176.bin"/></Relationships>
</file>

<file path=ppt/slideLayouts/_rels/slideLayout414.xml.rels><?xml version="1.0" encoding="UTF-8" standalone="yes"?>
<Relationships xmlns="http://schemas.openxmlformats.org/package/2006/relationships"><Relationship Id="rId3" Type="http://schemas.openxmlformats.org/officeDocument/2006/relationships/tags" Target="../tags/tag688.xml"/><Relationship Id="rId7" Type="http://schemas.openxmlformats.org/officeDocument/2006/relationships/image" Target="../media/image5.emf"/><Relationship Id="rId2" Type="http://schemas.openxmlformats.org/officeDocument/2006/relationships/tags" Target="../tags/tag687.xml"/><Relationship Id="rId1" Type="http://schemas.openxmlformats.org/officeDocument/2006/relationships/vmlDrawing" Target="../drawings/vmlDrawing417.vml"/><Relationship Id="rId6" Type="http://schemas.openxmlformats.org/officeDocument/2006/relationships/oleObject" Target="../embeddings/oleObject177.bin"/><Relationship Id="rId5" Type="http://schemas.openxmlformats.org/officeDocument/2006/relationships/image" Target="../media/image6.jpeg"/><Relationship Id="rId4" Type="http://schemas.openxmlformats.org/officeDocument/2006/relationships/slideMaster" Target="../slideMasters/slideMaster17.xml"/></Relationships>
</file>

<file path=ppt/slideLayouts/_rels/slideLayout415.xml.rels><?xml version="1.0" encoding="UTF-8" standalone="yes"?>
<Relationships xmlns="http://schemas.openxmlformats.org/package/2006/relationships"><Relationship Id="rId3" Type="http://schemas.openxmlformats.org/officeDocument/2006/relationships/tags" Target="../tags/tag690.xml"/><Relationship Id="rId7" Type="http://schemas.openxmlformats.org/officeDocument/2006/relationships/image" Target="../media/image7.emf"/><Relationship Id="rId2" Type="http://schemas.openxmlformats.org/officeDocument/2006/relationships/tags" Target="../tags/tag689.xml"/><Relationship Id="rId1" Type="http://schemas.openxmlformats.org/officeDocument/2006/relationships/vmlDrawing" Target="../drawings/vmlDrawing418.vml"/><Relationship Id="rId6" Type="http://schemas.openxmlformats.org/officeDocument/2006/relationships/oleObject" Target="../embeddings/oleObject178.bin"/><Relationship Id="rId5" Type="http://schemas.openxmlformats.org/officeDocument/2006/relationships/image" Target="../media/image14.jpeg"/><Relationship Id="rId4" Type="http://schemas.openxmlformats.org/officeDocument/2006/relationships/slideMaster" Target="../slideMasters/slideMaster17.xml"/></Relationships>
</file>

<file path=ppt/slideLayouts/_rels/slideLayout416.xml.rels><?xml version="1.0" encoding="UTF-8" standalone="yes"?>
<Relationships xmlns="http://schemas.openxmlformats.org/package/2006/relationships"><Relationship Id="rId3" Type="http://schemas.openxmlformats.org/officeDocument/2006/relationships/tags" Target="../tags/tag692.xml"/><Relationship Id="rId7" Type="http://schemas.openxmlformats.org/officeDocument/2006/relationships/image" Target="../media/image7.emf"/><Relationship Id="rId2" Type="http://schemas.openxmlformats.org/officeDocument/2006/relationships/tags" Target="../tags/tag691.xml"/><Relationship Id="rId1" Type="http://schemas.openxmlformats.org/officeDocument/2006/relationships/vmlDrawing" Target="../drawings/vmlDrawing419.vml"/><Relationship Id="rId6" Type="http://schemas.openxmlformats.org/officeDocument/2006/relationships/oleObject" Target="../embeddings/oleObject179.bin"/><Relationship Id="rId5" Type="http://schemas.openxmlformats.org/officeDocument/2006/relationships/image" Target="../media/image14.jpeg"/><Relationship Id="rId4" Type="http://schemas.openxmlformats.org/officeDocument/2006/relationships/slideMaster" Target="../slideMasters/slideMaster17.xml"/></Relationships>
</file>

<file path=ppt/slideLayouts/_rels/slideLayout417.xml.rels><?xml version="1.0" encoding="UTF-8" standalone="yes"?>
<Relationships xmlns="http://schemas.openxmlformats.org/package/2006/relationships"><Relationship Id="rId3" Type="http://schemas.openxmlformats.org/officeDocument/2006/relationships/tags" Target="../tags/tag694.xml"/><Relationship Id="rId2" Type="http://schemas.openxmlformats.org/officeDocument/2006/relationships/tags" Target="../tags/tag693.xml"/><Relationship Id="rId1" Type="http://schemas.openxmlformats.org/officeDocument/2006/relationships/vmlDrawing" Target="../drawings/vmlDrawing420.vml"/><Relationship Id="rId6" Type="http://schemas.openxmlformats.org/officeDocument/2006/relationships/image" Target="../media/image7.emf"/><Relationship Id="rId5" Type="http://schemas.openxmlformats.org/officeDocument/2006/relationships/oleObject" Target="../embeddings/oleObject180.bin"/><Relationship Id="rId4" Type="http://schemas.openxmlformats.org/officeDocument/2006/relationships/slideMaster" Target="../slideMasters/slideMaster17.xml"/></Relationships>
</file>

<file path=ppt/slideLayouts/_rels/slideLayout418.xml.rels><?xml version="1.0" encoding="UTF-8" standalone="yes"?>
<Relationships xmlns="http://schemas.openxmlformats.org/package/2006/relationships"><Relationship Id="rId3" Type="http://schemas.openxmlformats.org/officeDocument/2006/relationships/tags" Target="../tags/tag696.xml"/><Relationship Id="rId7" Type="http://schemas.openxmlformats.org/officeDocument/2006/relationships/image" Target="../media/image7.emf"/><Relationship Id="rId2" Type="http://schemas.openxmlformats.org/officeDocument/2006/relationships/tags" Target="../tags/tag695.xml"/><Relationship Id="rId1" Type="http://schemas.openxmlformats.org/officeDocument/2006/relationships/vmlDrawing" Target="../drawings/vmlDrawing421.vml"/><Relationship Id="rId6" Type="http://schemas.openxmlformats.org/officeDocument/2006/relationships/oleObject" Target="../embeddings/oleObject181.bin"/><Relationship Id="rId5" Type="http://schemas.openxmlformats.org/officeDocument/2006/relationships/image" Target="../media/image14.jpeg"/><Relationship Id="rId4" Type="http://schemas.openxmlformats.org/officeDocument/2006/relationships/slideMaster" Target="../slideMasters/slideMaster17.xml"/></Relationships>
</file>

<file path=ppt/slideLayouts/_rels/slideLayout419.xml.rels><?xml version="1.0" encoding="UTF-8" standalone="yes"?>
<Relationships xmlns="http://schemas.openxmlformats.org/package/2006/relationships"><Relationship Id="rId3" Type="http://schemas.openxmlformats.org/officeDocument/2006/relationships/tags" Target="../tags/tag698.xml"/><Relationship Id="rId7" Type="http://schemas.openxmlformats.org/officeDocument/2006/relationships/image" Target="../media/image7.emf"/><Relationship Id="rId2" Type="http://schemas.openxmlformats.org/officeDocument/2006/relationships/tags" Target="../tags/tag697.xml"/><Relationship Id="rId1" Type="http://schemas.openxmlformats.org/officeDocument/2006/relationships/vmlDrawing" Target="../drawings/vmlDrawing422.vml"/><Relationship Id="rId6" Type="http://schemas.openxmlformats.org/officeDocument/2006/relationships/oleObject" Target="../embeddings/oleObject182.bin"/><Relationship Id="rId5" Type="http://schemas.openxmlformats.org/officeDocument/2006/relationships/image" Target="../media/image14.jpeg"/><Relationship Id="rId4" Type="http://schemas.openxmlformats.org/officeDocument/2006/relationships/slideMaster" Target="../slideMasters/slideMaster17.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79.xml"/><Relationship Id="rId7" Type="http://schemas.openxmlformats.org/officeDocument/2006/relationships/image" Target="../media/image10.png"/><Relationship Id="rId2" Type="http://schemas.openxmlformats.org/officeDocument/2006/relationships/tags" Target="../tags/tag78.xml"/><Relationship Id="rId1" Type="http://schemas.openxmlformats.org/officeDocument/2006/relationships/vmlDrawing" Target="../drawings/vmlDrawing43.vml"/><Relationship Id="rId6" Type="http://schemas.openxmlformats.org/officeDocument/2006/relationships/image" Target="../media/image7.emf"/><Relationship Id="rId5" Type="http://schemas.openxmlformats.org/officeDocument/2006/relationships/oleObject" Target="../embeddings/oleObject43.bin"/><Relationship Id="rId4"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699.xml"/><Relationship Id="rId7" Type="http://schemas.openxmlformats.org/officeDocument/2006/relationships/image" Target="../media/image7.emf"/><Relationship Id="rId2" Type="http://schemas.openxmlformats.org/officeDocument/2006/relationships/vmlDrawing" Target="../drawings/vmlDrawing423.vml"/><Relationship Id="rId1" Type="http://schemas.openxmlformats.org/officeDocument/2006/relationships/themeOverride" Target="../theme/themeOverride170.xml"/><Relationship Id="rId6" Type="http://schemas.openxmlformats.org/officeDocument/2006/relationships/oleObject" Target="../embeddings/oleObject183.bin"/><Relationship Id="rId5" Type="http://schemas.openxmlformats.org/officeDocument/2006/relationships/slideMaster" Target="../slideMasters/slideMaster17.xml"/><Relationship Id="rId4" Type="http://schemas.openxmlformats.org/officeDocument/2006/relationships/tags" Target="../tags/tag700.xml"/></Relationships>
</file>

<file path=ppt/slideLayouts/_rels/slideLayout4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701.xml"/><Relationship Id="rId7" Type="http://schemas.openxmlformats.org/officeDocument/2006/relationships/image" Target="../media/image7.emf"/><Relationship Id="rId2" Type="http://schemas.openxmlformats.org/officeDocument/2006/relationships/vmlDrawing" Target="../drawings/vmlDrawing424.vml"/><Relationship Id="rId1" Type="http://schemas.openxmlformats.org/officeDocument/2006/relationships/themeOverride" Target="../theme/themeOverride171.xml"/><Relationship Id="rId6" Type="http://schemas.openxmlformats.org/officeDocument/2006/relationships/oleObject" Target="../embeddings/oleObject184.bin"/><Relationship Id="rId5" Type="http://schemas.openxmlformats.org/officeDocument/2006/relationships/slideMaster" Target="../slideMasters/slideMaster17.xml"/><Relationship Id="rId4" Type="http://schemas.openxmlformats.org/officeDocument/2006/relationships/tags" Target="../tags/tag702.xml"/></Relationships>
</file>

<file path=ppt/slideLayouts/_rels/slideLayout4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703.xml"/><Relationship Id="rId7" Type="http://schemas.openxmlformats.org/officeDocument/2006/relationships/image" Target="../media/image7.emf"/><Relationship Id="rId2" Type="http://schemas.openxmlformats.org/officeDocument/2006/relationships/vmlDrawing" Target="../drawings/vmlDrawing425.vml"/><Relationship Id="rId1" Type="http://schemas.openxmlformats.org/officeDocument/2006/relationships/themeOverride" Target="../theme/themeOverride172.xml"/><Relationship Id="rId6" Type="http://schemas.openxmlformats.org/officeDocument/2006/relationships/oleObject" Target="../embeddings/oleObject185.bin"/><Relationship Id="rId5" Type="http://schemas.openxmlformats.org/officeDocument/2006/relationships/slideMaster" Target="../slideMasters/slideMaster17.xml"/><Relationship Id="rId4" Type="http://schemas.openxmlformats.org/officeDocument/2006/relationships/tags" Target="../tags/tag704.xml"/></Relationships>
</file>

<file path=ppt/slideLayouts/_rels/slideLayout4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705.xml"/><Relationship Id="rId7" Type="http://schemas.openxmlformats.org/officeDocument/2006/relationships/image" Target="../media/image7.emf"/><Relationship Id="rId2" Type="http://schemas.openxmlformats.org/officeDocument/2006/relationships/vmlDrawing" Target="../drawings/vmlDrawing426.vml"/><Relationship Id="rId1" Type="http://schemas.openxmlformats.org/officeDocument/2006/relationships/themeOverride" Target="../theme/themeOverride173.xml"/><Relationship Id="rId6" Type="http://schemas.openxmlformats.org/officeDocument/2006/relationships/oleObject" Target="../embeddings/oleObject186.bin"/><Relationship Id="rId5" Type="http://schemas.openxmlformats.org/officeDocument/2006/relationships/slideMaster" Target="../slideMasters/slideMaster17.xml"/><Relationship Id="rId4" Type="http://schemas.openxmlformats.org/officeDocument/2006/relationships/tags" Target="../tags/tag706.xml"/></Relationships>
</file>

<file path=ppt/slideLayouts/_rels/slideLayout4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707.xml"/><Relationship Id="rId7" Type="http://schemas.openxmlformats.org/officeDocument/2006/relationships/image" Target="../media/image7.emf"/><Relationship Id="rId2" Type="http://schemas.openxmlformats.org/officeDocument/2006/relationships/vmlDrawing" Target="../drawings/vmlDrawing427.vml"/><Relationship Id="rId1" Type="http://schemas.openxmlformats.org/officeDocument/2006/relationships/themeOverride" Target="../theme/themeOverride174.xml"/><Relationship Id="rId6" Type="http://schemas.openxmlformats.org/officeDocument/2006/relationships/oleObject" Target="../embeddings/oleObject187.bin"/><Relationship Id="rId5" Type="http://schemas.openxmlformats.org/officeDocument/2006/relationships/slideMaster" Target="../slideMasters/slideMaster17.xml"/><Relationship Id="rId4" Type="http://schemas.openxmlformats.org/officeDocument/2006/relationships/tags" Target="../tags/tag708.xml"/></Relationships>
</file>

<file path=ppt/slideLayouts/_rels/slideLayout42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709.xml"/><Relationship Id="rId7" Type="http://schemas.openxmlformats.org/officeDocument/2006/relationships/image" Target="../media/image7.emf"/><Relationship Id="rId2" Type="http://schemas.openxmlformats.org/officeDocument/2006/relationships/vmlDrawing" Target="../drawings/vmlDrawing428.vml"/><Relationship Id="rId1" Type="http://schemas.openxmlformats.org/officeDocument/2006/relationships/themeOverride" Target="../theme/themeOverride175.xml"/><Relationship Id="rId6" Type="http://schemas.openxmlformats.org/officeDocument/2006/relationships/oleObject" Target="../embeddings/oleObject188.bin"/><Relationship Id="rId5" Type="http://schemas.openxmlformats.org/officeDocument/2006/relationships/slideMaster" Target="../slideMasters/slideMaster17.xml"/><Relationship Id="rId4" Type="http://schemas.openxmlformats.org/officeDocument/2006/relationships/tags" Target="../tags/tag710.xml"/></Relationships>
</file>

<file path=ppt/slideLayouts/_rels/slideLayout4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711.xml"/><Relationship Id="rId7" Type="http://schemas.openxmlformats.org/officeDocument/2006/relationships/image" Target="../media/image11.emf"/><Relationship Id="rId2" Type="http://schemas.openxmlformats.org/officeDocument/2006/relationships/vmlDrawing" Target="../drawings/vmlDrawing429.vml"/><Relationship Id="rId1" Type="http://schemas.openxmlformats.org/officeDocument/2006/relationships/themeOverride" Target="../theme/themeOverride176.xml"/><Relationship Id="rId6" Type="http://schemas.openxmlformats.org/officeDocument/2006/relationships/oleObject" Target="../embeddings/oleObject189.bin"/><Relationship Id="rId5" Type="http://schemas.openxmlformats.org/officeDocument/2006/relationships/slideMaster" Target="../slideMasters/slideMaster17.xml"/><Relationship Id="rId4" Type="http://schemas.openxmlformats.org/officeDocument/2006/relationships/tags" Target="../tags/tag712.xml"/></Relationships>
</file>

<file path=ppt/slideLayouts/_rels/slideLayout427.xml.rels><?xml version="1.0" encoding="UTF-8" standalone="yes"?>
<Relationships xmlns="http://schemas.openxmlformats.org/package/2006/relationships"><Relationship Id="rId3" Type="http://schemas.openxmlformats.org/officeDocument/2006/relationships/tags" Target="../tags/tag714.xml"/><Relationship Id="rId7" Type="http://schemas.openxmlformats.org/officeDocument/2006/relationships/image" Target="../media/image10.png"/><Relationship Id="rId2" Type="http://schemas.openxmlformats.org/officeDocument/2006/relationships/tags" Target="../tags/tag713.xml"/><Relationship Id="rId1" Type="http://schemas.openxmlformats.org/officeDocument/2006/relationships/vmlDrawing" Target="../drawings/vmlDrawing430.vml"/><Relationship Id="rId6" Type="http://schemas.openxmlformats.org/officeDocument/2006/relationships/image" Target="../media/image7.emf"/><Relationship Id="rId5" Type="http://schemas.openxmlformats.org/officeDocument/2006/relationships/oleObject" Target="../embeddings/oleObject190.bin"/><Relationship Id="rId4" Type="http://schemas.openxmlformats.org/officeDocument/2006/relationships/slideMaster" Target="../slideMasters/slideMaster17.xml"/></Relationships>
</file>

<file path=ppt/slideLayouts/_rels/slideLayout42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715.xml"/><Relationship Id="rId7" Type="http://schemas.openxmlformats.org/officeDocument/2006/relationships/image" Target="../media/image7.emf"/><Relationship Id="rId2" Type="http://schemas.openxmlformats.org/officeDocument/2006/relationships/vmlDrawing" Target="../drawings/vmlDrawing431.vml"/><Relationship Id="rId1" Type="http://schemas.openxmlformats.org/officeDocument/2006/relationships/themeOverride" Target="../theme/themeOverride177.xml"/><Relationship Id="rId6" Type="http://schemas.openxmlformats.org/officeDocument/2006/relationships/oleObject" Target="../embeddings/oleObject191.bin"/><Relationship Id="rId5" Type="http://schemas.openxmlformats.org/officeDocument/2006/relationships/slideMaster" Target="../slideMasters/slideMaster17.xml"/><Relationship Id="rId4" Type="http://schemas.openxmlformats.org/officeDocument/2006/relationships/tags" Target="../tags/tag716.xml"/></Relationships>
</file>

<file path=ppt/slideLayouts/_rels/slideLayout429.xml.rels><?xml version="1.0" encoding="UTF-8" standalone="yes"?>
<Relationships xmlns="http://schemas.openxmlformats.org/package/2006/relationships"><Relationship Id="rId3" Type="http://schemas.openxmlformats.org/officeDocument/2006/relationships/tags" Target="../tags/tag718.xml"/><Relationship Id="rId7" Type="http://schemas.openxmlformats.org/officeDocument/2006/relationships/image" Target="../media/image10.png"/><Relationship Id="rId2" Type="http://schemas.openxmlformats.org/officeDocument/2006/relationships/tags" Target="../tags/tag717.xml"/><Relationship Id="rId1" Type="http://schemas.openxmlformats.org/officeDocument/2006/relationships/vmlDrawing" Target="../drawings/vmlDrawing432.vml"/><Relationship Id="rId6" Type="http://schemas.openxmlformats.org/officeDocument/2006/relationships/image" Target="../media/image7.emf"/><Relationship Id="rId5" Type="http://schemas.openxmlformats.org/officeDocument/2006/relationships/oleObject" Target="../embeddings/oleObject192.bin"/><Relationship Id="rId4" Type="http://schemas.openxmlformats.org/officeDocument/2006/relationships/slideMaster" Target="../slideMasters/slideMaster17.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80.xml"/><Relationship Id="rId7" Type="http://schemas.openxmlformats.org/officeDocument/2006/relationships/image" Target="../media/image7.emf"/><Relationship Id="rId2" Type="http://schemas.openxmlformats.org/officeDocument/2006/relationships/vmlDrawing" Target="../drawings/vmlDrawing44.vml"/><Relationship Id="rId1" Type="http://schemas.openxmlformats.org/officeDocument/2006/relationships/themeOverride" Target="../theme/themeOverride17.xml"/><Relationship Id="rId6" Type="http://schemas.openxmlformats.org/officeDocument/2006/relationships/oleObject" Target="../embeddings/oleObject44.bin"/><Relationship Id="rId5" Type="http://schemas.openxmlformats.org/officeDocument/2006/relationships/slideMaster" Target="../slideMasters/slideMaster3.xml"/><Relationship Id="rId4" Type="http://schemas.openxmlformats.org/officeDocument/2006/relationships/tags" Target="../tags/tag81.xml"/></Relationships>
</file>

<file path=ppt/slideLayouts/_rels/slideLayout43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719.xml"/><Relationship Id="rId7" Type="http://schemas.openxmlformats.org/officeDocument/2006/relationships/image" Target="../media/image7.emf"/><Relationship Id="rId2" Type="http://schemas.openxmlformats.org/officeDocument/2006/relationships/vmlDrawing" Target="../drawings/vmlDrawing433.vml"/><Relationship Id="rId1" Type="http://schemas.openxmlformats.org/officeDocument/2006/relationships/themeOverride" Target="../theme/themeOverride178.xml"/><Relationship Id="rId6" Type="http://schemas.openxmlformats.org/officeDocument/2006/relationships/oleObject" Target="../embeddings/oleObject193.bin"/><Relationship Id="rId5" Type="http://schemas.openxmlformats.org/officeDocument/2006/relationships/slideMaster" Target="../slideMasters/slideMaster17.xml"/><Relationship Id="rId4" Type="http://schemas.openxmlformats.org/officeDocument/2006/relationships/tags" Target="../tags/tag720.xml"/></Relationships>
</file>

<file path=ppt/slideLayouts/_rels/slideLayout431.xml.rels><?xml version="1.0" encoding="UTF-8" standalone="yes"?>
<Relationships xmlns="http://schemas.openxmlformats.org/package/2006/relationships"><Relationship Id="rId3" Type="http://schemas.openxmlformats.org/officeDocument/2006/relationships/tags" Target="../tags/tag722.xml"/><Relationship Id="rId7" Type="http://schemas.openxmlformats.org/officeDocument/2006/relationships/image" Target="../media/image10.png"/><Relationship Id="rId2" Type="http://schemas.openxmlformats.org/officeDocument/2006/relationships/tags" Target="../tags/tag721.xml"/><Relationship Id="rId1" Type="http://schemas.openxmlformats.org/officeDocument/2006/relationships/vmlDrawing" Target="../drawings/vmlDrawing434.vml"/><Relationship Id="rId6" Type="http://schemas.openxmlformats.org/officeDocument/2006/relationships/image" Target="../media/image7.emf"/><Relationship Id="rId5" Type="http://schemas.openxmlformats.org/officeDocument/2006/relationships/oleObject" Target="../embeddings/oleObject194.bin"/><Relationship Id="rId4" Type="http://schemas.openxmlformats.org/officeDocument/2006/relationships/slideMaster" Target="../slideMasters/slideMaster17.xml"/></Relationships>
</file>

<file path=ppt/slideLayouts/_rels/slideLayout43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723.xml"/><Relationship Id="rId7" Type="http://schemas.openxmlformats.org/officeDocument/2006/relationships/image" Target="../media/image7.emf"/><Relationship Id="rId2" Type="http://schemas.openxmlformats.org/officeDocument/2006/relationships/vmlDrawing" Target="../drawings/vmlDrawing435.vml"/><Relationship Id="rId1" Type="http://schemas.openxmlformats.org/officeDocument/2006/relationships/themeOverride" Target="../theme/themeOverride179.xml"/><Relationship Id="rId6" Type="http://schemas.openxmlformats.org/officeDocument/2006/relationships/oleObject" Target="../embeddings/oleObject195.bin"/><Relationship Id="rId5" Type="http://schemas.openxmlformats.org/officeDocument/2006/relationships/slideMaster" Target="../slideMasters/slideMaster17.xml"/><Relationship Id="rId4" Type="http://schemas.openxmlformats.org/officeDocument/2006/relationships/tags" Target="../tags/tag724.xml"/></Relationships>
</file>

<file path=ppt/slideLayouts/_rels/slideLayout433.xml.rels><?xml version="1.0" encoding="UTF-8" standalone="yes"?>
<Relationships xmlns="http://schemas.openxmlformats.org/package/2006/relationships"><Relationship Id="rId3" Type="http://schemas.openxmlformats.org/officeDocument/2006/relationships/tags" Target="../tags/tag726.xml"/><Relationship Id="rId7" Type="http://schemas.openxmlformats.org/officeDocument/2006/relationships/image" Target="../media/image10.png"/><Relationship Id="rId2" Type="http://schemas.openxmlformats.org/officeDocument/2006/relationships/tags" Target="../tags/tag725.xml"/><Relationship Id="rId1" Type="http://schemas.openxmlformats.org/officeDocument/2006/relationships/vmlDrawing" Target="../drawings/vmlDrawing436.vml"/><Relationship Id="rId6" Type="http://schemas.openxmlformats.org/officeDocument/2006/relationships/image" Target="../media/image7.emf"/><Relationship Id="rId5" Type="http://schemas.openxmlformats.org/officeDocument/2006/relationships/oleObject" Target="../embeddings/oleObject196.bin"/><Relationship Id="rId4" Type="http://schemas.openxmlformats.org/officeDocument/2006/relationships/slideMaster" Target="../slideMasters/slideMaster17.xml"/></Relationships>
</file>

<file path=ppt/slideLayouts/_rels/slideLayout434.xml.rels><?xml version="1.0" encoding="UTF-8" standalone="yes"?>
<Relationships xmlns="http://schemas.openxmlformats.org/package/2006/relationships"><Relationship Id="rId3" Type="http://schemas.openxmlformats.org/officeDocument/2006/relationships/tags" Target="../tags/tag727.xml"/><Relationship Id="rId7" Type="http://schemas.openxmlformats.org/officeDocument/2006/relationships/image" Target="../media/image7.emf"/><Relationship Id="rId2" Type="http://schemas.openxmlformats.org/officeDocument/2006/relationships/vmlDrawing" Target="../drawings/vmlDrawing437.vml"/><Relationship Id="rId1" Type="http://schemas.openxmlformats.org/officeDocument/2006/relationships/themeOverride" Target="../theme/themeOverride180.xml"/><Relationship Id="rId6" Type="http://schemas.openxmlformats.org/officeDocument/2006/relationships/oleObject" Target="../embeddings/oleObject197.bin"/><Relationship Id="rId5" Type="http://schemas.openxmlformats.org/officeDocument/2006/relationships/slideMaster" Target="../slideMasters/slideMaster17.xml"/><Relationship Id="rId4" Type="http://schemas.openxmlformats.org/officeDocument/2006/relationships/tags" Target="../tags/tag728.xml"/></Relationships>
</file>

<file path=ppt/slideLayouts/_rels/slideLayout435.xml.rels><?xml version="1.0" encoding="UTF-8" standalone="yes"?>
<Relationships xmlns="http://schemas.openxmlformats.org/package/2006/relationships"><Relationship Id="rId3" Type="http://schemas.openxmlformats.org/officeDocument/2006/relationships/tags" Target="../tags/tag730.xml"/><Relationship Id="rId7" Type="http://schemas.openxmlformats.org/officeDocument/2006/relationships/image" Target="../media/image7.emf"/><Relationship Id="rId2" Type="http://schemas.openxmlformats.org/officeDocument/2006/relationships/tags" Target="../tags/tag729.xml"/><Relationship Id="rId1" Type="http://schemas.openxmlformats.org/officeDocument/2006/relationships/vmlDrawing" Target="../drawings/vmlDrawing438.vml"/><Relationship Id="rId6" Type="http://schemas.openxmlformats.org/officeDocument/2006/relationships/oleObject" Target="../embeddings/oleObject198.bin"/><Relationship Id="rId5" Type="http://schemas.openxmlformats.org/officeDocument/2006/relationships/image" Target="../media/image14.jpeg"/><Relationship Id="rId4" Type="http://schemas.openxmlformats.org/officeDocument/2006/relationships/slideMaster" Target="../slideMasters/slideMaster17.xml"/></Relationships>
</file>

<file path=ppt/slideLayouts/_rels/slideLayout436.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731.xml"/><Relationship Id="rId1" Type="http://schemas.openxmlformats.org/officeDocument/2006/relationships/vmlDrawing" Target="../drawings/vmlDrawing439.vml"/><Relationship Id="rId6" Type="http://schemas.openxmlformats.org/officeDocument/2006/relationships/image" Target="../media/image13.png"/><Relationship Id="rId5" Type="http://schemas.openxmlformats.org/officeDocument/2006/relationships/image" Target="../media/image5.emf"/><Relationship Id="rId4" Type="http://schemas.openxmlformats.org/officeDocument/2006/relationships/oleObject" Target="../embeddings/oleObject199.bin"/></Relationships>
</file>

<file path=ppt/slideLayouts/_rels/slideLayout437.xml.rels><?xml version="1.0" encoding="UTF-8" standalone="yes"?>
<Relationships xmlns="http://schemas.openxmlformats.org/package/2006/relationships"><Relationship Id="rId3" Type="http://schemas.openxmlformats.org/officeDocument/2006/relationships/tags" Target="../tags/tag733.xml"/><Relationship Id="rId2" Type="http://schemas.openxmlformats.org/officeDocument/2006/relationships/tags" Target="../tags/tag732.xml"/><Relationship Id="rId1" Type="http://schemas.openxmlformats.org/officeDocument/2006/relationships/vmlDrawing" Target="../drawings/vmlDrawing440.vml"/><Relationship Id="rId6" Type="http://schemas.openxmlformats.org/officeDocument/2006/relationships/image" Target="../media/image7.emf"/><Relationship Id="rId5" Type="http://schemas.openxmlformats.org/officeDocument/2006/relationships/oleObject" Target="../embeddings/oleObject200.bin"/><Relationship Id="rId4" Type="http://schemas.openxmlformats.org/officeDocument/2006/relationships/slideMaster" Target="../slideMasters/slideMaster17.xml"/></Relationships>
</file>

<file path=ppt/slideLayouts/_rels/slideLayout438.xml.rels><?xml version="1.0" encoding="UTF-8" standalone="yes"?>
<Relationships xmlns="http://schemas.openxmlformats.org/package/2006/relationships"><Relationship Id="rId3" Type="http://schemas.openxmlformats.org/officeDocument/2006/relationships/tags" Target="../tags/tag734.xml"/><Relationship Id="rId7" Type="http://schemas.openxmlformats.org/officeDocument/2006/relationships/image" Target="../media/image9.png"/><Relationship Id="rId2" Type="http://schemas.openxmlformats.org/officeDocument/2006/relationships/vmlDrawing" Target="../drawings/vmlDrawing441.vml"/><Relationship Id="rId1" Type="http://schemas.openxmlformats.org/officeDocument/2006/relationships/themeOverride" Target="../theme/themeOverride181.xml"/><Relationship Id="rId6" Type="http://schemas.openxmlformats.org/officeDocument/2006/relationships/image" Target="../media/image7.emf"/><Relationship Id="rId5" Type="http://schemas.openxmlformats.org/officeDocument/2006/relationships/oleObject" Target="../embeddings/oleObject201.bin"/><Relationship Id="rId4" Type="http://schemas.openxmlformats.org/officeDocument/2006/relationships/slideMaster" Target="../slideMasters/slideMaster17.xml"/></Relationships>
</file>

<file path=ppt/slideLayouts/_rels/slideLayout439.xml.rels><?xml version="1.0" encoding="UTF-8" standalone="yes"?>
<Relationships xmlns="http://schemas.openxmlformats.org/package/2006/relationships"><Relationship Id="rId3" Type="http://schemas.openxmlformats.org/officeDocument/2006/relationships/tags" Target="../tags/tag735.xml"/><Relationship Id="rId2" Type="http://schemas.openxmlformats.org/officeDocument/2006/relationships/vmlDrawing" Target="../drawings/vmlDrawing442.vml"/><Relationship Id="rId1" Type="http://schemas.openxmlformats.org/officeDocument/2006/relationships/themeOverride" Target="../theme/themeOverride182.xml"/><Relationship Id="rId6" Type="http://schemas.openxmlformats.org/officeDocument/2006/relationships/image" Target="../media/image7.emf"/><Relationship Id="rId5" Type="http://schemas.openxmlformats.org/officeDocument/2006/relationships/oleObject" Target="../embeddings/oleObject202.bin"/><Relationship Id="rId4" Type="http://schemas.openxmlformats.org/officeDocument/2006/relationships/slideMaster" Target="../slideMasters/slideMaster17.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83.xml"/><Relationship Id="rId7" Type="http://schemas.openxmlformats.org/officeDocument/2006/relationships/image" Target="../media/image7.emf"/><Relationship Id="rId2" Type="http://schemas.openxmlformats.org/officeDocument/2006/relationships/tags" Target="../tags/tag82.xml"/><Relationship Id="rId1" Type="http://schemas.openxmlformats.org/officeDocument/2006/relationships/vmlDrawing" Target="../drawings/vmlDrawing45.vml"/><Relationship Id="rId6" Type="http://schemas.openxmlformats.org/officeDocument/2006/relationships/oleObject" Target="../embeddings/oleObject45.bin"/><Relationship Id="rId5" Type="http://schemas.openxmlformats.org/officeDocument/2006/relationships/image" Target="../media/image14.jpeg"/><Relationship Id="rId4"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736.xml"/><Relationship Id="rId1" Type="http://schemas.openxmlformats.org/officeDocument/2006/relationships/vmlDrawing" Target="../drawings/vmlDrawing443.vml"/><Relationship Id="rId5" Type="http://schemas.openxmlformats.org/officeDocument/2006/relationships/image" Target="../media/image7.emf"/><Relationship Id="rId4" Type="http://schemas.openxmlformats.org/officeDocument/2006/relationships/oleObject" Target="../embeddings/oleObject203.bin"/></Relationships>
</file>

<file path=ppt/slideLayouts/_rels/slideLayout441.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737.xml"/><Relationship Id="rId1" Type="http://schemas.openxmlformats.org/officeDocument/2006/relationships/vmlDrawing" Target="../drawings/vmlDrawing444.vml"/><Relationship Id="rId6" Type="http://schemas.openxmlformats.org/officeDocument/2006/relationships/image" Target="../media/image7.emf"/><Relationship Id="rId5" Type="http://schemas.openxmlformats.org/officeDocument/2006/relationships/oleObject" Target="../embeddings/oleObject204.bin"/><Relationship Id="rId4" Type="http://schemas.openxmlformats.org/officeDocument/2006/relationships/image" Target="../media/image14.jpeg"/></Relationships>
</file>

<file path=ppt/slideLayouts/_rels/slideLayout442.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738.xml"/><Relationship Id="rId1" Type="http://schemas.openxmlformats.org/officeDocument/2006/relationships/vmlDrawing" Target="../drawings/vmlDrawing445.vml"/><Relationship Id="rId6" Type="http://schemas.openxmlformats.org/officeDocument/2006/relationships/image" Target="../media/image5.emf"/><Relationship Id="rId5" Type="http://schemas.openxmlformats.org/officeDocument/2006/relationships/oleObject" Target="../embeddings/oleObject205.bin"/><Relationship Id="rId4" Type="http://schemas.openxmlformats.org/officeDocument/2006/relationships/image" Target="../media/image6.jpeg"/></Relationships>
</file>

<file path=ppt/slideLayouts/_rels/slideLayout443.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739.xml"/><Relationship Id="rId1" Type="http://schemas.openxmlformats.org/officeDocument/2006/relationships/vmlDrawing" Target="../drawings/vmlDrawing446.vml"/><Relationship Id="rId5" Type="http://schemas.openxmlformats.org/officeDocument/2006/relationships/image" Target="../media/image7.emf"/><Relationship Id="rId4" Type="http://schemas.openxmlformats.org/officeDocument/2006/relationships/oleObject" Target="../embeddings/oleObject206.bin"/></Relationships>
</file>

<file path=ppt/slideLayouts/_rels/slideLayout444.xml.rels><?xml version="1.0" encoding="UTF-8" standalone="yes"?>
<Relationships xmlns="http://schemas.openxmlformats.org/package/2006/relationships"><Relationship Id="rId3" Type="http://schemas.openxmlformats.org/officeDocument/2006/relationships/tags" Target="../tags/tag740.xml"/><Relationship Id="rId7" Type="http://schemas.openxmlformats.org/officeDocument/2006/relationships/image" Target="../media/image4.emf"/><Relationship Id="rId2" Type="http://schemas.openxmlformats.org/officeDocument/2006/relationships/vmlDrawing" Target="../drawings/vmlDrawing447.vml"/><Relationship Id="rId1" Type="http://schemas.openxmlformats.org/officeDocument/2006/relationships/themeOverride" Target="../theme/themeOverride183.xml"/><Relationship Id="rId6" Type="http://schemas.openxmlformats.org/officeDocument/2006/relationships/oleObject" Target="../embeddings/oleObject207.bin"/><Relationship Id="rId5" Type="http://schemas.openxmlformats.org/officeDocument/2006/relationships/slideMaster" Target="../slideMasters/slideMaster17.xml"/><Relationship Id="rId4" Type="http://schemas.openxmlformats.org/officeDocument/2006/relationships/tags" Target="../tags/tag741.xml"/></Relationships>
</file>

<file path=ppt/slideLayouts/_rels/slideLayout445.xml.rels><?xml version="1.0" encoding="UTF-8" standalone="yes"?>
<Relationships xmlns="http://schemas.openxmlformats.org/package/2006/relationships"><Relationship Id="rId3" Type="http://schemas.openxmlformats.org/officeDocument/2006/relationships/tags" Target="../tags/tag742.xml"/><Relationship Id="rId2" Type="http://schemas.openxmlformats.org/officeDocument/2006/relationships/vmlDrawing" Target="../drawings/vmlDrawing448.vml"/><Relationship Id="rId1" Type="http://schemas.openxmlformats.org/officeDocument/2006/relationships/themeOverride" Target="../theme/themeOverride184.xml"/><Relationship Id="rId6" Type="http://schemas.openxmlformats.org/officeDocument/2006/relationships/image" Target="../media/image4.emf"/><Relationship Id="rId5" Type="http://schemas.openxmlformats.org/officeDocument/2006/relationships/oleObject" Target="../embeddings/oleObject208.bin"/><Relationship Id="rId4" Type="http://schemas.openxmlformats.org/officeDocument/2006/relationships/slideMaster" Target="../slideMasters/slideMaster17.xml"/></Relationships>
</file>

<file path=ppt/slideLayouts/_rels/slideLayout446.xml.rels><?xml version="1.0" encoding="UTF-8" standalone="yes"?>
<Relationships xmlns="http://schemas.openxmlformats.org/package/2006/relationships"><Relationship Id="rId3" Type="http://schemas.openxmlformats.org/officeDocument/2006/relationships/tags" Target="../tags/tag743.xml"/><Relationship Id="rId2" Type="http://schemas.openxmlformats.org/officeDocument/2006/relationships/vmlDrawing" Target="../drawings/vmlDrawing449.vml"/><Relationship Id="rId1" Type="http://schemas.openxmlformats.org/officeDocument/2006/relationships/themeOverride" Target="../theme/themeOverride185.xml"/><Relationship Id="rId6" Type="http://schemas.openxmlformats.org/officeDocument/2006/relationships/image" Target="../media/image4.emf"/><Relationship Id="rId5" Type="http://schemas.openxmlformats.org/officeDocument/2006/relationships/oleObject" Target="../embeddings/oleObject209.bin"/><Relationship Id="rId4" Type="http://schemas.openxmlformats.org/officeDocument/2006/relationships/slideMaster" Target="../slideMasters/slideMaster17.xml"/></Relationships>
</file>

<file path=ppt/slideLayouts/_rels/slideLayout447.xml.rels><?xml version="1.0" encoding="UTF-8" standalone="yes"?>
<Relationships xmlns="http://schemas.openxmlformats.org/package/2006/relationships"><Relationship Id="rId3" Type="http://schemas.openxmlformats.org/officeDocument/2006/relationships/tags" Target="../tags/tag744.xml"/><Relationship Id="rId7" Type="http://schemas.openxmlformats.org/officeDocument/2006/relationships/image" Target="../media/image15.png"/><Relationship Id="rId2" Type="http://schemas.openxmlformats.org/officeDocument/2006/relationships/vmlDrawing" Target="../drawings/vmlDrawing450.vml"/><Relationship Id="rId1" Type="http://schemas.openxmlformats.org/officeDocument/2006/relationships/themeOverride" Target="../theme/themeOverride186.xml"/><Relationship Id="rId6" Type="http://schemas.openxmlformats.org/officeDocument/2006/relationships/image" Target="../media/image4.emf"/><Relationship Id="rId5" Type="http://schemas.openxmlformats.org/officeDocument/2006/relationships/oleObject" Target="../embeddings/oleObject210.bin"/><Relationship Id="rId4" Type="http://schemas.openxmlformats.org/officeDocument/2006/relationships/slideMaster" Target="../slideMasters/slideMaster17.xml"/></Relationships>
</file>

<file path=ppt/slideLayouts/_rels/slideLayout448.xml.rels><?xml version="1.0" encoding="UTF-8" standalone="yes"?>
<Relationships xmlns="http://schemas.openxmlformats.org/package/2006/relationships"><Relationship Id="rId3" Type="http://schemas.openxmlformats.org/officeDocument/2006/relationships/tags" Target="../tags/tag746.xml"/><Relationship Id="rId2" Type="http://schemas.openxmlformats.org/officeDocument/2006/relationships/tags" Target="../tags/tag745.xml"/><Relationship Id="rId1" Type="http://schemas.openxmlformats.org/officeDocument/2006/relationships/vmlDrawing" Target="../drawings/vmlDrawing451.vml"/><Relationship Id="rId6" Type="http://schemas.openxmlformats.org/officeDocument/2006/relationships/image" Target="../media/image4.emf"/><Relationship Id="rId5" Type="http://schemas.openxmlformats.org/officeDocument/2006/relationships/oleObject" Target="../embeddings/oleObject211.bin"/><Relationship Id="rId4" Type="http://schemas.openxmlformats.org/officeDocument/2006/relationships/slideMaster" Target="../slideMasters/slideMaster17.xml"/></Relationships>
</file>

<file path=ppt/slideLayouts/_rels/slideLayout449.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747.xml"/><Relationship Id="rId1" Type="http://schemas.openxmlformats.org/officeDocument/2006/relationships/vmlDrawing" Target="../drawings/vmlDrawing452.vml"/><Relationship Id="rId5" Type="http://schemas.openxmlformats.org/officeDocument/2006/relationships/image" Target="../media/image4.emf"/><Relationship Id="rId4" Type="http://schemas.openxmlformats.org/officeDocument/2006/relationships/oleObject" Target="../embeddings/oleObject212.bin"/></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84.xml"/><Relationship Id="rId1" Type="http://schemas.openxmlformats.org/officeDocument/2006/relationships/vmlDrawing" Target="../drawings/vmlDrawing46.vml"/><Relationship Id="rId6" Type="http://schemas.openxmlformats.org/officeDocument/2006/relationships/image" Target="../media/image13.png"/><Relationship Id="rId5" Type="http://schemas.openxmlformats.org/officeDocument/2006/relationships/image" Target="../media/image5.emf"/><Relationship Id="rId4" Type="http://schemas.openxmlformats.org/officeDocument/2006/relationships/oleObject" Target="../embeddings/oleObject46.bin"/></Relationships>
</file>

<file path=ppt/slideLayouts/_rels/slideLayout450.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748.xml"/><Relationship Id="rId1" Type="http://schemas.openxmlformats.org/officeDocument/2006/relationships/vmlDrawing" Target="../drawings/vmlDrawing453.vml"/><Relationship Id="rId5" Type="http://schemas.openxmlformats.org/officeDocument/2006/relationships/image" Target="../media/image4.emf"/><Relationship Id="rId4" Type="http://schemas.openxmlformats.org/officeDocument/2006/relationships/oleObject" Target="../embeddings/oleObject213.bin"/></Relationships>
</file>

<file path=ppt/slideLayouts/_rels/slideLayout451.xml.rels><?xml version="1.0" encoding="UTF-8" standalone="yes"?>
<Relationships xmlns="http://schemas.openxmlformats.org/package/2006/relationships"><Relationship Id="rId3" Type="http://schemas.openxmlformats.org/officeDocument/2006/relationships/tags" Target="../tags/tag749.xml"/><Relationship Id="rId7" Type="http://schemas.openxmlformats.org/officeDocument/2006/relationships/image" Target="../media/image15.png"/><Relationship Id="rId2" Type="http://schemas.openxmlformats.org/officeDocument/2006/relationships/vmlDrawing" Target="../drawings/vmlDrawing454.vml"/><Relationship Id="rId1" Type="http://schemas.openxmlformats.org/officeDocument/2006/relationships/themeOverride" Target="../theme/themeOverride187.xml"/><Relationship Id="rId6" Type="http://schemas.openxmlformats.org/officeDocument/2006/relationships/image" Target="../media/image4.emf"/><Relationship Id="rId5" Type="http://schemas.openxmlformats.org/officeDocument/2006/relationships/oleObject" Target="../embeddings/oleObject214.bin"/><Relationship Id="rId4" Type="http://schemas.openxmlformats.org/officeDocument/2006/relationships/slideMaster" Target="../slideMasters/slideMaster17.xml"/></Relationships>
</file>

<file path=ppt/slideLayouts/_rels/slideLayout452.xml.rels><?xml version="1.0" encoding="UTF-8" standalone="yes"?>
<Relationships xmlns="http://schemas.openxmlformats.org/package/2006/relationships"><Relationship Id="rId3" Type="http://schemas.openxmlformats.org/officeDocument/2006/relationships/tags" Target="../tags/tag750.xml"/><Relationship Id="rId7" Type="http://schemas.openxmlformats.org/officeDocument/2006/relationships/image" Target="../media/image9.png"/><Relationship Id="rId2" Type="http://schemas.openxmlformats.org/officeDocument/2006/relationships/vmlDrawing" Target="../drawings/vmlDrawing455.vml"/><Relationship Id="rId1" Type="http://schemas.openxmlformats.org/officeDocument/2006/relationships/themeOverride" Target="../theme/themeOverride188.xml"/><Relationship Id="rId6" Type="http://schemas.openxmlformats.org/officeDocument/2006/relationships/image" Target="../media/image4.emf"/><Relationship Id="rId5" Type="http://schemas.openxmlformats.org/officeDocument/2006/relationships/oleObject" Target="../embeddings/oleObject215.bin"/><Relationship Id="rId4" Type="http://schemas.openxmlformats.org/officeDocument/2006/relationships/slideMaster" Target="../slideMasters/slideMaster17.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7.xml"/></Relationships>
</file>

<file path=ppt/slideLayouts/_rels/slideLayout454.xml.rels><?xml version="1.0" encoding="UTF-8" standalone="yes"?>
<Relationships xmlns="http://schemas.openxmlformats.org/package/2006/relationships"><Relationship Id="rId3" Type="http://schemas.openxmlformats.org/officeDocument/2006/relationships/tags" Target="../tags/tag754.xml"/><Relationship Id="rId7" Type="http://schemas.openxmlformats.org/officeDocument/2006/relationships/image" Target="../media/image5.emf"/><Relationship Id="rId2" Type="http://schemas.openxmlformats.org/officeDocument/2006/relationships/tags" Target="../tags/tag753.xml"/><Relationship Id="rId1" Type="http://schemas.openxmlformats.org/officeDocument/2006/relationships/vmlDrawing" Target="../drawings/vmlDrawing457.vml"/><Relationship Id="rId6" Type="http://schemas.openxmlformats.org/officeDocument/2006/relationships/oleObject" Target="../embeddings/oleObject157.bin"/><Relationship Id="rId5" Type="http://schemas.openxmlformats.org/officeDocument/2006/relationships/image" Target="../media/image6.jpeg"/><Relationship Id="rId4" Type="http://schemas.openxmlformats.org/officeDocument/2006/relationships/slideMaster" Target="../slideMasters/slideMaster18.xml"/></Relationships>
</file>

<file path=ppt/slideLayouts/_rels/slideLayout455.xml.rels><?xml version="1.0" encoding="UTF-8" standalone="yes"?>
<Relationships xmlns="http://schemas.openxmlformats.org/package/2006/relationships"><Relationship Id="rId3" Type="http://schemas.openxmlformats.org/officeDocument/2006/relationships/tags" Target="../tags/tag756.xml"/><Relationship Id="rId7" Type="http://schemas.openxmlformats.org/officeDocument/2006/relationships/image" Target="../media/image8.jpeg"/><Relationship Id="rId2" Type="http://schemas.openxmlformats.org/officeDocument/2006/relationships/tags" Target="../tags/tag755.xml"/><Relationship Id="rId1" Type="http://schemas.openxmlformats.org/officeDocument/2006/relationships/vmlDrawing" Target="../drawings/vmlDrawing458.vml"/><Relationship Id="rId6" Type="http://schemas.openxmlformats.org/officeDocument/2006/relationships/image" Target="../media/image7.emf"/><Relationship Id="rId5" Type="http://schemas.openxmlformats.org/officeDocument/2006/relationships/oleObject" Target="../embeddings/oleObject158.bin"/><Relationship Id="rId4" Type="http://schemas.openxmlformats.org/officeDocument/2006/relationships/slideMaster" Target="../slideMasters/slideMaster18.xml"/></Relationships>
</file>

<file path=ppt/slideLayouts/_rels/slideLayout456.xml.rels><?xml version="1.0" encoding="UTF-8" standalone="yes"?>
<Relationships xmlns="http://schemas.openxmlformats.org/package/2006/relationships"><Relationship Id="rId3" Type="http://schemas.openxmlformats.org/officeDocument/2006/relationships/tags" Target="../tags/tag758.xml"/><Relationship Id="rId7" Type="http://schemas.openxmlformats.org/officeDocument/2006/relationships/image" Target="../media/image8.jpeg"/><Relationship Id="rId2" Type="http://schemas.openxmlformats.org/officeDocument/2006/relationships/tags" Target="../tags/tag757.xml"/><Relationship Id="rId1" Type="http://schemas.openxmlformats.org/officeDocument/2006/relationships/vmlDrawing" Target="../drawings/vmlDrawing459.vml"/><Relationship Id="rId6" Type="http://schemas.openxmlformats.org/officeDocument/2006/relationships/image" Target="../media/image7.emf"/><Relationship Id="rId5" Type="http://schemas.openxmlformats.org/officeDocument/2006/relationships/oleObject" Target="../embeddings/oleObject159.bin"/><Relationship Id="rId4" Type="http://schemas.openxmlformats.org/officeDocument/2006/relationships/slideMaster" Target="../slideMasters/slideMaster18.xml"/></Relationships>
</file>

<file path=ppt/slideLayouts/_rels/slideLayout457.xml.rels><?xml version="1.0" encoding="UTF-8" standalone="yes"?>
<Relationships xmlns="http://schemas.openxmlformats.org/package/2006/relationships"><Relationship Id="rId3" Type="http://schemas.openxmlformats.org/officeDocument/2006/relationships/tags" Target="../tags/tag760.xml"/><Relationship Id="rId2" Type="http://schemas.openxmlformats.org/officeDocument/2006/relationships/tags" Target="../tags/tag759.xml"/><Relationship Id="rId1" Type="http://schemas.openxmlformats.org/officeDocument/2006/relationships/vmlDrawing" Target="../drawings/vmlDrawing460.vml"/><Relationship Id="rId6" Type="http://schemas.openxmlformats.org/officeDocument/2006/relationships/image" Target="../media/image7.emf"/><Relationship Id="rId5" Type="http://schemas.openxmlformats.org/officeDocument/2006/relationships/oleObject" Target="../embeddings/oleObject160.bin"/><Relationship Id="rId4" Type="http://schemas.openxmlformats.org/officeDocument/2006/relationships/slideMaster" Target="../slideMasters/slideMaster18.xml"/></Relationships>
</file>

<file path=ppt/slideLayouts/_rels/slideLayout45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761.xml"/><Relationship Id="rId7" Type="http://schemas.openxmlformats.org/officeDocument/2006/relationships/image" Target="../media/image7.emf"/><Relationship Id="rId2" Type="http://schemas.openxmlformats.org/officeDocument/2006/relationships/vmlDrawing" Target="../drawings/vmlDrawing461.vml"/><Relationship Id="rId1" Type="http://schemas.openxmlformats.org/officeDocument/2006/relationships/themeOverride" Target="../theme/themeOverride189.xml"/><Relationship Id="rId6" Type="http://schemas.openxmlformats.org/officeDocument/2006/relationships/oleObject" Target="../embeddings/oleObject161.bin"/><Relationship Id="rId5" Type="http://schemas.openxmlformats.org/officeDocument/2006/relationships/slideMaster" Target="../slideMasters/slideMaster18.xml"/><Relationship Id="rId4" Type="http://schemas.openxmlformats.org/officeDocument/2006/relationships/tags" Target="../tags/tag762.xml"/></Relationships>
</file>

<file path=ppt/slideLayouts/_rels/slideLayout459.xml.rels><?xml version="1.0" encoding="UTF-8" standalone="yes"?>
<Relationships xmlns="http://schemas.openxmlformats.org/package/2006/relationships"><Relationship Id="rId3" Type="http://schemas.openxmlformats.org/officeDocument/2006/relationships/tags" Target="../tags/tag764.xml"/><Relationship Id="rId7" Type="http://schemas.openxmlformats.org/officeDocument/2006/relationships/image" Target="../media/image10.png"/><Relationship Id="rId2" Type="http://schemas.openxmlformats.org/officeDocument/2006/relationships/tags" Target="../tags/tag763.xml"/><Relationship Id="rId1" Type="http://schemas.openxmlformats.org/officeDocument/2006/relationships/vmlDrawing" Target="../drawings/vmlDrawing462.vml"/><Relationship Id="rId6" Type="http://schemas.openxmlformats.org/officeDocument/2006/relationships/image" Target="../media/image7.emf"/><Relationship Id="rId5" Type="http://schemas.openxmlformats.org/officeDocument/2006/relationships/oleObject" Target="../embeddings/oleObject162.bin"/><Relationship Id="rId4" Type="http://schemas.openxmlformats.org/officeDocument/2006/relationships/slideMaster" Target="../slideMasters/slideMaster18.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vmlDrawing" Target="../drawings/vmlDrawing47.vml"/><Relationship Id="rId6" Type="http://schemas.openxmlformats.org/officeDocument/2006/relationships/image" Target="../media/image7.emf"/><Relationship Id="rId5" Type="http://schemas.openxmlformats.org/officeDocument/2006/relationships/oleObject" Target="../embeddings/oleObject47.bin"/><Relationship Id="rId4" Type="http://schemas.openxmlformats.org/officeDocument/2006/relationships/slideMaster" Target="../slideMasters/slideMaster3.xml"/></Relationships>
</file>

<file path=ppt/slideLayouts/_rels/slideLayout46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765.xml"/><Relationship Id="rId7" Type="http://schemas.openxmlformats.org/officeDocument/2006/relationships/image" Target="../media/image11.emf"/><Relationship Id="rId2" Type="http://schemas.openxmlformats.org/officeDocument/2006/relationships/vmlDrawing" Target="../drawings/vmlDrawing463.vml"/><Relationship Id="rId1" Type="http://schemas.openxmlformats.org/officeDocument/2006/relationships/themeOverride" Target="../theme/themeOverride190.xml"/><Relationship Id="rId6" Type="http://schemas.openxmlformats.org/officeDocument/2006/relationships/oleObject" Target="../embeddings/oleObject163.bin"/><Relationship Id="rId5" Type="http://schemas.openxmlformats.org/officeDocument/2006/relationships/slideMaster" Target="../slideMasters/slideMaster18.xml"/><Relationship Id="rId4" Type="http://schemas.openxmlformats.org/officeDocument/2006/relationships/tags" Target="../tags/tag766.xml"/></Relationships>
</file>

<file path=ppt/slideLayouts/_rels/slideLayout461.xml.rels><?xml version="1.0" encoding="UTF-8" standalone="yes"?>
<Relationships xmlns="http://schemas.openxmlformats.org/package/2006/relationships"><Relationship Id="rId3" Type="http://schemas.openxmlformats.org/officeDocument/2006/relationships/tags" Target="../tags/tag768.xml"/><Relationship Id="rId7" Type="http://schemas.openxmlformats.org/officeDocument/2006/relationships/image" Target="../media/image10.png"/><Relationship Id="rId2" Type="http://schemas.openxmlformats.org/officeDocument/2006/relationships/tags" Target="../tags/tag767.xml"/><Relationship Id="rId1" Type="http://schemas.openxmlformats.org/officeDocument/2006/relationships/vmlDrawing" Target="../drawings/vmlDrawing464.vml"/><Relationship Id="rId6" Type="http://schemas.openxmlformats.org/officeDocument/2006/relationships/image" Target="../media/image7.emf"/><Relationship Id="rId5" Type="http://schemas.openxmlformats.org/officeDocument/2006/relationships/oleObject" Target="../embeddings/oleObject164.bin"/><Relationship Id="rId4" Type="http://schemas.openxmlformats.org/officeDocument/2006/relationships/slideMaster" Target="../slideMasters/slideMaster18.xml"/></Relationships>
</file>

<file path=ppt/slideLayouts/_rels/slideLayout46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769.xml"/><Relationship Id="rId7" Type="http://schemas.openxmlformats.org/officeDocument/2006/relationships/image" Target="../media/image7.emf"/><Relationship Id="rId2" Type="http://schemas.openxmlformats.org/officeDocument/2006/relationships/vmlDrawing" Target="../drawings/vmlDrawing465.vml"/><Relationship Id="rId1" Type="http://schemas.openxmlformats.org/officeDocument/2006/relationships/themeOverride" Target="../theme/themeOverride191.xml"/><Relationship Id="rId6" Type="http://schemas.openxmlformats.org/officeDocument/2006/relationships/oleObject" Target="../embeddings/oleObject165.bin"/><Relationship Id="rId5" Type="http://schemas.openxmlformats.org/officeDocument/2006/relationships/slideMaster" Target="../slideMasters/slideMaster18.xml"/><Relationship Id="rId4" Type="http://schemas.openxmlformats.org/officeDocument/2006/relationships/tags" Target="../tags/tag770.xml"/></Relationships>
</file>

<file path=ppt/slideLayouts/_rels/slideLayout463.xml.rels><?xml version="1.0" encoding="UTF-8" standalone="yes"?>
<Relationships xmlns="http://schemas.openxmlformats.org/package/2006/relationships"><Relationship Id="rId3" Type="http://schemas.openxmlformats.org/officeDocument/2006/relationships/tags" Target="../tags/tag772.xml"/><Relationship Id="rId7" Type="http://schemas.openxmlformats.org/officeDocument/2006/relationships/image" Target="../media/image10.png"/><Relationship Id="rId2" Type="http://schemas.openxmlformats.org/officeDocument/2006/relationships/tags" Target="../tags/tag771.xml"/><Relationship Id="rId1" Type="http://schemas.openxmlformats.org/officeDocument/2006/relationships/vmlDrawing" Target="../drawings/vmlDrawing466.vml"/><Relationship Id="rId6" Type="http://schemas.openxmlformats.org/officeDocument/2006/relationships/image" Target="../media/image7.emf"/><Relationship Id="rId5" Type="http://schemas.openxmlformats.org/officeDocument/2006/relationships/oleObject" Target="../embeddings/oleObject166.bin"/><Relationship Id="rId4" Type="http://schemas.openxmlformats.org/officeDocument/2006/relationships/slideMaster" Target="../slideMasters/slideMaster18.xml"/></Relationships>
</file>

<file path=ppt/slideLayouts/_rels/slideLayout46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773.xml"/><Relationship Id="rId7" Type="http://schemas.openxmlformats.org/officeDocument/2006/relationships/image" Target="../media/image7.emf"/><Relationship Id="rId2" Type="http://schemas.openxmlformats.org/officeDocument/2006/relationships/vmlDrawing" Target="../drawings/vmlDrawing467.vml"/><Relationship Id="rId1" Type="http://schemas.openxmlformats.org/officeDocument/2006/relationships/themeOverride" Target="../theme/themeOverride192.xml"/><Relationship Id="rId6" Type="http://schemas.openxmlformats.org/officeDocument/2006/relationships/oleObject" Target="../embeddings/oleObject167.bin"/><Relationship Id="rId5" Type="http://schemas.openxmlformats.org/officeDocument/2006/relationships/slideMaster" Target="../slideMasters/slideMaster18.xml"/><Relationship Id="rId4" Type="http://schemas.openxmlformats.org/officeDocument/2006/relationships/tags" Target="../tags/tag774.xml"/></Relationships>
</file>

<file path=ppt/slideLayouts/_rels/slideLayout465.xml.rels><?xml version="1.0" encoding="UTF-8" standalone="yes"?>
<Relationships xmlns="http://schemas.openxmlformats.org/package/2006/relationships"><Relationship Id="rId3" Type="http://schemas.openxmlformats.org/officeDocument/2006/relationships/tags" Target="../tags/tag776.xml"/><Relationship Id="rId7" Type="http://schemas.openxmlformats.org/officeDocument/2006/relationships/image" Target="../media/image10.png"/><Relationship Id="rId2" Type="http://schemas.openxmlformats.org/officeDocument/2006/relationships/tags" Target="../tags/tag775.xml"/><Relationship Id="rId1" Type="http://schemas.openxmlformats.org/officeDocument/2006/relationships/vmlDrawing" Target="../drawings/vmlDrawing468.vml"/><Relationship Id="rId6" Type="http://schemas.openxmlformats.org/officeDocument/2006/relationships/image" Target="../media/image7.emf"/><Relationship Id="rId5" Type="http://schemas.openxmlformats.org/officeDocument/2006/relationships/oleObject" Target="../embeddings/oleObject168.bin"/><Relationship Id="rId4" Type="http://schemas.openxmlformats.org/officeDocument/2006/relationships/slideMaster" Target="../slideMasters/slideMaster18.xml"/></Relationships>
</file>

<file path=ppt/slideLayouts/_rels/slideLayout466.xml.rels><?xml version="1.0" encoding="UTF-8" standalone="yes"?>
<Relationships xmlns="http://schemas.openxmlformats.org/package/2006/relationships"><Relationship Id="rId3" Type="http://schemas.openxmlformats.org/officeDocument/2006/relationships/tags" Target="../tags/tag777.xml"/><Relationship Id="rId7" Type="http://schemas.openxmlformats.org/officeDocument/2006/relationships/image" Target="../media/image7.emf"/><Relationship Id="rId2" Type="http://schemas.openxmlformats.org/officeDocument/2006/relationships/vmlDrawing" Target="../drawings/vmlDrawing469.vml"/><Relationship Id="rId1" Type="http://schemas.openxmlformats.org/officeDocument/2006/relationships/themeOverride" Target="../theme/themeOverride193.xml"/><Relationship Id="rId6" Type="http://schemas.openxmlformats.org/officeDocument/2006/relationships/oleObject" Target="../embeddings/oleObject169.bin"/><Relationship Id="rId5" Type="http://schemas.openxmlformats.org/officeDocument/2006/relationships/slideMaster" Target="../slideMasters/slideMaster18.xml"/><Relationship Id="rId4" Type="http://schemas.openxmlformats.org/officeDocument/2006/relationships/tags" Target="../tags/tag778.xml"/></Relationships>
</file>

<file path=ppt/slideLayouts/_rels/slideLayout467.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779.xml"/><Relationship Id="rId1" Type="http://schemas.openxmlformats.org/officeDocument/2006/relationships/vmlDrawing" Target="../drawings/vmlDrawing470.vml"/><Relationship Id="rId6" Type="http://schemas.openxmlformats.org/officeDocument/2006/relationships/image" Target="../media/image13.png"/><Relationship Id="rId5" Type="http://schemas.openxmlformats.org/officeDocument/2006/relationships/image" Target="../media/image11.emf"/><Relationship Id="rId4" Type="http://schemas.openxmlformats.org/officeDocument/2006/relationships/oleObject" Target="../embeddings/oleObject170.bin"/></Relationships>
</file>

<file path=ppt/slideLayouts/_rels/slideLayout468.xml.rels><?xml version="1.0" encoding="UTF-8" standalone="yes"?>
<Relationships xmlns="http://schemas.openxmlformats.org/package/2006/relationships"><Relationship Id="rId3" Type="http://schemas.openxmlformats.org/officeDocument/2006/relationships/tags" Target="../tags/tag781.xml"/><Relationship Id="rId2" Type="http://schemas.openxmlformats.org/officeDocument/2006/relationships/tags" Target="../tags/tag780.xml"/><Relationship Id="rId1" Type="http://schemas.openxmlformats.org/officeDocument/2006/relationships/vmlDrawing" Target="../drawings/vmlDrawing471.vml"/><Relationship Id="rId6" Type="http://schemas.openxmlformats.org/officeDocument/2006/relationships/image" Target="../media/image7.emf"/><Relationship Id="rId5" Type="http://schemas.openxmlformats.org/officeDocument/2006/relationships/oleObject" Target="../embeddings/oleObject171.bin"/><Relationship Id="rId4" Type="http://schemas.openxmlformats.org/officeDocument/2006/relationships/slideMaster" Target="../slideMasters/slideMaster18.xml"/></Relationships>
</file>

<file path=ppt/slideLayouts/_rels/slideLayout469.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782.xml"/><Relationship Id="rId1" Type="http://schemas.openxmlformats.org/officeDocument/2006/relationships/vmlDrawing" Target="../drawings/vmlDrawing472.vml"/><Relationship Id="rId5" Type="http://schemas.openxmlformats.org/officeDocument/2006/relationships/image" Target="../media/image7.emf"/><Relationship Id="rId4" Type="http://schemas.openxmlformats.org/officeDocument/2006/relationships/oleObject" Target="../embeddings/oleObject172.bin"/></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87.xml"/><Relationship Id="rId7" Type="http://schemas.openxmlformats.org/officeDocument/2006/relationships/image" Target="../media/image9.png"/><Relationship Id="rId2" Type="http://schemas.openxmlformats.org/officeDocument/2006/relationships/vmlDrawing" Target="../drawings/vmlDrawing48.vml"/><Relationship Id="rId1" Type="http://schemas.openxmlformats.org/officeDocument/2006/relationships/themeOverride" Target="../theme/themeOverride18.xml"/><Relationship Id="rId6" Type="http://schemas.openxmlformats.org/officeDocument/2006/relationships/image" Target="../media/image7.emf"/><Relationship Id="rId5" Type="http://schemas.openxmlformats.org/officeDocument/2006/relationships/oleObject" Target="../embeddings/oleObject48.bin"/><Relationship Id="rId4" Type="http://schemas.openxmlformats.org/officeDocument/2006/relationships/slideMaster" Target="../slideMasters/slideMaster3.xml"/></Relationships>
</file>

<file path=ppt/slideLayouts/_rels/slideLayout470.xml.rels><?xml version="1.0" encoding="UTF-8" standalone="yes"?>
<Relationships xmlns="http://schemas.openxmlformats.org/package/2006/relationships"><Relationship Id="rId3" Type="http://schemas.openxmlformats.org/officeDocument/2006/relationships/tags" Target="../tags/tag783.xml"/><Relationship Id="rId2" Type="http://schemas.openxmlformats.org/officeDocument/2006/relationships/vmlDrawing" Target="../drawings/vmlDrawing473.vml"/><Relationship Id="rId1" Type="http://schemas.openxmlformats.org/officeDocument/2006/relationships/themeOverride" Target="../theme/themeOverride194.xml"/><Relationship Id="rId6" Type="http://schemas.openxmlformats.org/officeDocument/2006/relationships/image" Target="../media/image7.emf"/><Relationship Id="rId5" Type="http://schemas.openxmlformats.org/officeDocument/2006/relationships/oleObject" Target="../embeddings/oleObject173.bin"/><Relationship Id="rId4" Type="http://schemas.openxmlformats.org/officeDocument/2006/relationships/slideMaster" Target="../slideMasters/slideMaster18.xml"/></Relationships>
</file>

<file path=ppt/slideLayouts/_rels/slideLayout471.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784.xml"/><Relationship Id="rId1" Type="http://schemas.openxmlformats.org/officeDocument/2006/relationships/vmlDrawing" Target="../drawings/vmlDrawing474.vml"/><Relationship Id="rId6" Type="http://schemas.openxmlformats.org/officeDocument/2006/relationships/image" Target="../media/image7.emf"/><Relationship Id="rId5" Type="http://schemas.openxmlformats.org/officeDocument/2006/relationships/oleObject" Target="../embeddings/oleObject174.bin"/><Relationship Id="rId4" Type="http://schemas.openxmlformats.org/officeDocument/2006/relationships/image" Target="../media/image14.jpeg"/></Relationships>
</file>

<file path=ppt/slideLayouts/_rels/slideLayout472.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785.xml"/><Relationship Id="rId1" Type="http://schemas.openxmlformats.org/officeDocument/2006/relationships/vmlDrawing" Target="../drawings/vmlDrawing475.vml"/><Relationship Id="rId6" Type="http://schemas.openxmlformats.org/officeDocument/2006/relationships/image" Target="../media/image5.emf"/><Relationship Id="rId5" Type="http://schemas.openxmlformats.org/officeDocument/2006/relationships/oleObject" Target="../embeddings/oleObject175.bin"/><Relationship Id="rId4" Type="http://schemas.openxmlformats.org/officeDocument/2006/relationships/image" Target="../media/image6.jpeg"/></Relationships>
</file>

<file path=ppt/slideLayouts/_rels/slideLayout473.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786.xml"/><Relationship Id="rId1" Type="http://schemas.openxmlformats.org/officeDocument/2006/relationships/vmlDrawing" Target="../drawings/vmlDrawing476.vml"/><Relationship Id="rId5" Type="http://schemas.openxmlformats.org/officeDocument/2006/relationships/image" Target="../media/image7.emf"/><Relationship Id="rId4" Type="http://schemas.openxmlformats.org/officeDocument/2006/relationships/oleObject" Target="../embeddings/oleObject176.bin"/></Relationships>
</file>

<file path=ppt/slideLayouts/_rels/slideLayout474.xml.rels><?xml version="1.0" encoding="UTF-8" standalone="yes"?>
<Relationships xmlns="http://schemas.openxmlformats.org/package/2006/relationships"><Relationship Id="rId3" Type="http://schemas.openxmlformats.org/officeDocument/2006/relationships/tags" Target="../tags/tag788.xml"/><Relationship Id="rId7" Type="http://schemas.openxmlformats.org/officeDocument/2006/relationships/image" Target="../media/image5.emf"/><Relationship Id="rId2" Type="http://schemas.openxmlformats.org/officeDocument/2006/relationships/tags" Target="../tags/tag787.xml"/><Relationship Id="rId1" Type="http://schemas.openxmlformats.org/officeDocument/2006/relationships/vmlDrawing" Target="../drawings/vmlDrawing477.vml"/><Relationship Id="rId6" Type="http://schemas.openxmlformats.org/officeDocument/2006/relationships/oleObject" Target="../embeddings/oleObject177.bin"/><Relationship Id="rId5" Type="http://schemas.openxmlformats.org/officeDocument/2006/relationships/image" Target="../media/image6.jpeg"/><Relationship Id="rId4" Type="http://schemas.openxmlformats.org/officeDocument/2006/relationships/slideMaster" Target="../slideMasters/slideMaster18.xml"/></Relationships>
</file>

<file path=ppt/slideLayouts/_rels/slideLayout475.xml.rels><?xml version="1.0" encoding="UTF-8" standalone="yes"?>
<Relationships xmlns="http://schemas.openxmlformats.org/package/2006/relationships"><Relationship Id="rId3" Type="http://schemas.openxmlformats.org/officeDocument/2006/relationships/tags" Target="../tags/tag790.xml"/><Relationship Id="rId7" Type="http://schemas.openxmlformats.org/officeDocument/2006/relationships/image" Target="../media/image7.emf"/><Relationship Id="rId2" Type="http://schemas.openxmlformats.org/officeDocument/2006/relationships/tags" Target="../tags/tag789.xml"/><Relationship Id="rId1" Type="http://schemas.openxmlformats.org/officeDocument/2006/relationships/vmlDrawing" Target="../drawings/vmlDrawing478.vml"/><Relationship Id="rId6" Type="http://schemas.openxmlformats.org/officeDocument/2006/relationships/oleObject" Target="../embeddings/oleObject178.bin"/><Relationship Id="rId5" Type="http://schemas.openxmlformats.org/officeDocument/2006/relationships/image" Target="../media/image14.jpeg"/><Relationship Id="rId4" Type="http://schemas.openxmlformats.org/officeDocument/2006/relationships/slideMaster" Target="../slideMasters/slideMaster18.xml"/></Relationships>
</file>

<file path=ppt/slideLayouts/_rels/slideLayout476.xml.rels><?xml version="1.0" encoding="UTF-8" standalone="yes"?>
<Relationships xmlns="http://schemas.openxmlformats.org/package/2006/relationships"><Relationship Id="rId3" Type="http://schemas.openxmlformats.org/officeDocument/2006/relationships/tags" Target="../tags/tag792.xml"/><Relationship Id="rId7" Type="http://schemas.openxmlformats.org/officeDocument/2006/relationships/image" Target="../media/image7.emf"/><Relationship Id="rId2" Type="http://schemas.openxmlformats.org/officeDocument/2006/relationships/tags" Target="../tags/tag791.xml"/><Relationship Id="rId1" Type="http://schemas.openxmlformats.org/officeDocument/2006/relationships/vmlDrawing" Target="../drawings/vmlDrawing479.vml"/><Relationship Id="rId6" Type="http://schemas.openxmlformats.org/officeDocument/2006/relationships/oleObject" Target="../embeddings/oleObject179.bin"/><Relationship Id="rId5" Type="http://schemas.openxmlformats.org/officeDocument/2006/relationships/image" Target="../media/image14.jpeg"/><Relationship Id="rId4" Type="http://schemas.openxmlformats.org/officeDocument/2006/relationships/slideMaster" Target="../slideMasters/slideMaster18.xml"/></Relationships>
</file>

<file path=ppt/slideLayouts/_rels/slideLayout477.xml.rels><?xml version="1.0" encoding="UTF-8" standalone="yes"?>
<Relationships xmlns="http://schemas.openxmlformats.org/package/2006/relationships"><Relationship Id="rId3" Type="http://schemas.openxmlformats.org/officeDocument/2006/relationships/tags" Target="../tags/tag794.xml"/><Relationship Id="rId2" Type="http://schemas.openxmlformats.org/officeDocument/2006/relationships/tags" Target="../tags/tag793.xml"/><Relationship Id="rId1" Type="http://schemas.openxmlformats.org/officeDocument/2006/relationships/vmlDrawing" Target="../drawings/vmlDrawing480.vml"/><Relationship Id="rId6" Type="http://schemas.openxmlformats.org/officeDocument/2006/relationships/image" Target="../media/image7.emf"/><Relationship Id="rId5" Type="http://schemas.openxmlformats.org/officeDocument/2006/relationships/oleObject" Target="../embeddings/oleObject180.bin"/><Relationship Id="rId4" Type="http://schemas.openxmlformats.org/officeDocument/2006/relationships/slideMaster" Target="../slideMasters/slideMaster18.xml"/></Relationships>
</file>

<file path=ppt/slideLayouts/_rels/slideLayout478.xml.rels><?xml version="1.0" encoding="UTF-8" standalone="yes"?>
<Relationships xmlns="http://schemas.openxmlformats.org/package/2006/relationships"><Relationship Id="rId3" Type="http://schemas.openxmlformats.org/officeDocument/2006/relationships/tags" Target="../tags/tag796.xml"/><Relationship Id="rId7" Type="http://schemas.openxmlformats.org/officeDocument/2006/relationships/image" Target="../media/image7.emf"/><Relationship Id="rId2" Type="http://schemas.openxmlformats.org/officeDocument/2006/relationships/tags" Target="../tags/tag795.xml"/><Relationship Id="rId1" Type="http://schemas.openxmlformats.org/officeDocument/2006/relationships/vmlDrawing" Target="../drawings/vmlDrawing481.vml"/><Relationship Id="rId6" Type="http://schemas.openxmlformats.org/officeDocument/2006/relationships/oleObject" Target="../embeddings/oleObject181.bin"/><Relationship Id="rId5" Type="http://schemas.openxmlformats.org/officeDocument/2006/relationships/image" Target="../media/image14.jpeg"/><Relationship Id="rId4" Type="http://schemas.openxmlformats.org/officeDocument/2006/relationships/slideMaster" Target="../slideMasters/slideMaster18.xml"/></Relationships>
</file>

<file path=ppt/slideLayouts/_rels/slideLayout479.xml.rels><?xml version="1.0" encoding="UTF-8" standalone="yes"?>
<Relationships xmlns="http://schemas.openxmlformats.org/package/2006/relationships"><Relationship Id="rId3" Type="http://schemas.openxmlformats.org/officeDocument/2006/relationships/tags" Target="../tags/tag798.xml"/><Relationship Id="rId7" Type="http://schemas.openxmlformats.org/officeDocument/2006/relationships/image" Target="../media/image7.emf"/><Relationship Id="rId2" Type="http://schemas.openxmlformats.org/officeDocument/2006/relationships/tags" Target="../tags/tag797.xml"/><Relationship Id="rId1" Type="http://schemas.openxmlformats.org/officeDocument/2006/relationships/vmlDrawing" Target="../drawings/vmlDrawing482.vml"/><Relationship Id="rId6" Type="http://schemas.openxmlformats.org/officeDocument/2006/relationships/oleObject" Target="../embeddings/oleObject182.bin"/><Relationship Id="rId5" Type="http://schemas.openxmlformats.org/officeDocument/2006/relationships/image" Target="../media/image14.jpeg"/><Relationship Id="rId4" Type="http://schemas.openxmlformats.org/officeDocument/2006/relationships/slideMaster" Target="../slideMasters/slideMaster18.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vmlDrawing" Target="../drawings/vmlDrawing49.vml"/><Relationship Id="rId1" Type="http://schemas.openxmlformats.org/officeDocument/2006/relationships/themeOverride" Target="../theme/themeOverride19.xml"/><Relationship Id="rId6" Type="http://schemas.openxmlformats.org/officeDocument/2006/relationships/image" Target="../media/image7.emf"/><Relationship Id="rId5" Type="http://schemas.openxmlformats.org/officeDocument/2006/relationships/oleObject" Target="../embeddings/oleObject49.bin"/><Relationship Id="rId4" Type="http://schemas.openxmlformats.org/officeDocument/2006/relationships/slideMaster" Target="../slideMasters/slideMaster3.xml"/></Relationships>
</file>

<file path=ppt/slideLayouts/_rels/slideLayout48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799.xml"/><Relationship Id="rId7" Type="http://schemas.openxmlformats.org/officeDocument/2006/relationships/image" Target="../media/image7.emf"/><Relationship Id="rId2" Type="http://schemas.openxmlformats.org/officeDocument/2006/relationships/vmlDrawing" Target="../drawings/vmlDrawing483.vml"/><Relationship Id="rId1" Type="http://schemas.openxmlformats.org/officeDocument/2006/relationships/themeOverride" Target="../theme/themeOverride195.xml"/><Relationship Id="rId6" Type="http://schemas.openxmlformats.org/officeDocument/2006/relationships/oleObject" Target="../embeddings/oleObject183.bin"/><Relationship Id="rId5" Type="http://schemas.openxmlformats.org/officeDocument/2006/relationships/slideMaster" Target="../slideMasters/slideMaster18.xml"/><Relationship Id="rId4" Type="http://schemas.openxmlformats.org/officeDocument/2006/relationships/tags" Target="../tags/tag800.xml"/></Relationships>
</file>

<file path=ppt/slideLayouts/_rels/slideLayout48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801.xml"/><Relationship Id="rId7" Type="http://schemas.openxmlformats.org/officeDocument/2006/relationships/image" Target="../media/image7.emf"/><Relationship Id="rId2" Type="http://schemas.openxmlformats.org/officeDocument/2006/relationships/vmlDrawing" Target="../drawings/vmlDrawing484.vml"/><Relationship Id="rId1" Type="http://schemas.openxmlformats.org/officeDocument/2006/relationships/themeOverride" Target="../theme/themeOverride196.xml"/><Relationship Id="rId6" Type="http://schemas.openxmlformats.org/officeDocument/2006/relationships/oleObject" Target="../embeddings/oleObject184.bin"/><Relationship Id="rId5" Type="http://schemas.openxmlformats.org/officeDocument/2006/relationships/slideMaster" Target="../slideMasters/slideMaster18.xml"/><Relationship Id="rId4" Type="http://schemas.openxmlformats.org/officeDocument/2006/relationships/tags" Target="../tags/tag802.xml"/></Relationships>
</file>

<file path=ppt/slideLayouts/_rels/slideLayout48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803.xml"/><Relationship Id="rId7" Type="http://schemas.openxmlformats.org/officeDocument/2006/relationships/image" Target="../media/image7.emf"/><Relationship Id="rId2" Type="http://schemas.openxmlformats.org/officeDocument/2006/relationships/vmlDrawing" Target="../drawings/vmlDrawing485.vml"/><Relationship Id="rId1" Type="http://schemas.openxmlformats.org/officeDocument/2006/relationships/themeOverride" Target="../theme/themeOverride197.xml"/><Relationship Id="rId6" Type="http://schemas.openxmlformats.org/officeDocument/2006/relationships/oleObject" Target="../embeddings/oleObject185.bin"/><Relationship Id="rId5" Type="http://schemas.openxmlformats.org/officeDocument/2006/relationships/slideMaster" Target="../slideMasters/slideMaster18.xml"/><Relationship Id="rId4" Type="http://schemas.openxmlformats.org/officeDocument/2006/relationships/tags" Target="../tags/tag804.xml"/></Relationships>
</file>

<file path=ppt/slideLayouts/_rels/slideLayout48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805.xml"/><Relationship Id="rId7" Type="http://schemas.openxmlformats.org/officeDocument/2006/relationships/image" Target="../media/image7.emf"/><Relationship Id="rId2" Type="http://schemas.openxmlformats.org/officeDocument/2006/relationships/vmlDrawing" Target="../drawings/vmlDrawing486.vml"/><Relationship Id="rId1" Type="http://schemas.openxmlformats.org/officeDocument/2006/relationships/themeOverride" Target="../theme/themeOverride198.xml"/><Relationship Id="rId6" Type="http://schemas.openxmlformats.org/officeDocument/2006/relationships/oleObject" Target="../embeddings/oleObject186.bin"/><Relationship Id="rId5" Type="http://schemas.openxmlformats.org/officeDocument/2006/relationships/slideMaster" Target="../slideMasters/slideMaster18.xml"/><Relationship Id="rId4" Type="http://schemas.openxmlformats.org/officeDocument/2006/relationships/tags" Target="../tags/tag806.xml"/></Relationships>
</file>

<file path=ppt/slideLayouts/_rels/slideLayout48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807.xml"/><Relationship Id="rId7" Type="http://schemas.openxmlformats.org/officeDocument/2006/relationships/image" Target="../media/image7.emf"/><Relationship Id="rId2" Type="http://schemas.openxmlformats.org/officeDocument/2006/relationships/vmlDrawing" Target="../drawings/vmlDrawing487.vml"/><Relationship Id="rId1" Type="http://schemas.openxmlformats.org/officeDocument/2006/relationships/themeOverride" Target="../theme/themeOverride199.xml"/><Relationship Id="rId6" Type="http://schemas.openxmlformats.org/officeDocument/2006/relationships/oleObject" Target="../embeddings/oleObject187.bin"/><Relationship Id="rId5" Type="http://schemas.openxmlformats.org/officeDocument/2006/relationships/slideMaster" Target="../slideMasters/slideMaster18.xml"/><Relationship Id="rId4" Type="http://schemas.openxmlformats.org/officeDocument/2006/relationships/tags" Target="../tags/tag808.xml"/></Relationships>
</file>

<file path=ppt/slideLayouts/_rels/slideLayout48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809.xml"/><Relationship Id="rId7" Type="http://schemas.openxmlformats.org/officeDocument/2006/relationships/image" Target="../media/image7.emf"/><Relationship Id="rId2" Type="http://schemas.openxmlformats.org/officeDocument/2006/relationships/vmlDrawing" Target="../drawings/vmlDrawing488.vml"/><Relationship Id="rId1" Type="http://schemas.openxmlformats.org/officeDocument/2006/relationships/themeOverride" Target="../theme/themeOverride200.xml"/><Relationship Id="rId6" Type="http://schemas.openxmlformats.org/officeDocument/2006/relationships/oleObject" Target="../embeddings/oleObject188.bin"/><Relationship Id="rId5" Type="http://schemas.openxmlformats.org/officeDocument/2006/relationships/slideMaster" Target="../slideMasters/slideMaster18.xml"/><Relationship Id="rId4" Type="http://schemas.openxmlformats.org/officeDocument/2006/relationships/tags" Target="../tags/tag810.xml"/></Relationships>
</file>

<file path=ppt/slideLayouts/_rels/slideLayout48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811.xml"/><Relationship Id="rId7" Type="http://schemas.openxmlformats.org/officeDocument/2006/relationships/image" Target="../media/image11.emf"/><Relationship Id="rId2" Type="http://schemas.openxmlformats.org/officeDocument/2006/relationships/vmlDrawing" Target="../drawings/vmlDrawing489.vml"/><Relationship Id="rId1" Type="http://schemas.openxmlformats.org/officeDocument/2006/relationships/themeOverride" Target="../theme/themeOverride201.xml"/><Relationship Id="rId6" Type="http://schemas.openxmlformats.org/officeDocument/2006/relationships/oleObject" Target="../embeddings/oleObject189.bin"/><Relationship Id="rId5" Type="http://schemas.openxmlformats.org/officeDocument/2006/relationships/slideMaster" Target="../slideMasters/slideMaster18.xml"/><Relationship Id="rId4" Type="http://schemas.openxmlformats.org/officeDocument/2006/relationships/tags" Target="../tags/tag812.xml"/></Relationships>
</file>

<file path=ppt/slideLayouts/_rels/slideLayout487.xml.rels><?xml version="1.0" encoding="UTF-8" standalone="yes"?>
<Relationships xmlns="http://schemas.openxmlformats.org/package/2006/relationships"><Relationship Id="rId3" Type="http://schemas.openxmlformats.org/officeDocument/2006/relationships/tags" Target="../tags/tag814.xml"/><Relationship Id="rId7" Type="http://schemas.openxmlformats.org/officeDocument/2006/relationships/image" Target="../media/image10.png"/><Relationship Id="rId2" Type="http://schemas.openxmlformats.org/officeDocument/2006/relationships/tags" Target="../tags/tag813.xml"/><Relationship Id="rId1" Type="http://schemas.openxmlformats.org/officeDocument/2006/relationships/vmlDrawing" Target="../drawings/vmlDrawing490.vml"/><Relationship Id="rId6" Type="http://schemas.openxmlformats.org/officeDocument/2006/relationships/image" Target="../media/image7.emf"/><Relationship Id="rId5" Type="http://schemas.openxmlformats.org/officeDocument/2006/relationships/oleObject" Target="../embeddings/oleObject190.bin"/><Relationship Id="rId4" Type="http://schemas.openxmlformats.org/officeDocument/2006/relationships/slideMaster" Target="../slideMasters/slideMaster18.xml"/></Relationships>
</file>

<file path=ppt/slideLayouts/_rels/slideLayout48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815.xml"/><Relationship Id="rId7" Type="http://schemas.openxmlformats.org/officeDocument/2006/relationships/image" Target="../media/image7.emf"/><Relationship Id="rId2" Type="http://schemas.openxmlformats.org/officeDocument/2006/relationships/vmlDrawing" Target="../drawings/vmlDrawing491.vml"/><Relationship Id="rId1" Type="http://schemas.openxmlformats.org/officeDocument/2006/relationships/themeOverride" Target="../theme/themeOverride202.xml"/><Relationship Id="rId6" Type="http://schemas.openxmlformats.org/officeDocument/2006/relationships/oleObject" Target="../embeddings/oleObject191.bin"/><Relationship Id="rId5" Type="http://schemas.openxmlformats.org/officeDocument/2006/relationships/slideMaster" Target="../slideMasters/slideMaster18.xml"/><Relationship Id="rId4" Type="http://schemas.openxmlformats.org/officeDocument/2006/relationships/tags" Target="../tags/tag816.xml"/></Relationships>
</file>

<file path=ppt/slideLayouts/_rels/slideLayout489.xml.rels><?xml version="1.0" encoding="UTF-8" standalone="yes"?>
<Relationships xmlns="http://schemas.openxmlformats.org/package/2006/relationships"><Relationship Id="rId3" Type="http://schemas.openxmlformats.org/officeDocument/2006/relationships/tags" Target="../tags/tag818.xml"/><Relationship Id="rId7" Type="http://schemas.openxmlformats.org/officeDocument/2006/relationships/image" Target="../media/image10.png"/><Relationship Id="rId2" Type="http://schemas.openxmlformats.org/officeDocument/2006/relationships/tags" Target="../tags/tag817.xml"/><Relationship Id="rId1" Type="http://schemas.openxmlformats.org/officeDocument/2006/relationships/vmlDrawing" Target="../drawings/vmlDrawing492.vml"/><Relationship Id="rId6" Type="http://schemas.openxmlformats.org/officeDocument/2006/relationships/image" Target="../media/image7.emf"/><Relationship Id="rId5" Type="http://schemas.openxmlformats.org/officeDocument/2006/relationships/oleObject" Target="../embeddings/oleObject192.bin"/><Relationship Id="rId4" Type="http://schemas.openxmlformats.org/officeDocument/2006/relationships/slideMaster" Target="../slideMasters/slideMaster18.xml"/></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89.xml"/><Relationship Id="rId1" Type="http://schemas.openxmlformats.org/officeDocument/2006/relationships/vmlDrawing" Target="../drawings/vmlDrawing50.vml"/><Relationship Id="rId5" Type="http://schemas.openxmlformats.org/officeDocument/2006/relationships/image" Target="../media/image7.emf"/><Relationship Id="rId4" Type="http://schemas.openxmlformats.org/officeDocument/2006/relationships/oleObject" Target="../embeddings/oleObject50.bin"/></Relationships>
</file>

<file path=ppt/slideLayouts/_rels/slideLayout49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819.xml"/><Relationship Id="rId7" Type="http://schemas.openxmlformats.org/officeDocument/2006/relationships/image" Target="../media/image7.emf"/><Relationship Id="rId2" Type="http://schemas.openxmlformats.org/officeDocument/2006/relationships/vmlDrawing" Target="../drawings/vmlDrawing493.vml"/><Relationship Id="rId1" Type="http://schemas.openxmlformats.org/officeDocument/2006/relationships/themeOverride" Target="../theme/themeOverride203.xml"/><Relationship Id="rId6" Type="http://schemas.openxmlformats.org/officeDocument/2006/relationships/oleObject" Target="../embeddings/oleObject193.bin"/><Relationship Id="rId5" Type="http://schemas.openxmlformats.org/officeDocument/2006/relationships/slideMaster" Target="../slideMasters/slideMaster18.xml"/><Relationship Id="rId4" Type="http://schemas.openxmlformats.org/officeDocument/2006/relationships/tags" Target="../tags/tag820.xml"/></Relationships>
</file>

<file path=ppt/slideLayouts/_rels/slideLayout491.xml.rels><?xml version="1.0" encoding="UTF-8" standalone="yes"?>
<Relationships xmlns="http://schemas.openxmlformats.org/package/2006/relationships"><Relationship Id="rId3" Type="http://schemas.openxmlformats.org/officeDocument/2006/relationships/tags" Target="../tags/tag822.xml"/><Relationship Id="rId7" Type="http://schemas.openxmlformats.org/officeDocument/2006/relationships/image" Target="../media/image10.png"/><Relationship Id="rId2" Type="http://schemas.openxmlformats.org/officeDocument/2006/relationships/tags" Target="../tags/tag821.xml"/><Relationship Id="rId1" Type="http://schemas.openxmlformats.org/officeDocument/2006/relationships/vmlDrawing" Target="../drawings/vmlDrawing494.vml"/><Relationship Id="rId6" Type="http://schemas.openxmlformats.org/officeDocument/2006/relationships/image" Target="../media/image7.emf"/><Relationship Id="rId5" Type="http://schemas.openxmlformats.org/officeDocument/2006/relationships/oleObject" Target="../embeddings/oleObject194.bin"/><Relationship Id="rId4" Type="http://schemas.openxmlformats.org/officeDocument/2006/relationships/slideMaster" Target="../slideMasters/slideMaster18.xml"/></Relationships>
</file>

<file path=ppt/slideLayouts/_rels/slideLayout49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823.xml"/><Relationship Id="rId7" Type="http://schemas.openxmlformats.org/officeDocument/2006/relationships/image" Target="../media/image7.emf"/><Relationship Id="rId2" Type="http://schemas.openxmlformats.org/officeDocument/2006/relationships/vmlDrawing" Target="../drawings/vmlDrawing495.vml"/><Relationship Id="rId1" Type="http://schemas.openxmlformats.org/officeDocument/2006/relationships/themeOverride" Target="../theme/themeOverride204.xml"/><Relationship Id="rId6" Type="http://schemas.openxmlformats.org/officeDocument/2006/relationships/oleObject" Target="../embeddings/oleObject195.bin"/><Relationship Id="rId5" Type="http://schemas.openxmlformats.org/officeDocument/2006/relationships/slideMaster" Target="../slideMasters/slideMaster18.xml"/><Relationship Id="rId4" Type="http://schemas.openxmlformats.org/officeDocument/2006/relationships/tags" Target="../tags/tag824.xml"/></Relationships>
</file>

<file path=ppt/slideLayouts/_rels/slideLayout493.xml.rels><?xml version="1.0" encoding="UTF-8" standalone="yes"?>
<Relationships xmlns="http://schemas.openxmlformats.org/package/2006/relationships"><Relationship Id="rId3" Type="http://schemas.openxmlformats.org/officeDocument/2006/relationships/tags" Target="../tags/tag826.xml"/><Relationship Id="rId7" Type="http://schemas.openxmlformats.org/officeDocument/2006/relationships/image" Target="../media/image10.png"/><Relationship Id="rId2" Type="http://schemas.openxmlformats.org/officeDocument/2006/relationships/tags" Target="../tags/tag825.xml"/><Relationship Id="rId1" Type="http://schemas.openxmlformats.org/officeDocument/2006/relationships/vmlDrawing" Target="../drawings/vmlDrawing496.vml"/><Relationship Id="rId6" Type="http://schemas.openxmlformats.org/officeDocument/2006/relationships/image" Target="../media/image7.emf"/><Relationship Id="rId5" Type="http://schemas.openxmlformats.org/officeDocument/2006/relationships/oleObject" Target="../embeddings/oleObject196.bin"/><Relationship Id="rId4" Type="http://schemas.openxmlformats.org/officeDocument/2006/relationships/slideMaster" Target="../slideMasters/slideMaster18.xml"/></Relationships>
</file>

<file path=ppt/slideLayouts/_rels/slideLayout494.xml.rels><?xml version="1.0" encoding="UTF-8" standalone="yes"?>
<Relationships xmlns="http://schemas.openxmlformats.org/package/2006/relationships"><Relationship Id="rId3" Type="http://schemas.openxmlformats.org/officeDocument/2006/relationships/tags" Target="../tags/tag827.xml"/><Relationship Id="rId7" Type="http://schemas.openxmlformats.org/officeDocument/2006/relationships/image" Target="../media/image7.emf"/><Relationship Id="rId2" Type="http://schemas.openxmlformats.org/officeDocument/2006/relationships/vmlDrawing" Target="../drawings/vmlDrawing497.vml"/><Relationship Id="rId1" Type="http://schemas.openxmlformats.org/officeDocument/2006/relationships/themeOverride" Target="../theme/themeOverride205.xml"/><Relationship Id="rId6" Type="http://schemas.openxmlformats.org/officeDocument/2006/relationships/oleObject" Target="../embeddings/oleObject197.bin"/><Relationship Id="rId5" Type="http://schemas.openxmlformats.org/officeDocument/2006/relationships/slideMaster" Target="../slideMasters/slideMaster18.xml"/><Relationship Id="rId4" Type="http://schemas.openxmlformats.org/officeDocument/2006/relationships/tags" Target="../tags/tag828.xml"/></Relationships>
</file>

<file path=ppt/slideLayouts/_rels/slideLayout495.xml.rels><?xml version="1.0" encoding="UTF-8" standalone="yes"?>
<Relationships xmlns="http://schemas.openxmlformats.org/package/2006/relationships"><Relationship Id="rId3" Type="http://schemas.openxmlformats.org/officeDocument/2006/relationships/tags" Target="../tags/tag830.xml"/><Relationship Id="rId7" Type="http://schemas.openxmlformats.org/officeDocument/2006/relationships/image" Target="../media/image7.emf"/><Relationship Id="rId2" Type="http://schemas.openxmlformats.org/officeDocument/2006/relationships/tags" Target="../tags/tag829.xml"/><Relationship Id="rId1" Type="http://schemas.openxmlformats.org/officeDocument/2006/relationships/vmlDrawing" Target="../drawings/vmlDrawing498.vml"/><Relationship Id="rId6" Type="http://schemas.openxmlformats.org/officeDocument/2006/relationships/oleObject" Target="../embeddings/oleObject198.bin"/><Relationship Id="rId5" Type="http://schemas.openxmlformats.org/officeDocument/2006/relationships/image" Target="../media/image14.jpeg"/><Relationship Id="rId4" Type="http://schemas.openxmlformats.org/officeDocument/2006/relationships/slideMaster" Target="../slideMasters/slideMaster18.xml"/></Relationships>
</file>

<file path=ppt/slideLayouts/_rels/slideLayout496.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831.xml"/><Relationship Id="rId1" Type="http://schemas.openxmlformats.org/officeDocument/2006/relationships/vmlDrawing" Target="../drawings/vmlDrawing499.vml"/><Relationship Id="rId6" Type="http://schemas.openxmlformats.org/officeDocument/2006/relationships/image" Target="../media/image13.png"/><Relationship Id="rId5" Type="http://schemas.openxmlformats.org/officeDocument/2006/relationships/image" Target="../media/image5.emf"/><Relationship Id="rId4" Type="http://schemas.openxmlformats.org/officeDocument/2006/relationships/oleObject" Target="../embeddings/oleObject199.bin"/></Relationships>
</file>

<file path=ppt/slideLayouts/_rels/slideLayout497.xml.rels><?xml version="1.0" encoding="UTF-8" standalone="yes"?>
<Relationships xmlns="http://schemas.openxmlformats.org/package/2006/relationships"><Relationship Id="rId3" Type="http://schemas.openxmlformats.org/officeDocument/2006/relationships/tags" Target="../tags/tag833.xml"/><Relationship Id="rId2" Type="http://schemas.openxmlformats.org/officeDocument/2006/relationships/tags" Target="../tags/tag832.xml"/><Relationship Id="rId1" Type="http://schemas.openxmlformats.org/officeDocument/2006/relationships/vmlDrawing" Target="../drawings/vmlDrawing500.vml"/><Relationship Id="rId6" Type="http://schemas.openxmlformats.org/officeDocument/2006/relationships/image" Target="../media/image7.emf"/><Relationship Id="rId5" Type="http://schemas.openxmlformats.org/officeDocument/2006/relationships/oleObject" Target="../embeddings/oleObject200.bin"/><Relationship Id="rId4" Type="http://schemas.openxmlformats.org/officeDocument/2006/relationships/slideMaster" Target="../slideMasters/slideMaster18.xml"/></Relationships>
</file>

<file path=ppt/slideLayouts/_rels/slideLayout498.xml.rels><?xml version="1.0" encoding="UTF-8" standalone="yes"?>
<Relationships xmlns="http://schemas.openxmlformats.org/package/2006/relationships"><Relationship Id="rId3" Type="http://schemas.openxmlformats.org/officeDocument/2006/relationships/tags" Target="../tags/tag834.xml"/><Relationship Id="rId7" Type="http://schemas.openxmlformats.org/officeDocument/2006/relationships/image" Target="../media/image9.png"/><Relationship Id="rId2" Type="http://schemas.openxmlformats.org/officeDocument/2006/relationships/vmlDrawing" Target="../drawings/vmlDrawing501.vml"/><Relationship Id="rId1" Type="http://schemas.openxmlformats.org/officeDocument/2006/relationships/themeOverride" Target="../theme/themeOverride206.xml"/><Relationship Id="rId6" Type="http://schemas.openxmlformats.org/officeDocument/2006/relationships/image" Target="../media/image7.emf"/><Relationship Id="rId5" Type="http://schemas.openxmlformats.org/officeDocument/2006/relationships/oleObject" Target="../embeddings/oleObject201.bin"/><Relationship Id="rId4" Type="http://schemas.openxmlformats.org/officeDocument/2006/relationships/slideMaster" Target="../slideMasters/slideMaster18.xml"/></Relationships>
</file>

<file path=ppt/slideLayouts/_rels/slideLayout499.xml.rels><?xml version="1.0" encoding="UTF-8" standalone="yes"?>
<Relationships xmlns="http://schemas.openxmlformats.org/package/2006/relationships"><Relationship Id="rId3" Type="http://schemas.openxmlformats.org/officeDocument/2006/relationships/tags" Target="../tags/tag835.xml"/><Relationship Id="rId2" Type="http://schemas.openxmlformats.org/officeDocument/2006/relationships/vmlDrawing" Target="../drawings/vmlDrawing502.vml"/><Relationship Id="rId1" Type="http://schemas.openxmlformats.org/officeDocument/2006/relationships/themeOverride" Target="../theme/themeOverride207.xml"/><Relationship Id="rId6" Type="http://schemas.openxmlformats.org/officeDocument/2006/relationships/image" Target="../media/image7.emf"/><Relationship Id="rId5" Type="http://schemas.openxmlformats.org/officeDocument/2006/relationships/oleObject" Target="../embeddings/oleObject202.bin"/><Relationship Id="rId4" Type="http://schemas.openxmlformats.org/officeDocument/2006/relationships/slideMaster" Target="../slideMasters/slideMaster18.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8.jpeg"/><Relationship Id="rId2" Type="http://schemas.openxmlformats.org/officeDocument/2006/relationships/tags" Target="../tags/tag10.xml"/><Relationship Id="rId1" Type="http://schemas.openxmlformats.org/officeDocument/2006/relationships/vmlDrawing" Target="../drawings/vmlDrawing6.vml"/><Relationship Id="rId6" Type="http://schemas.openxmlformats.org/officeDocument/2006/relationships/image" Target="../media/image7.emf"/><Relationship Id="rId5" Type="http://schemas.openxmlformats.org/officeDocument/2006/relationships/oleObject" Target="../embeddings/oleObject6.bin"/><Relationship Id="rId4"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90.xml"/><Relationship Id="rId1" Type="http://schemas.openxmlformats.org/officeDocument/2006/relationships/vmlDrawing" Target="../drawings/vmlDrawing51.vml"/><Relationship Id="rId6" Type="http://schemas.openxmlformats.org/officeDocument/2006/relationships/image" Target="../media/image7.emf"/><Relationship Id="rId5" Type="http://schemas.openxmlformats.org/officeDocument/2006/relationships/oleObject" Target="../embeddings/oleObject51.bin"/><Relationship Id="rId4" Type="http://schemas.openxmlformats.org/officeDocument/2006/relationships/image" Target="../media/image14.jpeg"/></Relationships>
</file>

<file path=ppt/slideLayouts/_rels/slideLayout500.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836.xml"/><Relationship Id="rId1" Type="http://schemas.openxmlformats.org/officeDocument/2006/relationships/vmlDrawing" Target="../drawings/vmlDrawing503.vml"/><Relationship Id="rId5" Type="http://schemas.openxmlformats.org/officeDocument/2006/relationships/image" Target="../media/image7.emf"/><Relationship Id="rId4" Type="http://schemas.openxmlformats.org/officeDocument/2006/relationships/oleObject" Target="../embeddings/oleObject203.bin"/></Relationships>
</file>

<file path=ppt/slideLayouts/_rels/slideLayout501.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837.xml"/><Relationship Id="rId1" Type="http://schemas.openxmlformats.org/officeDocument/2006/relationships/vmlDrawing" Target="../drawings/vmlDrawing504.vml"/><Relationship Id="rId6" Type="http://schemas.openxmlformats.org/officeDocument/2006/relationships/image" Target="../media/image7.emf"/><Relationship Id="rId5" Type="http://schemas.openxmlformats.org/officeDocument/2006/relationships/oleObject" Target="../embeddings/oleObject204.bin"/><Relationship Id="rId4" Type="http://schemas.openxmlformats.org/officeDocument/2006/relationships/image" Target="../media/image14.jpeg"/></Relationships>
</file>

<file path=ppt/slideLayouts/_rels/slideLayout502.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838.xml"/><Relationship Id="rId1" Type="http://schemas.openxmlformats.org/officeDocument/2006/relationships/vmlDrawing" Target="../drawings/vmlDrawing505.vml"/><Relationship Id="rId6" Type="http://schemas.openxmlformats.org/officeDocument/2006/relationships/image" Target="../media/image5.emf"/><Relationship Id="rId5" Type="http://schemas.openxmlformats.org/officeDocument/2006/relationships/oleObject" Target="../embeddings/oleObject205.bin"/><Relationship Id="rId4" Type="http://schemas.openxmlformats.org/officeDocument/2006/relationships/image" Target="../media/image6.jpeg"/></Relationships>
</file>

<file path=ppt/slideLayouts/_rels/slideLayout503.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839.xml"/><Relationship Id="rId1" Type="http://schemas.openxmlformats.org/officeDocument/2006/relationships/vmlDrawing" Target="../drawings/vmlDrawing506.vml"/><Relationship Id="rId5" Type="http://schemas.openxmlformats.org/officeDocument/2006/relationships/image" Target="../media/image7.emf"/><Relationship Id="rId4" Type="http://schemas.openxmlformats.org/officeDocument/2006/relationships/oleObject" Target="../embeddings/oleObject206.bin"/></Relationships>
</file>

<file path=ppt/slideLayouts/_rels/slideLayout504.xml.rels><?xml version="1.0" encoding="UTF-8" standalone="yes"?>
<Relationships xmlns="http://schemas.openxmlformats.org/package/2006/relationships"><Relationship Id="rId3" Type="http://schemas.openxmlformats.org/officeDocument/2006/relationships/tags" Target="../tags/tag840.xml"/><Relationship Id="rId7" Type="http://schemas.openxmlformats.org/officeDocument/2006/relationships/image" Target="../media/image4.emf"/><Relationship Id="rId2" Type="http://schemas.openxmlformats.org/officeDocument/2006/relationships/vmlDrawing" Target="../drawings/vmlDrawing507.vml"/><Relationship Id="rId1" Type="http://schemas.openxmlformats.org/officeDocument/2006/relationships/themeOverride" Target="../theme/themeOverride208.xml"/><Relationship Id="rId6" Type="http://schemas.openxmlformats.org/officeDocument/2006/relationships/oleObject" Target="../embeddings/oleObject207.bin"/><Relationship Id="rId5" Type="http://schemas.openxmlformats.org/officeDocument/2006/relationships/slideMaster" Target="../slideMasters/slideMaster18.xml"/><Relationship Id="rId4" Type="http://schemas.openxmlformats.org/officeDocument/2006/relationships/tags" Target="../tags/tag841.xml"/></Relationships>
</file>

<file path=ppt/slideLayouts/_rels/slideLayout505.xml.rels><?xml version="1.0" encoding="UTF-8" standalone="yes"?>
<Relationships xmlns="http://schemas.openxmlformats.org/package/2006/relationships"><Relationship Id="rId3" Type="http://schemas.openxmlformats.org/officeDocument/2006/relationships/tags" Target="../tags/tag842.xml"/><Relationship Id="rId2" Type="http://schemas.openxmlformats.org/officeDocument/2006/relationships/vmlDrawing" Target="../drawings/vmlDrawing508.vml"/><Relationship Id="rId1" Type="http://schemas.openxmlformats.org/officeDocument/2006/relationships/themeOverride" Target="../theme/themeOverride209.xml"/><Relationship Id="rId6" Type="http://schemas.openxmlformats.org/officeDocument/2006/relationships/image" Target="../media/image4.emf"/><Relationship Id="rId5" Type="http://schemas.openxmlformats.org/officeDocument/2006/relationships/oleObject" Target="../embeddings/oleObject208.bin"/><Relationship Id="rId4" Type="http://schemas.openxmlformats.org/officeDocument/2006/relationships/slideMaster" Target="../slideMasters/slideMaster18.xml"/></Relationships>
</file>

<file path=ppt/slideLayouts/_rels/slideLayout506.xml.rels><?xml version="1.0" encoding="UTF-8" standalone="yes"?>
<Relationships xmlns="http://schemas.openxmlformats.org/package/2006/relationships"><Relationship Id="rId3" Type="http://schemas.openxmlformats.org/officeDocument/2006/relationships/tags" Target="../tags/tag843.xml"/><Relationship Id="rId2" Type="http://schemas.openxmlformats.org/officeDocument/2006/relationships/vmlDrawing" Target="../drawings/vmlDrawing509.vml"/><Relationship Id="rId1" Type="http://schemas.openxmlformats.org/officeDocument/2006/relationships/themeOverride" Target="../theme/themeOverride210.xml"/><Relationship Id="rId6" Type="http://schemas.openxmlformats.org/officeDocument/2006/relationships/image" Target="../media/image4.emf"/><Relationship Id="rId5" Type="http://schemas.openxmlformats.org/officeDocument/2006/relationships/oleObject" Target="../embeddings/oleObject209.bin"/><Relationship Id="rId4" Type="http://schemas.openxmlformats.org/officeDocument/2006/relationships/slideMaster" Target="../slideMasters/slideMaster18.xml"/></Relationships>
</file>

<file path=ppt/slideLayouts/_rels/slideLayout507.xml.rels><?xml version="1.0" encoding="UTF-8" standalone="yes"?>
<Relationships xmlns="http://schemas.openxmlformats.org/package/2006/relationships"><Relationship Id="rId3" Type="http://schemas.openxmlformats.org/officeDocument/2006/relationships/tags" Target="../tags/tag844.xml"/><Relationship Id="rId7" Type="http://schemas.openxmlformats.org/officeDocument/2006/relationships/image" Target="../media/image15.png"/><Relationship Id="rId2" Type="http://schemas.openxmlformats.org/officeDocument/2006/relationships/vmlDrawing" Target="../drawings/vmlDrawing510.vml"/><Relationship Id="rId1" Type="http://schemas.openxmlformats.org/officeDocument/2006/relationships/themeOverride" Target="../theme/themeOverride211.xml"/><Relationship Id="rId6" Type="http://schemas.openxmlformats.org/officeDocument/2006/relationships/image" Target="../media/image4.emf"/><Relationship Id="rId5" Type="http://schemas.openxmlformats.org/officeDocument/2006/relationships/oleObject" Target="../embeddings/oleObject210.bin"/><Relationship Id="rId4" Type="http://schemas.openxmlformats.org/officeDocument/2006/relationships/slideMaster" Target="../slideMasters/slideMaster18.xml"/></Relationships>
</file>

<file path=ppt/slideLayouts/_rels/slideLayout508.xml.rels><?xml version="1.0" encoding="UTF-8" standalone="yes"?>
<Relationships xmlns="http://schemas.openxmlformats.org/package/2006/relationships"><Relationship Id="rId3" Type="http://schemas.openxmlformats.org/officeDocument/2006/relationships/tags" Target="../tags/tag846.xml"/><Relationship Id="rId2" Type="http://schemas.openxmlformats.org/officeDocument/2006/relationships/tags" Target="../tags/tag845.xml"/><Relationship Id="rId1" Type="http://schemas.openxmlformats.org/officeDocument/2006/relationships/vmlDrawing" Target="../drawings/vmlDrawing511.vml"/><Relationship Id="rId6" Type="http://schemas.openxmlformats.org/officeDocument/2006/relationships/image" Target="../media/image4.emf"/><Relationship Id="rId5" Type="http://schemas.openxmlformats.org/officeDocument/2006/relationships/oleObject" Target="../embeddings/oleObject211.bin"/><Relationship Id="rId4" Type="http://schemas.openxmlformats.org/officeDocument/2006/relationships/slideMaster" Target="../slideMasters/slideMaster18.xml"/></Relationships>
</file>

<file path=ppt/slideLayouts/_rels/slideLayout509.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847.xml"/><Relationship Id="rId1" Type="http://schemas.openxmlformats.org/officeDocument/2006/relationships/vmlDrawing" Target="../drawings/vmlDrawing512.vml"/><Relationship Id="rId5" Type="http://schemas.openxmlformats.org/officeDocument/2006/relationships/image" Target="../media/image4.emf"/><Relationship Id="rId4" Type="http://schemas.openxmlformats.org/officeDocument/2006/relationships/oleObject" Target="../embeddings/oleObject212.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91.xml"/><Relationship Id="rId1" Type="http://schemas.openxmlformats.org/officeDocument/2006/relationships/vmlDrawing" Target="../drawings/vmlDrawing52.vml"/><Relationship Id="rId6" Type="http://schemas.openxmlformats.org/officeDocument/2006/relationships/image" Target="../media/image5.emf"/><Relationship Id="rId5" Type="http://schemas.openxmlformats.org/officeDocument/2006/relationships/oleObject" Target="../embeddings/oleObject52.bin"/><Relationship Id="rId4" Type="http://schemas.openxmlformats.org/officeDocument/2006/relationships/image" Target="../media/image6.jpeg"/></Relationships>
</file>

<file path=ppt/slideLayouts/_rels/slideLayout510.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848.xml"/><Relationship Id="rId1" Type="http://schemas.openxmlformats.org/officeDocument/2006/relationships/vmlDrawing" Target="../drawings/vmlDrawing513.vml"/><Relationship Id="rId5" Type="http://schemas.openxmlformats.org/officeDocument/2006/relationships/image" Target="../media/image4.emf"/><Relationship Id="rId4" Type="http://schemas.openxmlformats.org/officeDocument/2006/relationships/oleObject" Target="../embeddings/oleObject213.bin"/></Relationships>
</file>

<file path=ppt/slideLayouts/_rels/slideLayout511.xml.rels><?xml version="1.0" encoding="UTF-8" standalone="yes"?>
<Relationships xmlns="http://schemas.openxmlformats.org/package/2006/relationships"><Relationship Id="rId3" Type="http://schemas.openxmlformats.org/officeDocument/2006/relationships/tags" Target="../tags/tag849.xml"/><Relationship Id="rId7" Type="http://schemas.openxmlformats.org/officeDocument/2006/relationships/image" Target="../media/image15.png"/><Relationship Id="rId2" Type="http://schemas.openxmlformats.org/officeDocument/2006/relationships/vmlDrawing" Target="../drawings/vmlDrawing514.vml"/><Relationship Id="rId1" Type="http://schemas.openxmlformats.org/officeDocument/2006/relationships/themeOverride" Target="../theme/themeOverride212.xml"/><Relationship Id="rId6" Type="http://schemas.openxmlformats.org/officeDocument/2006/relationships/image" Target="../media/image4.emf"/><Relationship Id="rId5" Type="http://schemas.openxmlformats.org/officeDocument/2006/relationships/oleObject" Target="../embeddings/oleObject214.bin"/><Relationship Id="rId4" Type="http://schemas.openxmlformats.org/officeDocument/2006/relationships/slideMaster" Target="../slideMasters/slideMaster18.xml"/></Relationships>
</file>

<file path=ppt/slideLayouts/_rels/slideLayout512.xml.rels><?xml version="1.0" encoding="UTF-8" standalone="yes"?>
<Relationships xmlns="http://schemas.openxmlformats.org/package/2006/relationships"><Relationship Id="rId3" Type="http://schemas.openxmlformats.org/officeDocument/2006/relationships/tags" Target="../tags/tag850.xml"/><Relationship Id="rId7" Type="http://schemas.openxmlformats.org/officeDocument/2006/relationships/image" Target="../media/image9.png"/><Relationship Id="rId2" Type="http://schemas.openxmlformats.org/officeDocument/2006/relationships/vmlDrawing" Target="../drawings/vmlDrawing515.vml"/><Relationship Id="rId1" Type="http://schemas.openxmlformats.org/officeDocument/2006/relationships/themeOverride" Target="../theme/themeOverride213.xml"/><Relationship Id="rId6" Type="http://schemas.openxmlformats.org/officeDocument/2006/relationships/image" Target="../media/image4.emf"/><Relationship Id="rId5" Type="http://schemas.openxmlformats.org/officeDocument/2006/relationships/oleObject" Target="../embeddings/oleObject215.bin"/><Relationship Id="rId4" Type="http://schemas.openxmlformats.org/officeDocument/2006/relationships/slideMaster" Target="../slideMasters/slideMaster18.xml"/></Relationships>
</file>

<file path=ppt/slideLayouts/_rels/slideLayout5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8.xml"/></Relationships>
</file>

<file path=ppt/slideLayouts/_rels/slideLayout514.xml.rels><?xml version="1.0" encoding="UTF-8" standalone="yes"?>
<Relationships xmlns="http://schemas.openxmlformats.org/package/2006/relationships"><Relationship Id="rId3" Type="http://schemas.openxmlformats.org/officeDocument/2006/relationships/tags" Target="../tags/tag854.xml"/><Relationship Id="rId7" Type="http://schemas.openxmlformats.org/officeDocument/2006/relationships/image" Target="../media/image5.emf"/><Relationship Id="rId2" Type="http://schemas.openxmlformats.org/officeDocument/2006/relationships/tags" Target="../tags/tag853.xml"/><Relationship Id="rId1" Type="http://schemas.openxmlformats.org/officeDocument/2006/relationships/vmlDrawing" Target="../drawings/vmlDrawing517.vml"/><Relationship Id="rId6" Type="http://schemas.openxmlformats.org/officeDocument/2006/relationships/oleObject" Target="../embeddings/oleObject217.bin"/><Relationship Id="rId5" Type="http://schemas.openxmlformats.org/officeDocument/2006/relationships/image" Target="../media/image6.jpeg"/><Relationship Id="rId4" Type="http://schemas.openxmlformats.org/officeDocument/2006/relationships/slideMaster" Target="../slideMasters/slideMaster19.xml"/></Relationships>
</file>

<file path=ppt/slideLayouts/_rels/slideLayout515.xml.rels><?xml version="1.0" encoding="UTF-8" standalone="yes"?>
<Relationships xmlns="http://schemas.openxmlformats.org/package/2006/relationships"><Relationship Id="rId3" Type="http://schemas.openxmlformats.org/officeDocument/2006/relationships/tags" Target="../tags/tag856.xml"/><Relationship Id="rId7" Type="http://schemas.openxmlformats.org/officeDocument/2006/relationships/image" Target="../media/image8.jpeg"/><Relationship Id="rId2" Type="http://schemas.openxmlformats.org/officeDocument/2006/relationships/tags" Target="../tags/tag855.xml"/><Relationship Id="rId1" Type="http://schemas.openxmlformats.org/officeDocument/2006/relationships/vmlDrawing" Target="../drawings/vmlDrawing518.vml"/><Relationship Id="rId6" Type="http://schemas.openxmlformats.org/officeDocument/2006/relationships/image" Target="../media/image7.emf"/><Relationship Id="rId5" Type="http://schemas.openxmlformats.org/officeDocument/2006/relationships/oleObject" Target="../embeddings/oleObject218.bin"/><Relationship Id="rId4" Type="http://schemas.openxmlformats.org/officeDocument/2006/relationships/slideMaster" Target="../slideMasters/slideMaster19.xml"/></Relationships>
</file>

<file path=ppt/slideLayouts/_rels/slideLayout516.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857.xml"/><Relationship Id="rId1" Type="http://schemas.openxmlformats.org/officeDocument/2006/relationships/vmlDrawing" Target="../drawings/vmlDrawing519.vml"/><Relationship Id="rId6" Type="http://schemas.openxmlformats.org/officeDocument/2006/relationships/image" Target="../media/image7.emf"/><Relationship Id="rId5" Type="http://schemas.openxmlformats.org/officeDocument/2006/relationships/oleObject" Target="../embeddings/oleObject219.bin"/><Relationship Id="rId4" Type="http://schemas.openxmlformats.org/officeDocument/2006/relationships/image" Target="../media/image14.jpeg"/></Relationships>
</file>

<file path=ppt/slideLayouts/_rels/slideLayout517.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858.xml"/><Relationship Id="rId1" Type="http://schemas.openxmlformats.org/officeDocument/2006/relationships/vmlDrawing" Target="../drawings/vmlDrawing520.vml"/><Relationship Id="rId6" Type="http://schemas.openxmlformats.org/officeDocument/2006/relationships/image" Target="../media/image5.emf"/><Relationship Id="rId5" Type="http://schemas.openxmlformats.org/officeDocument/2006/relationships/oleObject" Target="../embeddings/oleObject220.bin"/><Relationship Id="rId4" Type="http://schemas.openxmlformats.org/officeDocument/2006/relationships/image" Target="../media/image6.jpeg"/></Relationships>
</file>

<file path=ppt/slideLayouts/_rels/slideLayout518.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859.xml"/><Relationship Id="rId1" Type="http://schemas.openxmlformats.org/officeDocument/2006/relationships/vmlDrawing" Target="../drawings/vmlDrawing521.vml"/><Relationship Id="rId5" Type="http://schemas.openxmlformats.org/officeDocument/2006/relationships/image" Target="../media/image7.emf"/><Relationship Id="rId4" Type="http://schemas.openxmlformats.org/officeDocument/2006/relationships/oleObject" Target="../embeddings/oleObject221.bin"/></Relationships>
</file>

<file path=ppt/slideLayouts/_rels/slideLayout519.xml.rels><?xml version="1.0" encoding="UTF-8" standalone="yes"?>
<Relationships xmlns="http://schemas.openxmlformats.org/package/2006/relationships"><Relationship Id="rId3" Type="http://schemas.openxmlformats.org/officeDocument/2006/relationships/tags" Target="../tags/tag861.xml"/><Relationship Id="rId7" Type="http://schemas.openxmlformats.org/officeDocument/2006/relationships/image" Target="../media/image7.emf"/><Relationship Id="rId2" Type="http://schemas.openxmlformats.org/officeDocument/2006/relationships/tags" Target="../tags/tag860.xml"/><Relationship Id="rId1" Type="http://schemas.openxmlformats.org/officeDocument/2006/relationships/vmlDrawing" Target="../drawings/vmlDrawing522.vml"/><Relationship Id="rId6" Type="http://schemas.openxmlformats.org/officeDocument/2006/relationships/oleObject" Target="../embeddings/oleObject222.bin"/><Relationship Id="rId5" Type="http://schemas.openxmlformats.org/officeDocument/2006/relationships/image" Target="../media/image14.jpeg"/><Relationship Id="rId4" Type="http://schemas.openxmlformats.org/officeDocument/2006/relationships/slideMaster" Target="../slideMasters/slideMaster19.xml"/></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92.xml"/><Relationship Id="rId1" Type="http://schemas.openxmlformats.org/officeDocument/2006/relationships/vmlDrawing" Target="../drawings/vmlDrawing53.vml"/><Relationship Id="rId5" Type="http://schemas.openxmlformats.org/officeDocument/2006/relationships/image" Target="../media/image7.emf"/><Relationship Id="rId4" Type="http://schemas.openxmlformats.org/officeDocument/2006/relationships/oleObject" Target="../embeddings/oleObject53.bin"/></Relationships>
</file>

<file path=ppt/slideLayouts/_rels/slideLayout520.xml.rels><?xml version="1.0" encoding="UTF-8" standalone="yes"?>
<Relationships xmlns="http://schemas.openxmlformats.org/package/2006/relationships"><Relationship Id="rId3" Type="http://schemas.openxmlformats.org/officeDocument/2006/relationships/tags" Target="../tags/tag863.xml"/><Relationship Id="rId7" Type="http://schemas.openxmlformats.org/officeDocument/2006/relationships/image" Target="../media/image7.emf"/><Relationship Id="rId2" Type="http://schemas.openxmlformats.org/officeDocument/2006/relationships/tags" Target="../tags/tag862.xml"/><Relationship Id="rId1" Type="http://schemas.openxmlformats.org/officeDocument/2006/relationships/vmlDrawing" Target="../drawings/vmlDrawing523.vml"/><Relationship Id="rId6" Type="http://schemas.openxmlformats.org/officeDocument/2006/relationships/oleObject" Target="../embeddings/oleObject223.bin"/><Relationship Id="rId5" Type="http://schemas.openxmlformats.org/officeDocument/2006/relationships/image" Target="../media/image14.jpeg"/><Relationship Id="rId4" Type="http://schemas.openxmlformats.org/officeDocument/2006/relationships/slideMaster" Target="../slideMasters/slideMaster19.xml"/></Relationships>
</file>

<file path=ppt/slideLayouts/_rels/slideLayout521.xml.rels><?xml version="1.0" encoding="UTF-8" standalone="yes"?>
<Relationships xmlns="http://schemas.openxmlformats.org/package/2006/relationships"><Relationship Id="rId3" Type="http://schemas.openxmlformats.org/officeDocument/2006/relationships/tags" Target="../tags/tag865.xml"/><Relationship Id="rId7" Type="http://schemas.openxmlformats.org/officeDocument/2006/relationships/image" Target="../media/image7.emf"/><Relationship Id="rId2" Type="http://schemas.openxmlformats.org/officeDocument/2006/relationships/tags" Target="../tags/tag864.xml"/><Relationship Id="rId1" Type="http://schemas.openxmlformats.org/officeDocument/2006/relationships/vmlDrawing" Target="../drawings/vmlDrawing524.vml"/><Relationship Id="rId6" Type="http://schemas.openxmlformats.org/officeDocument/2006/relationships/oleObject" Target="../embeddings/oleObject224.bin"/><Relationship Id="rId5" Type="http://schemas.openxmlformats.org/officeDocument/2006/relationships/image" Target="../media/image14.jpeg"/><Relationship Id="rId4" Type="http://schemas.openxmlformats.org/officeDocument/2006/relationships/slideMaster" Target="../slideMasters/slideMaster19.xml"/></Relationships>
</file>

<file path=ppt/slideLayouts/_rels/slideLayout522.xml.rels><?xml version="1.0" encoding="UTF-8" standalone="yes"?>
<Relationships xmlns="http://schemas.openxmlformats.org/package/2006/relationships"><Relationship Id="rId3" Type="http://schemas.openxmlformats.org/officeDocument/2006/relationships/tags" Target="../tags/tag867.xml"/><Relationship Id="rId7" Type="http://schemas.openxmlformats.org/officeDocument/2006/relationships/image" Target="../media/image7.emf"/><Relationship Id="rId2" Type="http://schemas.openxmlformats.org/officeDocument/2006/relationships/tags" Target="../tags/tag866.xml"/><Relationship Id="rId1" Type="http://schemas.openxmlformats.org/officeDocument/2006/relationships/vmlDrawing" Target="../drawings/vmlDrawing525.vml"/><Relationship Id="rId6" Type="http://schemas.openxmlformats.org/officeDocument/2006/relationships/oleObject" Target="../embeddings/oleObject225.bin"/><Relationship Id="rId5" Type="http://schemas.openxmlformats.org/officeDocument/2006/relationships/image" Target="../media/image14.jpeg"/><Relationship Id="rId4" Type="http://schemas.openxmlformats.org/officeDocument/2006/relationships/slideMaster" Target="../slideMasters/slideMaster19.xml"/></Relationships>
</file>

<file path=ppt/slideLayouts/_rels/slideLayout5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868.xml"/><Relationship Id="rId7" Type="http://schemas.openxmlformats.org/officeDocument/2006/relationships/image" Target="../media/image7.emf"/><Relationship Id="rId2" Type="http://schemas.openxmlformats.org/officeDocument/2006/relationships/vmlDrawing" Target="../drawings/vmlDrawing526.vml"/><Relationship Id="rId1" Type="http://schemas.openxmlformats.org/officeDocument/2006/relationships/themeOverride" Target="../theme/themeOverride214.xml"/><Relationship Id="rId6" Type="http://schemas.openxmlformats.org/officeDocument/2006/relationships/oleObject" Target="../embeddings/oleObject226.bin"/><Relationship Id="rId5" Type="http://schemas.openxmlformats.org/officeDocument/2006/relationships/slideMaster" Target="../slideMasters/slideMaster19.xml"/><Relationship Id="rId4" Type="http://schemas.openxmlformats.org/officeDocument/2006/relationships/tags" Target="../tags/tag869.xml"/></Relationships>
</file>

<file path=ppt/slideLayouts/_rels/slideLayout5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870.xml"/><Relationship Id="rId7" Type="http://schemas.openxmlformats.org/officeDocument/2006/relationships/image" Target="../media/image7.emf"/><Relationship Id="rId2" Type="http://schemas.openxmlformats.org/officeDocument/2006/relationships/vmlDrawing" Target="../drawings/vmlDrawing527.vml"/><Relationship Id="rId1" Type="http://schemas.openxmlformats.org/officeDocument/2006/relationships/themeOverride" Target="../theme/themeOverride215.xml"/><Relationship Id="rId6" Type="http://schemas.openxmlformats.org/officeDocument/2006/relationships/oleObject" Target="../embeddings/oleObject227.bin"/><Relationship Id="rId5" Type="http://schemas.openxmlformats.org/officeDocument/2006/relationships/slideMaster" Target="../slideMasters/slideMaster19.xml"/><Relationship Id="rId4" Type="http://schemas.openxmlformats.org/officeDocument/2006/relationships/tags" Target="../tags/tag871.xml"/></Relationships>
</file>

<file path=ppt/slideLayouts/_rels/slideLayout52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872.xml"/><Relationship Id="rId7" Type="http://schemas.openxmlformats.org/officeDocument/2006/relationships/image" Target="../media/image7.emf"/><Relationship Id="rId2" Type="http://schemas.openxmlformats.org/officeDocument/2006/relationships/vmlDrawing" Target="../drawings/vmlDrawing528.vml"/><Relationship Id="rId1" Type="http://schemas.openxmlformats.org/officeDocument/2006/relationships/themeOverride" Target="../theme/themeOverride216.xml"/><Relationship Id="rId6" Type="http://schemas.openxmlformats.org/officeDocument/2006/relationships/oleObject" Target="../embeddings/oleObject228.bin"/><Relationship Id="rId5" Type="http://schemas.openxmlformats.org/officeDocument/2006/relationships/slideMaster" Target="../slideMasters/slideMaster19.xml"/><Relationship Id="rId4" Type="http://schemas.openxmlformats.org/officeDocument/2006/relationships/tags" Target="../tags/tag873.xml"/></Relationships>
</file>

<file path=ppt/slideLayouts/_rels/slideLayout52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874.xml"/><Relationship Id="rId7" Type="http://schemas.openxmlformats.org/officeDocument/2006/relationships/image" Target="../media/image7.emf"/><Relationship Id="rId2" Type="http://schemas.openxmlformats.org/officeDocument/2006/relationships/vmlDrawing" Target="../drawings/vmlDrawing529.vml"/><Relationship Id="rId1" Type="http://schemas.openxmlformats.org/officeDocument/2006/relationships/themeOverride" Target="../theme/themeOverride217.xml"/><Relationship Id="rId6" Type="http://schemas.openxmlformats.org/officeDocument/2006/relationships/oleObject" Target="../embeddings/oleObject229.bin"/><Relationship Id="rId5" Type="http://schemas.openxmlformats.org/officeDocument/2006/relationships/slideMaster" Target="../slideMasters/slideMaster19.xml"/><Relationship Id="rId4" Type="http://schemas.openxmlformats.org/officeDocument/2006/relationships/tags" Target="../tags/tag875.xml"/></Relationships>
</file>

<file path=ppt/slideLayouts/_rels/slideLayout52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876.xml"/><Relationship Id="rId7" Type="http://schemas.openxmlformats.org/officeDocument/2006/relationships/image" Target="../media/image7.emf"/><Relationship Id="rId2" Type="http://schemas.openxmlformats.org/officeDocument/2006/relationships/vmlDrawing" Target="../drawings/vmlDrawing530.vml"/><Relationship Id="rId1" Type="http://schemas.openxmlformats.org/officeDocument/2006/relationships/themeOverride" Target="../theme/themeOverride218.xml"/><Relationship Id="rId6" Type="http://schemas.openxmlformats.org/officeDocument/2006/relationships/oleObject" Target="../embeddings/oleObject230.bin"/><Relationship Id="rId5" Type="http://schemas.openxmlformats.org/officeDocument/2006/relationships/slideMaster" Target="../slideMasters/slideMaster19.xml"/><Relationship Id="rId4" Type="http://schemas.openxmlformats.org/officeDocument/2006/relationships/tags" Target="../tags/tag877.xml"/></Relationships>
</file>

<file path=ppt/slideLayouts/_rels/slideLayout52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878.xml"/><Relationship Id="rId7" Type="http://schemas.openxmlformats.org/officeDocument/2006/relationships/image" Target="../media/image7.emf"/><Relationship Id="rId2" Type="http://schemas.openxmlformats.org/officeDocument/2006/relationships/vmlDrawing" Target="../drawings/vmlDrawing531.vml"/><Relationship Id="rId1" Type="http://schemas.openxmlformats.org/officeDocument/2006/relationships/themeOverride" Target="../theme/themeOverride219.xml"/><Relationship Id="rId6" Type="http://schemas.openxmlformats.org/officeDocument/2006/relationships/oleObject" Target="../embeddings/oleObject231.bin"/><Relationship Id="rId5" Type="http://schemas.openxmlformats.org/officeDocument/2006/relationships/slideMaster" Target="../slideMasters/slideMaster19.xml"/><Relationship Id="rId4" Type="http://schemas.openxmlformats.org/officeDocument/2006/relationships/tags" Target="../tags/tag879.xml"/></Relationships>
</file>

<file path=ppt/slideLayouts/_rels/slideLayout52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880.xml"/><Relationship Id="rId7" Type="http://schemas.openxmlformats.org/officeDocument/2006/relationships/image" Target="../media/image11.emf"/><Relationship Id="rId2" Type="http://schemas.openxmlformats.org/officeDocument/2006/relationships/vmlDrawing" Target="../drawings/vmlDrawing532.vml"/><Relationship Id="rId1" Type="http://schemas.openxmlformats.org/officeDocument/2006/relationships/themeOverride" Target="../theme/themeOverride220.xml"/><Relationship Id="rId6" Type="http://schemas.openxmlformats.org/officeDocument/2006/relationships/oleObject" Target="../embeddings/oleObject232.bin"/><Relationship Id="rId5" Type="http://schemas.openxmlformats.org/officeDocument/2006/relationships/slideMaster" Target="../slideMasters/slideMaster19.xml"/><Relationship Id="rId4" Type="http://schemas.openxmlformats.org/officeDocument/2006/relationships/tags" Target="../tags/tag881.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93.xml"/><Relationship Id="rId7" Type="http://schemas.openxmlformats.org/officeDocument/2006/relationships/image" Target="../media/image4.emf"/><Relationship Id="rId2" Type="http://schemas.openxmlformats.org/officeDocument/2006/relationships/vmlDrawing" Target="../drawings/vmlDrawing54.vml"/><Relationship Id="rId1" Type="http://schemas.openxmlformats.org/officeDocument/2006/relationships/themeOverride" Target="../theme/themeOverride20.xml"/><Relationship Id="rId6" Type="http://schemas.openxmlformats.org/officeDocument/2006/relationships/oleObject" Target="../embeddings/oleObject54.bin"/><Relationship Id="rId5" Type="http://schemas.openxmlformats.org/officeDocument/2006/relationships/slideMaster" Target="../slideMasters/slideMaster3.xml"/><Relationship Id="rId4" Type="http://schemas.openxmlformats.org/officeDocument/2006/relationships/tags" Target="../tags/tag94.xml"/></Relationships>
</file>

<file path=ppt/slideLayouts/_rels/slideLayout530.xml.rels><?xml version="1.0" encoding="UTF-8" standalone="yes"?>
<Relationships xmlns="http://schemas.openxmlformats.org/package/2006/relationships"><Relationship Id="rId3" Type="http://schemas.openxmlformats.org/officeDocument/2006/relationships/tags" Target="../tags/tag883.xml"/><Relationship Id="rId7" Type="http://schemas.openxmlformats.org/officeDocument/2006/relationships/image" Target="../media/image10.png"/><Relationship Id="rId2" Type="http://schemas.openxmlformats.org/officeDocument/2006/relationships/tags" Target="../tags/tag882.xml"/><Relationship Id="rId1" Type="http://schemas.openxmlformats.org/officeDocument/2006/relationships/vmlDrawing" Target="../drawings/vmlDrawing533.vml"/><Relationship Id="rId6" Type="http://schemas.openxmlformats.org/officeDocument/2006/relationships/image" Target="../media/image7.emf"/><Relationship Id="rId5" Type="http://schemas.openxmlformats.org/officeDocument/2006/relationships/oleObject" Target="../embeddings/oleObject233.bin"/><Relationship Id="rId4" Type="http://schemas.openxmlformats.org/officeDocument/2006/relationships/slideMaster" Target="../slideMasters/slideMaster19.xml"/></Relationships>
</file>

<file path=ppt/slideLayouts/_rels/slideLayout53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884.xml"/><Relationship Id="rId7" Type="http://schemas.openxmlformats.org/officeDocument/2006/relationships/image" Target="../media/image7.emf"/><Relationship Id="rId2" Type="http://schemas.openxmlformats.org/officeDocument/2006/relationships/vmlDrawing" Target="../drawings/vmlDrawing534.vml"/><Relationship Id="rId1" Type="http://schemas.openxmlformats.org/officeDocument/2006/relationships/themeOverride" Target="../theme/themeOverride221.xml"/><Relationship Id="rId6" Type="http://schemas.openxmlformats.org/officeDocument/2006/relationships/oleObject" Target="../embeddings/oleObject234.bin"/><Relationship Id="rId5" Type="http://schemas.openxmlformats.org/officeDocument/2006/relationships/slideMaster" Target="../slideMasters/slideMaster19.xml"/><Relationship Id="rId4" Type="http://schemas.openxmlformats.org/officeDocument/2006/relationships/tags" Target="../tags/tag885.xml"/></Relationships>
</file>

<file path=ppt/slideLayouts/_rels/slideLayout532.xml.rels><?xml version="1.0" encoding="UTF-8" standalone="yes"?>
<Relationships xmlns="http://schemas.openxmlformats.org/package/2006/relationships"><Relationship Id="rId3" Type="http://schemas.openxmlformats.org/officeDocument/2006/relationships/tags" Target="../tags/tag887.xml"/><Relationship Id="rId7" Type="http://schemas.openxmlformats.org/officeDocument/2006/relationships/image" Target="../media/image10.png"/><Relationship Id="rId2" Type="http://schemas.openxmlformats.org/officeDocument/2006/relationships/tags" Target="../tags/tag886.xml"/><Relationship Id="rId1" Type="http://schemas.openxmlformats.org/officeDocument/2006/relationships/vmlDrawing" Target="../drawings/vmlDrawing535.vml"/><Relationship Id="rId6" Type="http://schemas.openxmlformats.org/officeDocument/2006/relationships/image" Target="../media/image7.emf"/><Relationship Id="rId5" Type="http://schemas.openxmlformats.org/officeDocument/2006/relationships/oleObject" Target="../embeddings/oleObject235.bin"/><Relationship Id="rId4" Type="http://schemas.openxmlformats.org/officeDocument/2006/relationships/slideMaster" Target="../slideMasters/slideMaster19.xml"/></Relationships>
</file>

<file path=ppt/slideLayouts/_rels/slideLayout53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888.xml"/><Relationship Id="rId7" Type="http://schemas.openxmlformats.org/officeDocument/2006/relationships/image" Target="../media/image7.emf"/><Relationship Id="rId2" Type="http://schemas.openxmlformats.org/officeDocument/2006/relationships/vmlDrawing" Target="../drawings/vmlDrawing536.vml"/><Relationship Id="rId1" Type="http://schemas.openxmlformats.org/officeDocument/2006/relationships/themeOverride" Target="../theme/themeOverride222.xml"/><Relationship Id="rId6" Type="http://schemas.openxmlformats.org/officeDocument/2006/relationships/oleObject" Target="../embeddings/oleObject236.bin"/><Relationship Id="rId5" Type="http://schemas.openxmlformats.org/officeDocument/2006/relationships/slideMaster" Target="../slideMasters/slideMaster19.xml"/><Relationship Id="rId4" Type="http://schemas.openxmlformats.org/officeDocument/2006/relationships/tags" Target="../tags/tag889.xml"/></Relationships>
</file>

<file path=ppt/slideLayouts/_rels/slideLayout534.xml.rels><?xml version="1.0" encoding="UTF-8" standalone="yes"?>
<Relationships xmlns="http://schemas.openxmlformats.org/package/2006/relationships"><Relationship Id="rId3" Type="http://schemas.openxmlformats.org/officeDocument/2006/relationships/tags" Target="../tags/tag891.xml"/><Relationship Id="rId7" Type="http://schemas.openxmlformats.org/officeDocument/2006/relationships/image" Target="../media/image10.png"/><Relationship Id="rId2" Type="http://schemas.openxmlformats.org/officeDocument/2006/relationships/tags" Target="../tags/tag890.xml"/><Relationship Id="rId1" Type="http://schemas.openxmlformats.org/officeDocument/2006/relationships/vmlDrawing" Target="../drawings/vmlDrawing537.vml"/><Relationship Id="rId6" Type="http://schemas.openxmlformats.org/officeDocument/2006/relationships/image" Target="../media/image7.emf"/><Relationship Id="rId5" Type="http://schemas.openxmlformats.org/officeDocument/2006/relationships/oleObject" Target="../embeddings/oleObject237.bin"/><Relationship Id="rId4" Type="http://schemas.openxmlformats.org/officeDocument/2006/relationships/slideMaster" Target="../slideMasters/slideMaster19.xml"/></Relationships>
</file>

<file path=ppt/slideLayouts/_rels/slideLayout5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892.xml"/><Relationship Id="rId7" Type="http://schemas.openxmlformats.org/officeDocument/2006/relationships/image" Target="../media/image7.emf"/><Relationship Id="rId2" Type="http://schemas.openxmlformats.org/officeDocument/2006/relationships/vmlDrawing" Target="../drawings/vmlDrawing538.vml"/><Relationship Id="rId1" Type="http://schemas.openxmlformats.org/officeDocument/2006/relationships/themeOverride" Target="../theme/themeOverride223.xml"/><Relationship Id="rId6" Type="http://schemas.openxmlformats.org/officeDocument/2006/relationships/oleObject" Target="../embeddings/oleObject238.bin"/><Relationship Id="rId5" Type="http://schemas.openxmlformats.org/officeDocument/2006/relationships/slideMaster" Target="../slideMasters/slideMaster19.xml"/><Relationship Id="rId4" Type="http://schemas.openxmlformats.org/officeDocument/2006/relationships/tags" Target="../tags/tag893.xml"/></Relationships>
</file>

<file path=ppt/slideLayouts/_rels/slideLayout536.xml.rels><?xml version="1.0" encoding="UTF-8" standalone="yes"?>
<Relationships xmlns="http://schemas.openxmlformats.org/package/2006/relationships"><Relationship Id="rId3" Type="http://schemas.openxmlformats.org/officeDocument/2006/relationships/tags" Target="../tags/tag895.xml"/><Relationship Id="rId7" Type="http://schemas.openxmlformats.org/officeDocument/2006/relationships/image" Target="../media/image10.png"/><Relationship Id="rId2" Type="http://schemas.openxmlformats.org/officeDocument/2006/relationships/tags" Target="../tags/tag894.xml"/><Relationship Id="rId1" Type="http://schemas.openxmlformats.org/officeDocument/2006/relationships/vmlDrawing" Target="../drawings/vmlDrawing539.vml"/><Relationship Id="rId6" Type="http://schemas.openxmlformats.org/officeDocument/2006/relationships/image" Target="../media/image7.emf"/><Relationship Id="rId5" Type="http://schemas.openxmlformats.org/officeDocument/2006/relationships/oleObject" Target="../embeddings/oleObject239.bin"/><Relationship Id="rId4" Type="http://schemas.openxmlformats.org/officeDocument/2006/relationships/slideMaster" Target="../slideMasters/slideMaster19.xml"/></Relationships>
</file>

<file path=ppt/slideLayouts/_rels/slideLayout537.xml.rels><?xml version="1.0" encoding="UTF-8" standalone="yes"?>
<Relationships xmlns="http://schemas.openxmlformats.org/package/2006/relationships"><Relationship Id="rId3" Type="http://schemas.openxmlformats.org/officeDocument/2006/relationships/tags" Target="../tags/tag896.xml"/><Relationship Id="rId7" Type="http://schemas.openxmlformats.org/officeDocument/2006/relationships/image" Target="../media/image7.emf"/><Relationship Id="rId2" Type="http://schemas.openxmlformats.org/officeDocument/2006/relationships/vmlDrawing" Target="../drawings/vmlDrawing540.vml"/><Relationship Id="rId1" Type="http://schemas.openxmlformats.org/officeDocument/2006/relationships/themeOverride" Target="../theme/themeOverride224.xml"/><Relationship Id="rId6" Type="http://schemas.openxmlformats.org/officeDocument/2006/relationships/oleObject" Target="../embeddings/oleObject240.bin"/><Relationship Id="rId5" Type="http://schemas.openxmlformats.org/officeDocument/2006/relationships/slideMaster" Target="../slideMasters/slideMaster19.xml"/><Relationship Id="rId4" Type="http://schemas.openxmlformats.org/officeDocument/2006/relationships/tags" Target="../tags/tag897.xml"/></Relationships>
</file>

<file path=ppt/slideLayouts/_rels/slideLayout538.xml.rels><?xml version="1.0" encoding="UTF-8" standalone="yes"?>
<Relationships xmlns="http://schemas.openxmlformats.org/package/2006/relationships"><Relationship Id="rId3" Type="http://schemas.openxmlformats.org/officeDocument/2006/relationships/tags" Target="../tags/tag899.xml"/><Relationship Id="rId7" Type="http://schemas.openxmlformats.org/officeDocument/2006/relationships/image" Target="../media/image7.emf"/><Relationship Id="rId2" Type="http://schemas.openxmlformats.org/officeDocument/2006/relationships/tags" Target="../tags/tag898.xml"/><Relationship Id="rId1" Type="http://schemas.openxmlformats.org/officeDocument/2006/relationships/vmlDrawing" Target="../drawings/vmlDrawing541.vml"/><Relationship Id="rId6" Type="http://schemas.openxmlformats.org/officeDocument/2006/relationships/oleObject" Target="../embeddings/oleObject241.bin"/><Relationship Id="rId5" Type="http://schemas.openxmlformats.org/officeDocument/2006/relationships/image" Target="../media/image14.jpeg"/><Relationship Id="rId4" Type="http://schemas.openxmlformats.org/officeDocument/2006/relationships/slideMaster" Target="../slideMasters/slideMaster19.xml"/></Relationships>
</file>

<file path=ppt/slideLayouts/_rels/slideLayout539.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900.xml"/><Relationship Id="rId1" Type="http://schemas.openxmlformats.org/officeDocument/2006/relationships/vmlDrawing" Target="../drawings/vmlDrawing542.vml"/><Relationship Id="rId6" Type="http://schemas.openxmlformats.org/officeDocument/2006/relationships/image" Target="../media/image13.png"/><Relationship Id="rId5" Type="http://schemas.openxmlformats.org/officeDocument/2006/relationships/image" Target="../media/image5.emf"/><Relationship Id="rId4" Type="http://schemas.openxmlformats.org/officeDocument/2006/relationships/oleObject" Target="../embeddings/oleObject242.bin"/></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95.xml"/><Relationship Id="rId2" Type="http://schemas.openxmlformats.org/officeDocument/2006/relationships/vmlDrawing" Target="../drawings/vmlDrawing55.vml"/><Relationship Id="rId1" Type="http://schemas.openxmlformats.org/officeDocument/2006/relationships/themeOverride" Target="../theme/themeOverride21.xml"/><Relationship Id="rId6" Type="http://schemas.openxmlformats.org/officeDocument/2006/relationships/image" Target="../media/image4.emf"/><Relationship Id="rId5" Type="http://schemas.openxmlformats.org/officeDocument/2006/relationships/oleObject" Target="../embeddings/oleObject55.bin"/><Relationship Id="rId4" Type="http://schemas.openxmlformats.org/officeDocument/2006/relationships/slideMaster" Target="../slideMasters/slideMaster3.xml"/></Relationships>
</file>

<file path=ppt/slideLayouts/_rels/slideLayout540.xml.rels><?xml version="1.0" encoding="UTF-8" standalone="yes"?>
<Relationships xmlns="http://schemas.openxmlformats.org/package/2006/relationships"><Relationship Id="rId3" Type="http://schemas.openxmlformats.org/officeDocument/2006/relationships/tags" Target="../tags/tag902.xml"/><Relationship Id="rId2" Type="http://schemas.openxmlformats.org/officeDocument/2006/relationships/tags" Target="../tags/tag901.xml"/><Relationship Id="rId1" Type="http://schemas.openxmlformats.org/officeDocument/2006/relationships/vmlDrawing" Target="../drawings/vmlDrawing543.vml"/><Relationship Id="rId6" Type="http://schemas.openxmlformats.org/officeDocument/2006/relationships/image" Target="../media/image7.emf"/><Relationship Id="rId5" Type="http://schemas.openxmlformats.org/officeDocument/2006/relationships/oleObject" Target="../embeddings/oleObject243.bin"/><Relationship Id="rId4" Type="http://schemas.openxmlformats.org/officeDocument/2006/relationships/slideMaster" Target="../slideMasters/slideMaster19.xml"/></Relationships>
</file>

<file path=ppt/slideLayouts/_rels/slideLayout541.xml.rels><?xml version="1.0" encoding="UTF-8" standalone="yes"?>
<Relationships xmlns="http://schemas.openxmlformats.org/package/2006/relationships"><Relationship Id="rId3" Type="http://schemas.openxmlformats.org/officeDocument/2006/relationships/tags" Target="../tags/tag903.xml"/><Relationship Id="rId7" Type="http://schemas.openxmlformats.org/officeDocument/2006/relationships/image" Target="../media/image9.png"/><Relationship Id="rId2" Type="http://schemas.openxmlformats.org/officeDocument/2006/relationships/vmlDrawing" Target="../drawings/vmlDrawing544.vml"/><Relationship Id="rId1" Type="http://schemas.openxmlformats.org/officeDocument/2006/relationships/themeOverride" Target="../theme/themeOverride225.xml"/><Relationship Id="rId6" Type="http://schemas.openxmlformats.org/officeDocument/2006/relationships/image" Target="../media/image7.emf"/><Relationship Id="rId5" Type="http://schemas.openxmlformats.org/officeDocument/2006/relationships/oleObject" Target="../embeddings/oleObject244.bin"/><Relationship Id="rId4" Type="http://schemas.openxmlformats.org/officeDocument/2006/relationships/slideMaster" Target="../slideMasters/slideMaster19.xml"/></Relationships>
</file>

<file path=ppt/slideLayouts/_rels/slideLayout542.xml.rels><?xml version="1.0" encoding="UTF-8" standalone="yes"?>
<Relationships xmlns="http://schemas.openxmlformats.org/package/2006/relationships"><Relationship Id="rId3" Type="http://schemas.openxmlformats.org/officeDocument/2006/relationships/tags" Target="../tags/tag904.xml"/><Relationship Id="rId2" Type="http://schemas.openxmlformats.org/officeDocument/2006/relationships/vmlDrawing" Target="../drawings/vmlDrawing545.vml"/><Relationship Id="rId1" Type="http://schemas.openxmlformats.org/officeDocument/2006/relationships/themeOverride" Target="../theme/themeOverride226.xml"/><Relationship Id="rId6" Type="http://schemas.openxmlformats.org/officeDocument/2006/relationships/image" Target="../media/image7.emf"/><Relationship Id="rId5" Type="http://schemas.openxmlformats.org/officeDocument/2006/relationships/oleObject" Target="../embeddings/oleObject245.bin"/><Relationship Id="rId4" Type="http://schemas.openxmlformats.org/officeDocument/2006/relationships/slideMaster" Target="../slideMasters/slideMaster19.xml"/></Relationships>
</file>

<file path=ppt/slideLayouts/_rels/slideLayout543.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905.xml"/><Relationship Id="rId1" Type="http://schemas.openxmlformats.org/officeDocument/2006/relationships/vmlDrawing" Target="../drawings/vmlDrawing546.vml"/><Relationship Id="rId5" Type="http://schemas.openxmlformats.org/officeDocument/2006/relationships/image" Target="../media/image7.emf"/><Relationship Id="rId4" Type="http://schemas.openxmlformats.org/officeDocument/2006/relationships/oleObject" Target="../embeddings/oleObject246.bin"/></Relationships>
</file>

<file path=ppt/slideLayouts/_rels/slideLayout544.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906.xml"/><Relationship Id="rId1" Type="http://schemas.openxmlformats.org/officeDocument/2006/relationships/vmlDrawing" Target="../drawings/vmlDrawing547.vml"/><Relationship Id="rId6" Type="http://schemas.openxmlformats.org/officeDocument/2006/relationships/image" Target="../media/image7.emf"/><Relationship Id="rId5" Type="http://schemas.openxmlformats.org/officeDocument/2006/relationships/oleObject" Target="../embeddings/oleObject247.bin"/><Relationship Id="rId4" Type="http://schemas.openxmlformats.org/officeDocument/2006/relationships/image" Target="../media/image14.jpeg"/></Relationships>
</file>

<file path=ppt/slideLayouts/_rels/slideLayout545.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907.xml"/><Relationship Id="rId1" Type="http://schemas.openxmlformats.org/officeDocument/2006/relationships/vmlDrawing" Target="../drawings/vmlDrawing548.vml"/><Relationship Id="rId6" Type="http://schemas.openxmlformats.org/officeDocument/2006/relationships/image" Target="../media/image5.emf"/><Relationship Id="rId5" Type="http://schemas.openxmlformats.org/officeDocument/2006/relationships/oleObject" Target="../embeddings/oleObject248.bin"/><Relationship Id="rId4" Type="http://schemas.openxmlformats.org/officeDocument/2006/relationships/image" Target="../media/image6.jpeg"/></Relationships>
</file>

<file path=ppt/slideLayouts/_rels/slideLayout546.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908.xml"/><Relationship Id="rId1" Type="http://schemas.openxmlformats.org/officeDocument/2006/relationships/vmlDrawing" Target="../drawings/vmlDrawing549.vml"/><Relationship Id="rId5" Type="http://schemas.openxmlformats.org/officeDocument/2006/relationships/image" Target="../media/image7.emf"/><Relationship Id="rId4" Type="http://schemas.openxmlformats.org/officeDocument/2006/relationships/oleObject" Target="../embeddings/oleObject249.bin"/></Relationships>
</file>

<file path=ppt/slideLayouts/_rels/slideLayout547.xml.rels><?xml version="1.0" encoding="UTF-8" standalone="yes"?>
<Relationships xmlns="http://schemas.openxmlformats.org/package/2006/relationships"><Relationship Id="rId3" Type="http://schemas.openxmlformats.org/officeDocument/2006/relationships/tags" Target="../tags/tag909.xml"/><Relationship Id="rId7" Type="http://schemas.openxmlformats.org/officeDocument/2006/relationships/image" Target="../media/image4.emf"/><Relationship Id="rId2" Type="http://schemas.openxmlformats.org/officeDocument/2006/relationships/vmlDrawing" Target="../drawings/vmlDrawing550.vml"/><Relationship Id="rId1" Type="http://schemas.openxmlformats.org/officeDocument/2006/relationships/themeOverride" Target="../theme/themeOverride227.xml"/><Relationship Id="rId6" Type="http://schemas.openxmlformats.org/officeDocument/2006/relationships/oleObject" Target="../embeddings/oleObject250.bin"/><Relationship Id="rId5" Type="http://schemas.openxmlformats.org/officeDocument/2006/relationships/slideMaster" Target="../slideMasters/slideMaster19.xml"/><Relationship Id="rId4" Type="http://schemas.openxmlformats.org/officeDocument/2006/relationships/tags" Target="../tags/tag910.xml"/></Relationships>
</file>

<file path=ppt/slideLayouts/_rels/slideLayout548.xml.rels><?xml version="1.0" encoding="UTF-8" standalone="yes"?>
<Relationships xmlns="http://schemas.openxmlformats.org/package/2006/relationships"><Relationship Id="rId3" Type="http://schemas.openxmlformats.org/officeDocument/2006/relationships/tags" Target="../tags/tag911.xml"/><Relationship Id="rId2" Type="http://schemas.openxmlformats.org/officeDocument/2006/relationships/vmlDrawing" Target="../drawings/vmlDrawing551.vml"/><Relationship Id="rId1" Type="http://schemas.openxmlformats.org/officeDocument/2006/relationships/themeOverride" Target="../theme/themeOverride228.xml"/><Relationship Id="rId6" Type="http://schemas.openxmlformats.org/officeDocument/2006/relationships/image" Target="../media/image4.emf"/><Relationship Id="rId5" Type="http://schemas.openxmlformats.org/officeDocument/2006/relationships/oleObject" Target="../embeddings/oleObject251.bin"/><Relationship Id="rId4" Type="http://schemas.openxmlformats.org/officeDocument/2006/relationships/slideMaster" Target="../slideMasters/slideMaster19.xml"/></Relationships>
</file>

<file path=ppt/slideLayouts/_rels/slideLayout549.xml.rels><?xml version="1.0" encoding="UTF-8" standalone="yes"?>
<Relationships xmlns="http://schemas.openxmlformats.org/package/2006/relationships"><Relationship Id="rId3" Type="http://schemas.openxmlformats.org/officeDocument/2006/relationships/tags" Target="../tags/tag912.xml"/><Relationship Id="rId2" Type="http://schemas.openxmlformats.org/officeDocument/2006/relationships/vmlDrawing" Target="../drawings/vmlDrawing552.vml"/><Relationship Id="rId1" Type="http://schemas.openxmlformats.org/officeDocument/2006/relationships/themeOverride" Target="../theme/themeOverride229.xml"/><Relationship Id="rId6" Type="http://schemas.openxmlformats.org/officeDocument/2006/relationships/image" Target="../media/image4.emf"/><Relationship Id="rId5" Type="http://schemas.openxmlformats.org/officeDocument/2006/relationships/oleObject" Target="../embeddings/oleObject252.bin"/><Relationship Id="rId4" Type="http://schemas.openxmlformats.org/officeDocument/2006/relationships/slideMaster" Target="../slideMasters/slideMaster19.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vmlDrawing" Target="../drawings/vmlDrawing56.vml"/><Relationship Id="rId1" Type="http://schemas.openxmlformats.org/officeDocument/2006/relationships/themeOverride" Target="../theme/themeOverride22.xml"/><Relationship Id="rId6" Type="http://schemas.openxmlformats.org/officeDocument/2006/relationships/image" Target="../media/image4.emf"/><Relationship Id="rId5" Type="http://schemas.openxmlformats.org/officeDocument/2006/relationships/oleObject" Target="../embeddings/oleObject56.bin"/><Relationship Id="rId4" Type="http://schemas.openxmlformats.org/officeDocument/2006/relationships/slideMaster" Target="../slideMasters/slideMaster3.xml"/></Relationships>
</file>

<file path=ppt/slideLayouts/_rels/slideLayout550.xml.rels><?xml version="1.0" encoding="UTF-8" standalone="yes"?>
<Relationships xmlns="http://schemas.openxmlformats.org/package/2006/relationships"><Relationship Id="rId3" Type="http://schemas.openxmlformats.org/officeDocument/2006/relationships/tags" Target="../tags/tag913.xml"/><Relationship Id="rId7" Type="http://schemas.openxmlformats.org/officeDocument/2006/relationships/image" Target="../media/image15.png"/><Relationship Id="rId2" Type="http://schemas.openxmlformats.org/officeDocument/2006/relationships/vmlDrawing" Target="../drawings/vmlDrawing553.vml"/><Relationship Id="rId1" Type="http://schemas.openxmlformats.org/officeDocument/2006/relationships/themeOverride" Target="../theme/themeOverride230.xml"/><Relationship Id="rId6" Type="http://schemas.openxmlformats.org/officeDocument/2006/relationships/image" Target="../media/image4.emf"/><Relationship Id="rId5" Type="http://schemas.openxmlformats.org/officeDocument/2006/relationships/oleObject" Target="../embeddings/oleObject253.bin"/><Relationship Id="rId4" Type="http://schemas.openxmlformats.org/officeDocument/2006/relationships/slideMaster" Target="../slideMasters/slideMaster19.xml"/></Relationships>
</file>

<file path=ppt/slideLayouts/_rels/slideLayout551.xml.rels><?xml version="1.0" encoding="UTF-8" standalone="yes"?>
<Relationships xmlns="http://schemas.openxmlformats.org/package/2006/relationships"><Relationship Id="rId3" Type="http://schemas.openxmlformats.org/officeDocument/2006/relationships/tags" Target="../tags/tag915.xml"/><Relationship Id="rId2" Type="http://schemas.openxmlformats.org/officeDocument/2006/relationships/tags" Target="../tags/tag914.xml"/><Relationship Id="rId1" Type="http://schemas.openxmlformats.org/officeDocument/2006/relationships/vmlDrawing" Target="../drawings/vmlDrawing554.vml"/><Relationship Id="rId6" Type="http://schemas.openxmlformats.org/officeDocument/2006/relationships/image" Target="../media/image4.emf"/><Relationship Id="rId5" Type="http://schemas.openxmlformats.org/officeDocument/2006/relationships/oleObject" Target="../embeddings/oleObject254.bin"/><Relationship Id="rId4" Type="http://schemas.openxmlformats.org/officeDocument/2006/relationships/slideMaster" Target="../slideMasters/slideMaster19.xml"/></Relationships>
</file>

<file path=ppt/slideLayouts/_rels/slideLayout552.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916.xml"/><Relationship Id="rId1" Type="http://schemas.openxmlformats.org/officeDocument/2006/relationships/vmlDrawing" Target="../drawings/vmlDrawing555.vml"/><Relationship Id="rId5" Type="http://schemas.openxmlformats.org/officeDocument/2006/relationships/image" Target="../media/image4.emf"/><Relationship Id="rId4" Type="http://schemas.openxmlformats.org/officeDocument/2006/relationships/oleObject" Target="../embeddings/oleObject255.bin"/></Relationships>
</file>

<file path=ppt/slideLayouts/_rels/slideLayout553.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917.xml"/><Relationship Id="rId1" Type="http://schemas.openxmlformats.org/officeDocument/2006/relationships/vmlDrawing" Target="../drawings/vmlDrawing556.vml"/><Relationship Id="rId5" Type="http://schemas.openxmlformats.org/officeDocument/2006/relationships/image" Target="../media/image4.emf"/><Relationship Id="rId4" Type="http://schemas.openxmlformats.org/officeDocument/2006/relationships/oleObject" Target="../embeddings/oleObject256.bin"/></Relationships>
</file>

<file path=ppt/slideLayouts/_rels/slideLayout554.xml.rels><?xml version="1.0" encoding="UTF-8" standalone="yes"?>
<Relationships xmlns="http://schemas.openxmlformats.org/package/2006/relationships"><Relationship Id="rId3" Type="http://schemas.openxmlformats.org/officeDocument/2006/relationships/tags" Target="../tags/tag918.xml"/><Relationship Id="rId7" Type="http://schemas.openxmlformats.org/officeDocument/2006/relationships/image" Target="../media/image15.png"/><Relationship Id="rId2" Type="http://schemas.openxmlformats.org/officeDocument/2006/relationships/vmlDrawing" Target="../drawings/vmlDrawing557.vml"/><Relationship Id="rId1" Type="http://schemas.openxmlformats.org/officeDocument/2006/relationships/themeOverride" Target="../theme/themeOverride231.xml"/><Relationship Id="rId6" Type="http://schemas.openxmlformats.org/officeDocument/2006/relationships/image" Target="../media/image4.emf"/><Relationship Id="rId5" Type="http://schemas.openxmlformats.org/officeDocument/2006/relationships/oleObject" Target="../embeddings/oleObject257.bin"/><Relationship Id="rId4" Type="http://schemas.openxmlformats.org/officeDocument/2006/relationships/slideMaster" Target="../slideMasters/slideMaster19.xml"/></Relationships>
</file>

<file path=ppt/slideLayouts/_rels/slideLayout555.xml.rels><?xml version="1.0" encoding="UTF-8" standalone="yes"?>
<Relationships xmlns="http://schemas.openxmlformats.org/package/2006/relationships"><Relationship Id="rId3" Type="http://schemas.openxmlformats.org/officeDocument/2006/relationships/tags" Target="../tags/tag919.xml"/><Relationship Id="rId7" Type="http://schemas.openxmlformats.org/officeDocument/2006/relationships/image" Target="../media/image9.png"/><Relationship Id="rId2" Type="http://schemas.openxmlformats.org/officeDocument/2006/relationships/vmlDrawing" Target="../drawings/vmlDrawing558.vml"/><Relationship Id="rId1" Type="http://schemas.openxmlformats.org/officeDocument/2006/relationships/themeOverride" Target="../theme/themeOverride232.xml"/><Relationship Id="rId6" Type="http://schemas.openxmlformats.org/officeDocument/2006/relationships/image" Target="../media/image4.emf"/><Relationship Id="rId5" Type="http://schemas.openxmlformats.org/officeDocument/2006/relationships/oleObject" Target="../embeddings/oleObject258.bin"/><Relationship Id="rId4" Type="http://schemas.openxmlformats.org/officeDocument/2006/relationships/slideMaster" Target="../slideMasters/slideMaster19.xml"/></Relationships>
</file>

<file path=ppt/slideLayouts/_rels/slideLayout55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9.xml"/></Relationships>
</file>

<file path=ppt/slideLayouts/_rels/slideLayout557.xml.rels><?xml version="1.0" encoding="UTF-8" standalone="yes"?>
<Relationships xmlns="http://schemas.openxmlformats.org/package/2006/relationships"><Relationship Id="rId3" Type="http://schemas.openxmlformats.org/officeDocument/2006/relationships/tags" Target="../tags/tag923.xml"/><Relationship Id="rId7" Type="http://schemas.openxmlformats.org/officeDocument/2006/relationships/image" Target="../media/image5.emf"/><Relationship Id="rId2" Type="http://schemas.openxmlformats.org/officeDocument/2006/relationships/tags" Target="../tags/tag922.xml"/><Relationship Id="rId1" Type="http://schemas.openxmlformats.org/officeDocument/2006/relationships/vmlDrawing" Target="../drawings/vmlDrawing560.vml"/><Relationship Id="rId6" Type="http://schemas.openxmlformats.org/officeDocument/2006/relationships/oleObject" Target="../embeddings/oleObject260.bin"/><Relationship Id="rId5" Type="http://schemas.openxmlformats.org/officeDocument/2006/relationships/image" Target="../media/image6.jpeg"/><Relationship Id="rId4" Type="http://schemas.openxmlformats.org/officeDocument/2006/relationships/slideMaster" Target="../slideMasters/slideMaster20.xml"/></Relationships>
</file>

<file path=ppt/slideLayouts/_rels/slideLayout558.xml.rels><?xml version="1.0" encoding="UTF-8" standalone="yes"?>
<Relationships xmlns="http://schemas.openxmlformats.org/package/2006/relationships"><Relationship Id="rId3" Type="http://schemas.openxmlformats.org/officeDocument/2006/relationships/tags" Target="../tags/tag925.xml"/><Relationship Id="rId7" Type="http://schemas.openxmlformats.org/officeDocument/2006/relationships/image" Target="../media/image8.jpeg"/><Relationship Id="rId2" Type="http://schemas.openxmlformats.org/officeDocument/2006/relationships/tags" Target="../tags/tag924.xml"/><Relationship Id="rId1" Type="http://schemas.openxmlformats.org/officeDocument/2006/relationships/vmlDrawing" Target="../drawings/vmlDrawing561.vml"/><Relationship Id="rId6" Type="http://schemas.openxmlformats.org/officeDocument/2006/relationships/image" Target="../media/image7.emf"/><Relationship Id="rId5" Type="http://schemas.openxmlformats.org/officeDocument/2006/relationships/oleObject" Target="../embeddings/oleObject261.bin"/><Relationship Id="rId4" Type="http://schemas.openxmlformats.org/officeDocument/2006/relationships/slideMaster" Target="../slideMasters/slideMaster20.xml"/></Relationships>
</file>

<file path=ppt/slideLayouts/_rels/slideLayout559.xml.rels><?xml version="1.0" encoding="UTF-8" standalone="yes"?>
<Relationships xmlns="http://schemas.openxmlformats.org/package/2006/relationships"><Relationship Id="rId3" Type="http://schemas.openxmlformats.org/officeDocument/2006/relationships/tags" Target="../tags/tag927.xml"/><Relationship Id="rId7" Type="http://schemas.openxmlformats.org/officeDocument/2006/relationships/image" Target="../media/image8.jpeg"/><Relationship Id="rId2" Type="http://schemas.openxmlformats.org/officeDocument/2006/relationships/tags" Target="../tags/tag926.xml"/><Relationship Id="rId1" Type="http://schemas.openxmlformats.org/officeDocument/2006/relationships/vmlDrawing" Target="../drawings/vmlDrawing562.vml"/><Relationship Id="rId6" Type="http://schemas.openxmlformats.org/officeDocument/2006/relationships/image" Target="../media/image7.emf"/><Relationship Id="rId5" Type="http://schemas.openxmlformats.org/officeDocument/2006/relationships/oleObject" Target="../embeddings/oleObject262.bin"/><Relationship Id="rId4" Type="http://schemas.openxmlformats.org/officeDocument/2006/relationships/slideMaster" Target="../slideMasters/slideMaster20.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image" Target="../media/image15.png"/><Relationship Id="rId2" Type="http://schemas.openxmlformats.org/officeDocument/2006/relationships/vmlDrawing" Target="../drawings/vmlDrawing57.vml"/><Relationship Id="rId1" Type="http://schemas.openxmlformats.org/officeDocument/2006/relationships/themeOverride" Target="../theme/themeOverride23.xml"/><Relationship Id="rId6" Type="http://schemas.openxmlformats.org/officeDocument/2006/relationships/image" Target="../media/image4.emf"/><Relationship Id="rId5" Type="http://schemas.openxmlformats.org/officeDocument/2006/relationships/oleObject" Target="../embeddings/oleObject57.bin"/><Relationship Id="rId4" Type="http://schemas.openxmlformats.org/officeDocument/2006/relationships/slideMaster" Target="../slideMasters/slideMaster3.xml"/></Relationships>
</file>

<file path=ppt/slideLayouts/_rels/slideLayout560.xml.rels><?xml version="1.0" encoding="UTF-8" standalone="yes"?>
<Relationships xmlns="http://schemas.openxmlformats.org/package/2006/relationships"><Relationship Id="rId3" Type="http://schemas.openxmlformats.org/officeDocument/2006/relationships/tags" Target="../tags/tag929.xml"/><Relationship Id="rId2" Type="http://schemas.openxmlformats.org/officeDocument/2006/relationships/tags" Target="../tags/tag928.xml"/><Relationship Id="rId1" Type="http://schemas.openxmlformats.org/officeDocument/2006/relationships/vmlDrawing" Target="../drawings/vmlDrawing563.vml"/><Relationship Id="rId6" Type="http://schemas.openxmlformats.org/officeDocument/2006/relationships/image" Target="../media/image7.emf"/><Relationship Id="rId5" Type="http://schemas.openxmlformats.org/officeDocument/2006/relationships/oleObject" Target="../embeddings/oleObject263.bin"/><Relationship Id="rId4" Type="http://schemas.openxmlformats.org/officeDocument/2006/relationships/slideMaster" Target="../slideMasters/slideMaster20.xml"/></Relationships>
</file>

<file path=ppt/slideLayouts/_rels/slideLayout56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930.xml"/><Relationship Id="rId7" Type="http://schemas.openxmlformats.org/officeDocument/2006/relationships/image" Target="../media/image7.emf"/><Relationship Id="rId2" Type="http://schemas.openxmlformats.org/officeDocument/2006/relationships/vmlDrawing" Target="../drawings/vmlDrawing564.vml"/><Relationship Id="rId1" Type="http://schemas.openxmlformats.org/officeDocument/2006/relationships/themeOverride" Target="../theme/themeOverride233.xml"/><Relationship Id="rId6" Type="http://schemas.openxmlformats.org/officeDocument/2006/relationships/oleObject" Target="../embeddings/oleObject264.bin"/><Relationship Id="rId5" Type="http://schemas.openxmlformats.org/officeDocument/2006/relationships/slideMaster" Target="../slideMasters/slideMaster20.xml"/><Relationship Id="rId4" Type="http://schemas.openxmlformats.org/officeDocument/2006/relationships/tags" Target="../tags/tag931.xml"/></Relationships>
</file>

<file path=ppt/slideLayouts/_rels/slideLayout562.xml.rels><?xml version="1.0" encoding="UTF-8" standalone="yes"?>
<Relationships xmlns="http://schemas.openxmlformats.org/package/2006/relationships"><Relationship Id="rId3" Type="http://schemas.openxmlformats.org/officeDocument/2006/relationships/tags" Target="../tags/tag933.xml"/><Relationship Id="rId7" Type="http://schemas.openxmlformats.org/officeDocument/2006/relationships/image" Target="../media/image10.png"/><Relationship Id="rId2" Type="http://schemas.openxmlformats.org/officeDocument/2006/relationships/tags" Target="../tags/tag932.xml"/><Relationship Id="rId1" Type="http://schemas.openxmlformats.org/officeDocument/2006/relationships/vmlDrawing" Target="../drawings/vmlDrawing565.vml"/><Relationship Id="rId6" Type="http://schemas.openxmlformats.org/officeDocument/2006/relationships/image" Target="../media/image7.emf"/><Relationship Id="rId5" Type="http://schemas.openxmlformats.org/officeDocument/2006/relationships/oleObject" Target="../embeddings/oleObject265.bin"/><Relationship Id="rId4" Type="http://schemas.openxmlformats.org/officeDocument/2006/relationships/slideMaster" Target="../slideMasters/slideMaster20.xml"/></Relationships>
</file>

<file path=ppt/slideLayouts/_rels/slideLayout56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934.xml"/><Relationship Id="rId7" Type="http://schemas.openxmlformats.org/officeDocument/2006/relationships/image" Target="../media/image11.emf"/><Relationship Id="rId2" Type="http://schemas.openxmlformats.org/officeDocument/2006/relationships/vmlDrawing" Target="../drawings/vmlDrawing566.vml"/><Relationship Id="rId1" Type="http://schemas.openxmlformats.org/officeDocument/2006/relationships/themeOverride" Target="../theme/themeOverride234.xml"/><Relationship Id="rId6" Type="http://schemas.openxmlformats.org/officeDocument/2006/relationships/oleObject" Target="../embeddings/oleObject266.bin"/><Relationship Id="rId5" Type="http://schemas.openxmlformats.org/officeDocument/2006/relationships/slideMaster" Target="../slideMasters/slideMaster20.xml"/><Relationship Id="rId4" Type="http://schemas.openxmlformats.org/officeDocument/2006/relationships/tags" Target="../tags/tag935.xml"/></Relationships>
</file>

<file path=ppt/slideLayouts/_rels/slideLayout564.xml.rels><?xml version="1.0" encoding="UTF-8" standalone="yes"?>
<Relationships xmlns="http://schemas.openxmlformats.org/package/2006/relationships"><Relationship Id="rId3" Type="http://schemas.openxmlformats.org/officeDocument/2006/relationships/tags" Target="../tags/tag937.xml"/><Relationship Id="rId7" Type="http://schemas.openxmlformats.org/officeDocument/2006/relationships/image" Target="../media/image10.png"/><Relationship Id="rId2" Type="http://schemas.openxmlformats.org/officeDocument/2006/relationships/tags" Target="../tags/tag936.xml"/><Relationship Id="rId1" Type="http://schemas.openxmlformats.org/officeDocument/2006/relationships/vmlDrawing" Target="../drawings/vmlDrawing567.vml"/><Relationship Id="rId6" Type="http://schemas.openxmlformats.org/officeDocument/2006/relationships/image" Target="../media/image7.emf"/><Relationship Id="rId5" Type="http://schemas.openxmlformats.org/officeDocument/2006/relationships/oleObject" Target="../embeddings/oleObject267.bin"/><Relationship Id="rId4" Type="http://schemas.openxmlformats.org/officeDocument/2006/relationships/slideMaster" Target="../slideMasters/slideMaster20.xml"/></Relationships>
</file>

<file path=ppt/slideLayouts/_rels/slideLayout56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938.xml"/><Relationship Id="rId7" Type="http://schemas.openxmlformats.org/officeDocument/2006/relationships/image" Target="../media/image7.emf"/><Relationship Id="rId2" Type="http://schemas.openxmlformats.org/officeDocument/2006/relationships/vmlDrawing" Target="../drawings/vmlDrawing568.vml"/><Relationship Id="rId1" Type="http://schemas.openxmlformats.org/officeDocument/2006/relationships/themeOverride" Target="../theme/themeOverride235.xml"/><Relationship Id="rId6" Type="http://schemas.openxmlformats.org/officeDocument/2006/relationships/oleObject" Target="../embeddings/oleObject268.bin"/><Relationship Id="rId5" Type="http://schemas.openxmlformats.org/officeDocument/2006/relationships/slideMaster" Target="../slideMasters/slideMaster20.xml"/><Relationship Id="rId4" Type="http://schemas.openxmlformats.org/officeDocument/2006/relationships/tags" Target="../tags/tag939.xml"/></Relationships>
</file>

<file path=ppt/slideLayouts/_rels/slideLayout566.xml.rels><?xml version="1.0" encoding="UTF-8" standalone="yes"?>
<Relationships xmlns="http://schemas.openxmlformats.org/package/2006/relationships"><Relationship Id="rId3" Type="http://schemas.openxmlformats.org/officeDocument/2006/relationships/tags" Target="../tags/tag941.xml"/><Relationship Id="rId7" Type="http://schemas.openxmlformats.org/officeDocument/2006/relationships/image" Target="../media/image10.png"/><Relationship Id="rId2" Type="http://schemas.openxmlformats.org/officeDocument/2006/relationships/tags" Target="../tags/tag940.xml"/><Relationship Id="rId1" Type="http://schemas.openxmlformats.org/officeDocument/2006/relationships/vmlDrawing" Target="../drawings/vmlDrawing569.vml"/><Relationship Id="rId6" Type="http://schemas.openxmlformats.org/officeDocument/2006/relationships/image" Target="../media/image7.emf"/><Relationship Id="rId5" Type="http://schemas.openxmlformats.org/officeDocument/2006/relationships/oleObject" Target="../embeddings/oleObject269.bin"/><Relationship Id="rId4" Type="http://schemas.openxmlformats.org/officeDocument/2006/relationships/slideMaster" Target="../slideMasters/slideMaster20.xml"/></Relationships>
</file>

<file path=ppt/slideLayouts/_rels/slideLayout56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942.xml"/><Relationship Id="rId7" Type="http://schemas.openxmlformats.org/officeDocument/2006/relationships/image" Target="../media/image7.emf"/><Relationship Id="rId2" Type="http://schemas.openxmlformats.org/officeDocument/2006/relationships/vmlDrawing" Target="../drawings/vmlDrawing570.vml"/><Relationship Id="rId1" Type="http://schemas.openxmlformats.org/officeDocument/2006/relationships/themeOverride" Target="../theme/themeOverride236.xml"/><Relationship Id="rId6" Type="http://schemas.openxmlformats.org/officeDocument/2006/relationships/oleObject" Target="../embeddings/oleObject270.bin"/><Relationship Id="rId5" Type="http://schemas.openxmlformats.org/officeDocument/2006/relationships/slideMaster" Target="../slideMasters/slideMaster20.xml"/><Relationship Id="rId4" Type="http://schemas.openxmlformats.org/officeDocument/2006/relationships/tags" Target="../tags/tag943.xml"/></Relationships>
</file>

<file path=ppt/slideLayouts/_rels/slideLayout568.xml.rels><?xml version="1.0" encoding="UTF-8" standalone="yes"?>
<Relationships xmlns="http://schemas.openxmlformats.org/package/2006/relationships"><Relationship Id="rId3" Type="http://schemas.openxmlformats.org/officeDocument/2006/relationships/tags" Target="../tags/tag945.xml"/><Relationship Id="rId7" Type="http://schemas.openxmlformats.org/officeDocument/2006/relationships/image" Target="../media/image10.png"/><Relationship Id="rId2" Type="http://schemas.openxmlformats.org/officeDocument/2006/relationships/tags" Target="../tags/tag944.xml"/><Relationship Id="rId1" Type="http://schemas.openxmlformats.org/officeDocument/2006/relationships/vmlDrawing" Target="../drawings/vmlDrawing571.vml"/><Relationship Id="rId6" Type="http://schemas.openxmlformats.org/officeDocument/2006/relationships/image" Target="../media/image7.emf"/><Relationship Id="rId5" Type="http://schemas.openxmlformats.org/officeDocument/2006/relationships/oleObject" Target="../embeddings/oleObject271.bin"/><Relationship Id="rId4" Type="http://schemas.openxmlformats.org/officeDocument/2006/relationships/slideMaster" Target="../slideMasters/slideMaster20.xml"/></Relationships>
</file>

<file path=ppt/slideLayouts/_rels/slideLayout569.xml.rels><?xml version="1.0" encoding="UTF-8" standalone="yes"?>
<Relationships xmlns="http://schemas.openxmlformats.org/package/2006/relationships"><Relationship Id="rId3" Type="http://schemas.openxmlformats.org/officeDocument/2006/relationships/tags" Target="../tags/tag946.xml"/><Relationship Id="rId7" Type="http://schemas.openxmlformats.org/officeDocument/2006/relationships/image" Target="../media/image7.emf"/><Relationship Id="rId2" Type="http://schemas.openxmlformats.org/officeDocument/2006/relationships/vmlDrawing" Target="../drawings/vmlDrawing572.vml"/><Relationship Id="rId1" Type="http://schemas.openxmlformats.org/officeDocument/2006/relationships/themeOverride" Target="../theme/themeOverride237.xml"/><Relationship Id="rId6" Type="http://schemas.openxmlformats.org/officeDocument/2006/relationships/oleObject" Target="../embeddings/oleObject272.bin"/><Relationship Id="rId5" Type="http://schemas.openxmlformats.org/officeDocument/2006/relationships/slideMaster" Target="../slideMasters/slideMaster20.xml"/><Relationship Id="rId4" Type="http://schemas.openxmlformats.org/officeDocument/2006/relationships/tags" Target="../tags/tag947.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vmlDrawing" Target="../drawings/vmlDrawing58.vml"/><Relationship Id="rId6" Type="http://schemas.openxmlformats.org/officeDocument/2006/relationships/image" Target="../media/image4.emf"/><Relationship Id="rId5" Type="http://schemas.openxmlformats.org/officeDocument/2006/relationships/oleObject" Target="../embeddings/oleObject58.bin"/><Relationship Id="rId4" Type="http://schemas.openxmlformats.org/officeDocument/2006/relationships/slideMaster" Target="../slideMasters/slideMaster3.xml"/></Relationships>
</file>

<file path=ppt/slideLayouts/_rels/slideLayout570.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948.xml"/><Relationship Id="rId1" Type="http://schemas.openxmlformats.org/officeDocument/2006/relationships/vmlDrawing" Target="../drawings/vmlDrawing573.vml"/><Relationship Id="rId6" Type="http://schemas.openxmlformats.org/officeDocument/2006/relationships/image" Target="../media/image13.png"/><Relationship Id="rId5" Type="http://schemas.openxmlformats.org/officeDocument/2006/relationships/image" Target="../media/image11.emf"/><Relationship Id="rId4" Type="http://schemas.openxmlformats.org/officeDocument/2006/relationships/oleObject" Target="../embeddings/oleObject273.bin"/></Relationships>
</file>

<file path=ppt/slideLayouts/_rels/slideLayout571.xml.rels><?xml version="1.0" encoding="UTF-8" standalone="yes"?>
<Relationships xmlns="http://schemas.openxmlformats.org/package/2006/relationships"><Relationship Id="rId3" Type="http://schemas.openxmlformats.org/officeDocument/2006/relationships/tags" Target="../tags/tag950.xml"/><Relationship Id="rId2" Type="http://schemas.openxmlformats.org/officeDocument/2006/relationships/tags" Target="../tags/tag949.xml"/><Relationship Id="rId1" Type="http://schemas.openxmlformats.org/officeDocument/2006/relationships/vmlDrawing" Target="../drawings/vmlDrawing574.vml"/><Relationship Id="rId6" Type="http://schemas.openxmlformats.org/officeDocument/2006/relationships/image" Target="../media/image7.emf"/><Relationship Id="rId5" Type="http://schemas.openxmlformats.org/officeDocument/2006/relationships/oleObject" Target="../embeddings/oleObject274.bin"/><Relationship Id="rId4" Type="http://schemas.openxmlformats.org/officeDocument/2006/relationships/slideMaster" Target="../slideMasters/slideMaster20.xml"/></Relationships>
</file>

<file path=ppt/slideLayouts/_rels/slideLayout572.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951.xml"/><Relationship Id="rId1" Type="http://schemas.openxmlformats.org/officeDocument/2006/relationships/vmlDrawing" Target="../drawings/vmlDrawing575.vml"/><Relationship Id="rId5" Type="http://schemas.openxmlformats.org/officeDocument/2006/relationships/image" Target="../media/image7.emf"/><Relationship Id="rId4" Type="http://schemas.openxmlformats.org/officeDocument/2006/relationships/oleObject" Target="../embeddings/oleObject275.bin"/></Relationships>
</file>

<file path=ppt/slideLayouts/_rels/slideLayout573.xml.rels><?xml version="1.0" encoding="UTF-8" standalone="yes"?>
<Relationships xmlns="http://schemas.openxmlformats.org/package/2006/relationships"><Relationship Id="rId3" Type="http://schemas.openxmlformats.org/officeDocument/2006/relationships/tags" Target="../tags/tag952.xml"/><Relationship Id="rId2" Type="http://schemas.openxmlformats.org/officeDocument/2006/relationships/vmlDrawing" Target="../drawings/vmlDrawing576.vml"/><Relationship Id="rId1" Type="http://schemas.openxmlformats.org/officeDocument/2006/relationships/themeOverride" Target="../theme/themeOverride238.xml"/><Relationship Id="rId6" Type="http://schemas.openxmlformats.org/officeDocument/2006/relationships/image" Target="../media/image7.emf"/><Relationship Id="rId5" Type="http://schemas.openxmlformats.org/officeDocument/2006/relationships/oleObject" Target="../embeddings/oleObject276.bin"/><Relationship Id="rId4" Type="http://schemas.openxmlformats.org/officeDocument/2006/relationships/slideMaster" Target="../slideMasters/slideMaster20.xml"/></Relationships>
</file>

<file path=ppt/slideLayouts/_rels/slideLayout574.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953.xml"/><Relationship Id="rId1" Type="http://schemas.openxmlformats.org/officeDocument/2006/relationships/vmlDrawing" Target="../drawings/vmlDrawing577.vml"/><Relationship Id="rId6" Type="http://schemas.openxmlformats.org/officeDocument/2006/relationships/image" Target="../media/image7.emf"/><Relationship Id="rId5" Type="http://schemas.openxmlformats.org/officeDocument/2006/relationships/oleObject" Target="../embeddings/oleObject277.bin"/><Relationship Id="rId4" Type="http://schemas.openxmlformats.org/officeDocument/2006/relationships/image" Target="../media/image14.jpeg"/></Relationships>
</file>

<file path=ppt/slideLayouts/_rels/slideLayout575.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954.xml"/><Relationship Id="rId1" Type="http://schemas.openxmlformats.org/officeDocument/2006/relationships/vmlDrawing" Target="../drawings/vmlDrawing578.vml"/><Relationship Id="rId6" Type="http://schemas.openxmlformats.org/officeDocument/2006/relationships/image" Target="../media/image5.emf"/><Relationship Id="rId5" Type="http://schemas.openxmlformats.org/officeDocument/2006/relationships/oleObject" Target="../embeddings/oleObject278.bin"/><Relationship Id="rId4" Type="http://schemas.openxmlformats.org/officeDocument/2006/relationships/image" Target="../media/image6.jpeg"/></Relationships>
</file>

<file path=ppt/slideLayouts/_rels/slideLayout576.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955.xml"/><Relationship Id="rId1" Type="http://schemas.openxmlformats.org/officeDocument/2006/relationships/vmlDrawing" Target="../drawings/vmlDrawing579.vml"/><Relationship Id="rId5" Type="http://schemas.openxmlformats.org/officeDocument/2006/relationships/image" Target="../media/image7.emf"/><Relationship Id="rId4" Type="http://schemas.openxmlformats.org/officeDocument/2006/relationships/oleObject" Target="../embeddings/oleObject279.bin"/></Relationships>
</file>

<file path=ppt/slideLayouts/_rels/slideLayout577.xml.rels><?xml version="1.0" encoding="UTF-8" standalone="yes"?>
<Relationships xmlns="http://schemas.openxmlformats.org/package/2006/relationships"><Relationship Id="rId3" Type="http://schemas.openxmlformats.org/officeDocument/2006/relationships/tags" Target="../tags/tag957.xml"/><Relationship Id="rId7" Type="http://schemas.openxmlformats.org/officeDocument/2006/relationships/image" Target="../media/image5.emf"/><Relationship Id="rId2" Type="http://schemas.openxmlformats.org/officeDocument/2006/relationships/tags" Target="../tags/tag956.xml"/><Relationship Id="rId1" Type="http://schemas.openxmlformats.org/officeDocument/2006/relationships/vmlDrawing" Target="../drawings/vmlDrawing580.vml"/><Relationship Id="rId6" Type="http://schemas.openxmlformats.org/officeDocument/2006/relationships/oleObject" Target="../embeddings/oleObject280.bin"/><Relationship Id="rId5" Type="http://schemas.openxmlformats.org/officeDocument/2006/relationships/image" Target="../media/image6.jpeg"/><Relationship Id="rId4" Type="http://schemas.openxmlformats.org/officeDocument/2006/relationships/slideMaster" Target="../slideMasters/slideMaster20.xml"/></Relationships>
</file>

<file path=ppt/slideLayouts/_rels/slideLayout578.xml.rels><?xml version="1.0" encoding="UTF-8" standalone="yes"?>
<Relationships xmlns="http://schemas.openxmlformats.org/package/2006/relationships"><Relationship Id="rId3" Type="http://schemas.openxmlformats.org/officeDocument/2006/relationships/tags" Target="../tags/tag959.xml"/><Relationship Id="rId7" Type="http://schemas.openxmlformats.org/officeDocument/2006/relationships/image" Target="../media/image7.emf"/><Relationship Id="rId2" Type="http://schemas.openxmlformats.org/officeDocument/2006/relationships/tags" Target="../tags/tag958.xml"/><Relationship Id="rId1" Type="http://schemas.openxmlformats.org/officeDocument/2006/relationships/vmlDrawing" Target="../drawings/vmlDrawing581.vml"/><Relationship Id="rId6" Type="http://schemas.openxmlformats.org/officeDocument/2006/relationships/oleObject" Target="../embeddings/oleObject281.bin"/><Relationship Id="rId5" Type="http://schemas.openxmlformats.org/officeDocument/2006/relationships/image" Target="../media/image14.jpeg"/><Relationship Id="rId4" Type="http://schemas.openxmlformats.org/officeDocument/2006/relationships/slideMaster" Target="../slideMasters/slideMaster20.xml"/></Relationships>
</file>

<file path=ppt/slideLayouts/_rels/slideLayout579.xml.rels><?xml version="1.0" encoding="UTF-8" standalone="yes"?>
<Relationships xmlns="http://schemas.openxmlformats.org/package/2006/relationships"><Relationship Id="rId3" Type="http://schemas.openxmlformats.org/officeDocument/2006/relationships/tags" Target="../tags/tag961.xml"/><Relationship Id="rId7" Type="http://schemas.openxmlformats.org/officeDocument/2006/relationships/image" Target="../media/image7.emf"/><Relationship Id="rId2" Type="http://schemas.openxmlformats.org/officeDocument/2006/relationships/tags" Target="../tags/tag960.xml"/><Relationship Id="rId1" Type="http://schemas.openxmlformats.org/officeDocument/2006/relationships/vmlDrawing" Target="../drawings/vmlDrawing582.vml"/><Relationship Id="rId6" Type="http://schemas.openxmlformats.org/officeDocument/2006/relationships/oleObject" Target="../embeddings/oleObject282.bin"/><Relationship Id="rId5" Type="http://schemas.openxmlformats.org/officeDocument/2006/relationships/image" Target="../media/image14.jpeg"/><Relationship Id="rId4" Type="http://schemas.openxmlformats.org/officeDocument/2006/relationships/slideMaster" Target="../slideMasters/slideMaster20.xml"/></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00.xml"/><Relationship Id="rId1" Type="http://schemas.openxmlformats.org/officeDocument/2006/relationships/vmlDrawing" Target="../drawings/vmlDrawing59.vml"/><Relationship Id="rId5" Type="http://schemas.openxmlformats.org/officeDocument/2006/relationships/image" Target="../media/image4.emf"/><Relationship Id="rId4" Type="http://schemas.openxmlformats.org/officeDocument/2006/relationships/oleObject" Target="../embeddings/oleObject59.bin"/></Relationships>
</file>

<file path=ppt/slideLayouts/_rels/slideLayout580.xml.rels><?xml version="1.0" encoding="UTF-8" standalone="yes"?>
<Relationships xmlns="http://schemas.openxmlformats.org/package/2006/relationships"><Relationship Id="rId3" Type="http://schemas.openxmlformats.org/officeDocument/2006/relationships/tags" Target="../tags/tag963.xml"/><Relationship Id="rId2" Type="http://schemas.openxmlformats.org/officeDocument/2006/relationships/tags" Target="../tags/tag962.xml"/><Relationship Id="rId1" Type="http://schemas.openxmlformats.org/officeDocument/2006/relationships/vmlDrawing" Target="../drawings/vmlDrawing583.vml"/><Relationship Id="rId6" Type="http://schemas.openxmlformats.org/officeDocument/2006/relationships/image" Target="../media/image7.emf"/><Relationship Id="rId5" Type="http://schemas.openxmlformats.org/officeDocument/2006/relationships/oleObject" Target="../embeddings/oleObject283.bin"/><Relationship Id="rId4" Type="http://schemas.openxmlformats.org/officeDocument/2006/relationships/slideMaster" Target="../slideMasters/slideMaster20.xml"/></Relationships>
</file>

<file path=ppt/slideLayouts/_rels/slideLayout581.xml.rels><?xml version="1.0" encoding="UTF-8" standalone="yes"?>
<Relationships xmlns="http://schemas.openxmlformats.org/package/2006/relationships"><Relationship Id="rId3" Type="http://schemas.openxmlformats.org/officeDocument/2006/relationships/tags" Target="../tags/tag965.xml"/><Relationship Id="rId7" Type="http://schemas.openxmlformats.org/officeDocument/2006/relationships/image" Target="../media/image7.emf"/><Relationship Id="rId2" Type="http://schemas.openxmlformats.org/officeDocument/2006/relationships/tags" Target="../tags/tag964.xml"/><Relationship Id="rId1" Type="http://schemas.openxmlformats.org/officeDocument/2006/relationships/vmlDrawing" Target="../drawings/vmlDrawing584.vml"/><Relationship Id="rId6" Type="http://schemas.openxmlformats.org/officeDocument/2006/relationships/oleObject" Target="../embeddings/oleObject284.bin"/><Relationship Id="rId5" Type="http://schemas.openxmlformats.org/officeDocument/2006/relationships/image" Target="../media/image14.jpeg"/><Relationship Id="rId4" Type="http://schemas.openxmlformats.org/officeDocument/2006/relationships/slideMaster" Target="../slideMasters/slideMaster20.xml"/></Relationships>
</file>

<file path=ppt/slideLayouts/_rels/slideLayout582.xml.rels><?xml version="1.0" encoding="UTF-8" standalone="yes"?>
<Relationships xmlns="http://schemas.openxmlformats.org/package/2006/relationships"><Relationship Id="rId3" Type="http://schemas.openxmlformats.org/officeDocument/2006/relationships/tags" Target="../tags/tag967.xml"/><Relationship Id="rId7" Type="http://schemas.openxmlformats.org/officeDocument/2006/relationships/image" Target="../media/image7.emf"/><Relationship Id="rId2" Type="http://schemas.openxmlformats.org/officeDocument/2006/relationships/tags" Target="../tags/tag966.xml"/><Relationship Id="rId1" Type="http://schemas.openxmlformats.org/officeDocument/2006/relationships/vmlDrawing" Target="../drawings/vmlDrawing585.vml"/><Relationship Id="rId6" Type="http://schemas.openxmlformats.org/officeDocument/2006/relationships/oleObject" Target="../embeddings/oleObject285.bin"/><Relationship Id="rId5" Type="http://schemas.openxmlformats.org/officeDocument/2006/relationships/image" Target="../media/image14.jpeg"/><Relationship Id="rId4" Type="http://schemas.openxmlformats.org/officeDocument/2006/relationships/slideMaster" Target="../slideMasters/slideMaster20.xml"/></Relationships>
</file>

<file path=ppt/slideLayouts/_rels/slideLayout58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968.xml"/><Relationship Id="rId7" Type="http://schemas.openxmlformats.org/officeDocument/2006/relationships/image" Target="../media/image7.emf"/><Relationship Id="rId2" Type="http://schemas.openxmlformats.org/officeDocument/2006/relationships/vmlDrawing" Target="../drawings/vmlDrawing586.vml"/><Relationship Id="rId1" Type="http://schemas.openxmlformats.org/officeDocument/2006/relationships/themeOverride" Target="../theme/themeOverride239.xml"/><Relationship Id="rId6" Type="http://schemas.openxmlformats.org/officeDocument/2006/relationships/oleObject" Target="../embeddings/oleObject286.bin"/><Relationship Id="rId5" Type="http://schemas.openxmlformats.org/officeDocument/2006/relationships/slideMaster" Target="../slideMasters/slideMaster20.xml"/><Relationship Id="rId4" Type="http://schemas.openxmlformats.org/officeDocument/2006/relationships/tags" Target="../tags/tag969.xml"/></Relationships>
</file>

<file path=ppt/slideLayouts/_rels/slideLayout58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970.xml"/><Relationship Id="rId7" Type="http://schemas.openxmlformats.org/officeDocument/2006/relationships/image" Target="../media/image7.emf"/><Relationship Id="rId2" Type="http://schemas.openxmlformats.org/officeDocument/2006/relationships/vmlDrawing" Target="../drawings/vmlDrawing587.vml"/><Relationship Id="rId1" Type="http://schemas.openxmlformats.org/officeDocument/2006/relationships/themeOverride" Target="../theme/themeOverride240.xml"/><Relationship Id="rId6" Type="http://schemas.openxmlformats.org/officeDocument/2006/relationships/oleObject" Target="../embeddings/oleObject287.bin"/><Relationship Id="rId5" Type="http://schemas.openxmlformats.org/officeDocument/2006/relationships/slideMaster" Target="../slideMasters/slideMaster20.xml"/><Relationship Id="rId4" Type="http://schemas.openxmlformats.org/officeDocument/2006/relationships/tags" Target="../tags/tag971.xml"/></Relationships>
</file>

<file path=ppt/slideLayouts/_rels/slideLayout58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972.xml"/><Relationship Id="rId7" Type="http://schemas.openxmlformats.org/officeDocument/2006/relationships/image" Target="../media/image7.emf"/><Relationship Id="rId2" Type="http://schemas.openxmlformats.org/officeDocument/2006/relationships/vmlDrawing" Target="../drawings/vmlDrawing588.vml"/><Relationship Id="rId1" Type="http://schemas.openxmlformats.org/officeDocument/2006/relationships/themeOverride" Target="../theme/themeOverride241.xml"/><Relationship Id="rId6" Type="http://schemas.openxmlformats.org/officeDocument/2006/relationships/oleObject" Target="../embeddings/oleObject288.bin"/><Relationship Id="rId5" Type="http://schemas.openxmlformats.org/officeDocument/2006/relationships/slideMaster" Target="../slideMasters/slideMaster20.xml"/><Relationship Id="rId4" Type="http://schemas.openxmlformats.org/officeDocument/2006/relationships/tags" Target="../tags/tag973.xml"/></Relationships>
</file>

<file path=ppt/slideLayouts/_rels/slideLayout58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974.xml"/><Relationship Id="rId7" Type="http://schemas.openxmlformats.org/officeDocument/2006/relationships/image" Target="../media/image7.emf"/><Relationship Id="rId2" Type="http://schemas.openxmlformats.org/officeDocument/2006/relationships/vmlDrawing" Target="../drawings/vmlDrawing589.vml"/><Relationship Id="rId1" Type="http://schemas.openxmlformats.org/officeDocument/2006/relationships/themeOverride" Target="../theme/themeOverride242.xml"/><Relationship Id="rId6" Type="http://schemas.openxmlformats.org/officeDocument/2006/relationships/oleObject" Target="../embeddings/oleObject289.bin"/><Relationship Id="rId5" Type="http://schemas.openxmlformats.org/officeDocument/2006/relationships/slideMaster" Target="../slideMasters/slideMaster20.xml"/><Relationship Id="rId4" Type="http://schemas.openxmlformats.org/officeDocument/2006/relationships/tags" Target="../tags/tag975.xml"/></Relationships>
</file>

<file path=ppt/slideLayouts/_rels/slideLayout58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976.xml"/><Relationship Id="rId7" Type="http://schemas.openxmlformats.org/officeDocument/2006/relationships/image" Target="../media/image7.emf"/><Relationship Id="rId2" Type="http://schemas.openxmlformats.org/officeDocument/2006/relationships/vmlDrawing" Target="../drawings/vmlDrawing590.vml"/><Relationship Id="rId1" Type="http://schemas.openxmlformats.org/officeDocument/2006/relationships/themeOverride" Target="../theme/themeOverride243.xml"/><Relationship Id="rId6" Type="http://schemas.openxmlformats.org/officeDocument/2006/relationships/oleObject" Target="../embeddings/oleObject290.bin"/><Relationship Id="rId5" Type="http://schemas.openxmlformats.org/officeDocument/2006/relationships/slideMaster" Target="../slideMasters/slideMaster20.xml"/><Relationship Id="rId4" Type="http://schemas.openxmlformats.org/officeDocument/2006/relationships/tags" Target="../tags/tag977.xml"/></Relationships>
</file>

<file path=ppt/slideLayouts/_rels/slideLayout58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978.xml"/><Relationship Id="rId7" Type="http://schemas.openxmlformats.org/officeDocument/2006/relationships/image" Target="../media/image7.emf"/><Relationship Id="rId2" Type="http://schemas.openxmlformats.org/officeDocument/2006/relationships/vmlDrawing" Target="../drawings/vmlDrawing591.vml"/><Relationship Id="rId1" Type="http://schemas.openxmlformats.org/officeDocument/2006/relationships/themeOverride" Target="../theme/themeOverride244.xml"/><Relationship Id="rId6" Type="http://schemas.openxmlformats.org/officeDocument/2006/relationships/oleObject" Target="../embeddings/oleObject291.bin"/><Relationship Id="rId5" Type="http://schemas.openxmlformats.org/officeDocument/2006/relationships/slideMaster" Target="../slideMasters/slideMaster20.xml"/><Relationship Id="rId4" Type="http://schemas.openxmlformats.org/officeDocument/2006/relationships/tags" Target="../tags/tag979.xml"/></Relationships>
</file>

<file path=ppt/slideLayouts/_rels/slideLayout58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980.xml"/><Relationship Id="rId7" Type="http://schemas.openxmlformats.org/officeDocument/2006/relationships/image" Target="../media/image11.emf"/><Relationship Id="rId2" Type="http://schemas.openxmlformats.org/officeDocument/2006/relationships/vmlDrawing" Target="../drawings/vmlDrawing592.vml"/><Relationship Id="rId1" Type="http://schemas.openxmlformats.org/officeDocument/2006/relationships/themeOverride" Target="../theme/themeOverride245.xml"/><Relationship Id="rId6" Type="http://schemas.openxmlformats.org/officeDocument/2006/relationships/oleObject" Target="../embeddings/oleObject292.bin"/><Relationship Id="rId5" Type="http://schemas.openxmlformats.org/officeDocument/2006/relationships/slideMaster" Target="../slideMasters/slideMaster20.xml"/><Relationship Id="rId4" Type="http://schemas.openxmlformats.org/officeDocument/2006/relationships/tags" Target="../tags/tag981.xml"/></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01.xml"/><Relationship Id="rId1" Type="http://schemas.openxmlformats.org/officeDocument/2006/relationships/vmlDrawing" Target="../drawings/vmlDrawing60.vml"/><Relationship Id="rId5" Type="http://schemas.openxmlformats.org/officeDocument/2006/relationships/image" Target="../media/image4.emf"/><Relationship Id="rId4" Type="http://schemas.openxmlformats.org/officeDocument/2006/relationships/oleObject" Target="../embeddings/oleObject60.bin"/></Relationships>
</file>

<file path=ppt/slideLayouts/_rels/slideLayout590.xml.rels><?xml version="1.0" encoding="UTF-8" standalone="yes"?>
<Relationships xmlns="http://schemas.openxmlformats.org/package/2006/relationships"><Relationship Id="rId3" Type="http://schemas.openxmlformats.org/officeDocument/2006/relationships/tags" Target="../tags/tag983.xml"/><Relationship Id="rId7" Type="http://schemas.openxmlformats.org/officeDocument/2006/relationships/image" Target="../media/image10.png"/><Relationship Id="rId2" Type="http://schemas.openxmlformats.org/officeDocument/2006/relationships/tags" Target="../tags/tag982.xml"/><Relationship Id="rId1" Type="http://schemas.openxmlformats.org/officeDocument/2006/relationships/vmlDrawing" Target="../drawings/vmlDrawing593.vml"/><Relationship Id="rId6" Type="http://schemas.openxmlformats.org/officeDocument/2006/relationships/image" Target="../media/image7.emf"/><Relationship Id="rId5" Type="http://schemas.openxmlformats.org/officeDocument/2006/relationships/oleObject" Target="../embeddings/oleObject293.bin"/><Relationship Id="rId4" Type="http://schemas.openxmlformats.org/officeDocument/2006/relationships/slideMaster" Target="../slideMasters/slideMaster20.xml"/></Relationships>
</file>

<file path=ppt/slideLayouts/_rels/slideLayout59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984.xml"/><Relationship Id="rId7" Type="http://schemas.openxmlformats.org/officeDocument/2006/relationships/image" Target="../media/image7.emf"/><Relationship Id="rId2" Type="http://schemas.openxmlformats.org/officeDocument/2006/relationships/vmlDrawing" Target="../drawings/vmlDrawing594.vml"/><Relationship Id="rId1" Type="http://schemas.openxmlformats.org/officeDocument/2006/relationships/themeOverride" Target="../theme/themeOverride246.xml"/><Relationship Id="rId6" Type="http://schemas.openxmlformats.org/officeDocument/2006/relationships/oleObject" Target="../embeddings/oleObject294.bin"/><Relationship Id="rId5" Type="http://schemas.openxmlformats.org/officeDocument/2006/relationships/slideMaster" Target="../slideMasters/slideMaster20.xml"/><Relationship Id="rId4" Type="http://schemas.openxmlformats.org/officeDocument/2006/relationships/tags" Target="../tags/tag985.xml"/></Relationships>
</file>

<file path=ppt/slideLayouts/_rels/slideLayout592.xml.rels><?xml version="1.0" encoding="UTF-8" standalone="yes"?>
<Relationships xmlns="http://schemas.openxmlformats.org/package/2006/relationships"><Relationship Id="rId3" Type="http://schemas.openxmlformats.org/officeDocument/2006/relationships/tags" Target="../tags/tag987.xml"/><Relationship Id="rId7" Type="http://schemas.openxmlformats.org/officeDocument/2006/relationships/image" Target="../media/image10.png"/><Relationship Id="rId2" Type="http://schemas.openxmlformats.org/officeDocument/2006/relationships/tags" Target="../tags/tag986.xml"/><Relationship Id="rId1" Type="http://schemas.openxmlformats.org/officeDocument/2006/relationships/vmlDrawing" Target="../drawings/vmlDrawing595.vml"/><Relationship Id="rId6" Type="http://schemas.openxmlformats.org/officeDocument/2006/relationships/image" Target="../media/image7.emf"/><Relationship Id="rId5" Type="http://schemas.openxmlformats.org/officeDocument/2006/relationships/oleObject" Target="../embeddings/oleObject295.bin"/><Relationship Id="rId4" Type="http://schemas.openxmlformats.org/officeDocument/2006/relationships/slideMaster" Target="../slideMasters/slideMaster20.xml"/></Relationships>
</file>

<file path=ppt/slideLayouts/_rels/slideLayout59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988.xml"/><Relationship Id="rId7" Type="http://schemas.openxmlformats.org/officeDocument/2006/relationships/image" Target="../media/image7.emf"/><Relationship Id="rId2" Type="http://schemas.openxmlformats.org/officeDocument/2006/relationships/vmlDrawing" Target="../drawings/vmlDrawing596.vml"/><Relationship Id="rId1" Type="http://schemas.openxmlformats.org/officeDocument/2006/relationships/themeOverride" Target="../theme/themeOverride247.xml"/><Relationship Id="rId6" Type="http://schemas.openxmlformats.org/officeDocument/2006/relationships/oleObject" Target="../embeddings/oleObject296.bin"/><Relationship Id="rId5" Type="http://schemas.openxmlformats.org/officeDocument/2006/relationships/slideMaster" Target="../slideMasters/slideMaster20.xml"/><Relationship Id="rId4" Type="http://schemas.openxmlformats.org/officeDocument/2006/relationships/tags" Target="../tags/tag989.xml"/></Relationships>
</file>

<file path=ppt/slideLayouts/_rels/slideLayout594.xml.rels><?xml version="1.0" encoding="UTF-8" standalone="yes"?>
<Relationships xmlns="http://schemas.openxmlformats.org/package/2006/relationships"><Relationship Id="rId3" Type="http://schemas.openxmlformats.org/officeDocument/2006/relationships/tags" Target="../tags/tag991.xml"/><Relationship Id="rId7" Type="http://schemas.openxmlformats.org/officeDocument/2006/relationships/image" Target="../media/image10.png"/><Relationship Id="rId2" Type="http://schemas.openxmlformats.org/officeDocument/2006/relationships/tags" Target="../tags/tag990.xml"/><Relationship Id="rId1" Type="http://schemas.openxmlformats.org/officeDocument/2006/relationships/vmlDrawing" Target="../drawings/vmlDrawing597.vml"/><Relationship Id="rId6" Type="http://schemas.openxmlformats.org/officeDocument/2006/relationships/image" Target="../media/image7.emf"/><Relationship Id="rId5" Type="http://schemas.openxmlformats.org/officeDocument/2006/relationships/oleObject" Target="../embeddings/oleObject297.bin"/><Relationship Id="rId4" Type="http://schemas.openxmlformats.org/officeDocument/2006/relationships/slideMaster" Target="../slideMasters/slideMaster20.xml"/></Relationships>
</file>

<file path=ppt/slideLayouts/_rels/slideLayout59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992.xml"/><Relationship Id="rId7" Type="http://schemas.openxmlformats.org/officeDocument/2006/relationships/image" Target="../media/image7.emf"/><Relationship Id="rId2" Type="http://schemas.openxmlformats.org/officeDocument/2006/relationships/vmlDrawing" Target="../drawings/vmlDrawing598.vml"/><Relationship Id="rId1" Type="http://schemas.openxmlformats.org/officeDocument/2006/relationships/themeOverride" Target="../theme/themeOverride248.xml"/><Relationship Id="rId6" Type="http://schemas.openxmlformats.org/officeDocument/2006/relationships/oleObject" Target="../embeddings/oleObject298.bin"/><Relationship Id="rId5" Type="http://schemas.openxmlformats.org/officeDocument/2006/relationships/slideMaster" Target="../slideMasters/slideMaster20.xml"/><Relationship Id="rId4" Type="http://schemas.openxmlformats.org/officeDocument/2006/relationships/tags" Target="../tags/tag993.xml"/></Relationships>
</file>

<file path=ppt/slideLayouts/_rels/slideLayout596.xml.rels><?xml version="1.0" encoding="UTF-8" standalone="yes"?>
<Relationships xmlns="http://schemas.openxmlformats.org/package/2006/relationships"><Relationship Id="rId3" Type="http://schemas.openxmlformats.org/officeDocument/2006/relationships/tags" Target="../tags/tag995.xml"/><Relationship Id="rId7" Type="http://schemas.openxmlformats.org/officeDocument/2006/relationships/image" Target="../media/image10.png"/><Relationship Id="rId2" Type="http://schemas.openxmlformats.org/officeDocument/2006/relationships/tags" Target="../tags/tag994.xml"/><Relationship Id="rId1" Type="http://schemas.openxmlformats.org/officeDocument/2006/relationships/vmlDrawing" Target="../drawings/vmlDrawing599.vml"/><Relationship Id="rId6" Type="http://schemas.openxmlformats.org/officeDocument/2006/relationships/image" Target="../media/image7.emf"/><Relationship Id="rId5" Type="http://schemas.openxmlformats.org/officeDocument/2006/relationships/oleObject" Target="../embeddings/oleObject299.bin"/><Relationship Id="rId4" Type="http://schemas.openxmlformats.org/officeDocument/2006/relationships/slideMaster" Target="../slideMasters/slideMaster20.xml"/></Relationships>
</file>

<file path=ppt/slideLayouts/_rels/slideLayout597.xml.rels><?xml version="1.0" encoding="UTF-8" standalone="yes"?>
<Relationships xmlns="http://schemas.openxmlformats.org/package/2006/relationships"><Relationship Id="rId3" Type="http://schemas.openxmlformats.org/officeDocument/2006/relationships/tags" Target="../tags/tag996.xml"/><Relationship Id="rId7" Type="http://schemas.openxmlformats.org/officeDocument/2006/relationships/image" Target="../media/image7.emf"/><Relationship Id="rId2" Type="http://schemas.openxmlformats.org/officeDocument/2006/relationships/vmlDrawing" Target="../drawings/vmlDrawing600.vml"/><Relationship Id="rId1" Type="http://schemas.openxmlformats.org/officeDocument/2006/relationships/themeOverride" Target="../theme/themeOverride249.xml"/><Relationship Id="rId6" Type="http://schemas.openxmlformats.org/officeDocument/2006/relationships/oleObject" Target="../embeddings/oleObject300.bin"/><Relationship Id="rId5" Type="http://schemas.openxmlformats.org/officeDocument/2006/relationships/slideMaster" Target="../slideMasters/slideMaster20.xml"/><Relationship Id="rId4" Type="http://schemas.openxmlformats.org/officeDocument/2006/relationships/tags" Target="../tags/tag997.xml"/></Relationships>
</file>

<file path=ppt/slideLayouts/_rels/slideLayout598.xml.rels><?xml version="1.0" encoding="UTF-8" standalone="yes"?>
<Relationships xmlns="http://schemas.openxmlformats.org/package/2006/relationships"><Relationship Id="rId3" Type="http://schemas.openxmlformats.org/officeDocument/2006/relationships/tags" Target="../tags/tag999.xml"/><Relationship Id="rId7" Type="http://schemas.openxmlformats.org/officeDocument/2006/relationships/image" Target="../media/image7.emf"/><Relationship Id="rId2" Type="http://schemas.openxmlformats.org/officeDocument/2006/relationships/tags" Target="../tags/tag998.xml"/><Relationship Id="rId1" Type="http://schemas.openxmlformats.org/officeDocument/2006/relationships/vmlDrawing" Target="../drawings/vmlDrawing601.vml"/><Relationship Id="rId6" Type="http://schemas.openxmlformats.org/officeDocument/2006/relationships/oleObject" Target="../embeddings/oleObject301.bin"/><Relationship Id="rId5" Type="http://schemas.openxmlformats.org/officeDocument/2006/relationships/image" Target="../media/image14.jpeg"/><Relationship Id="rId4" Type="http://schemas.openxmlformats.org/officeDocument/2006/relationships/slideMaster" Target="../slideMasters/slideMaster20.xml"/></Relationships>
</file>

<file path=ppt/slideLayouts/_rels/slideLayout599.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1000.xml"/><Relationship Id="rId1" Type="http://schemas.openxmlformats.org/officeDocument/2006/relationships/vmlDrawing" Target="../drawings/vmlDrawing602.vml"/><Relationship Id="rId6" Type="http://schemas.openxmlformats.org/officeDocument/2006/relationships/image" Target="../media/image13.png"/><Relationship Id="rId5" Type="http://schemas.openxmlformats.org/officeDocument/2006/relationships/image" Target="../media/image5.emf"/><Relationship Id="rId4" Type="http://schemas.openxmlformats.org/officeDocument/2006/relationships/oleObject" Target="../embeddings/oleObject302.bin"/></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vmlDrawing" Target="../drawings/vmlDrawing7.vml"/><Relationship Id="rId6" Type="http://schemas.openxmlformats.org/officeDocument/2006/relationships/image" Target="../media/image7.emf"/><Relationship Id="rId5" Type="http://schemas.openxmlformats.org/officeDocument/2006/relationships/oleObject" Target="../embeddings/oleObject7.bin"/><Relationship Id="rId4"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3" Type="http://schemas.openxmlformats.org/officeDocument/2006/relationships/tags" Target="../tags/tag102.xml"/><Relationship Id="rId7" Type="http://schemas.openxmlformats.org/officeDocument/2006/relationships/image" Target="../media/image15.png"/><Relationship Id="rId2" Type="http://schemas.openxmlformats.org/officeDocument/2006/relationships/vmlDrawing" Target="../drawings/vmlDrawing61.vml"/><Relationship Id="rId1" Type="http://schemas.openxmlformats.org/officeDocument/2006/relationships/themeOverride" Target="../theme/themeOverride24.xml"/><Relationship Id="rId6" Type="http://schemas.openxmlformats.org/officeDocument/2006/relationships/image" Target="../media/image4.emf"/><Relationship Id="rId5" Type="http://schemas.openxmlformats.org/officeDocument/2006/relationships/oleObject" Target="../embeddings/oleObject61.bin"/><Relationship Id="rId4" Type="http://schemas.openxmlformats.org/officeDocument/2006/relationships/slideMaster" Target="../slideMasters/slideMaster3.xml"/></Relationships>
</file>

<file path=ppt/slideLayouts/_rels/slideLayout600.xml.rels><?xml version="1.0" encoding="UTF-8" standalone="yes"?>
<Relationships xmlns="http://schemas.openxmlformats.org/package/2006/relationships"><Relationship Id="rId3" Type="http://schemas.openxmlformats.org/officeDocument/2006/relationships/tags" Target="../tags/tag1002.xml"/><Relationship Id="rId2" Type="http://schemas.openxmlformats.org/officeDocument/2006/relationships/tags" Target="../tags/tag1001.xml"/><Relationship Id="rId1" Type="http://schemas.openxmlformats.org/officeDocument/2006/relationships/vmlDrawing" Target="../drawings/vmlDrawing603.vml"/><Relationship Id="rId6" Type="http://schemas.openxmlformats.org/officeDocument/2006/relationships/image" Target="../media/image7.emf"/><Relationship Id="rId5" Type="http://schemas.openxmlformats.org/officeDocument/2006/relationships/oleObject" Target="../embeddings/oleObject303.bin"/><Relationship Id="rId4" Type="http://schemas.openxmlformats.org/officeDocument/2006/relationships/slideMaster" Target="../slideMasters/slideMaster20.xml"/></Relationships>
</file>

<file path=ppt/slideLayouts/_rels/slideLayout601.xml.rels><?xml version="1.0" encoding="UTF-8" standalone="yes"?>
<Relationships xmlns="http://schemas.openxmlformats.org/package/2006/relationships"><Relationship Id="rId3" Type="http://schemas.openxmlformats.org/officeDocument/2006/relationships/tags" Target="../tags/tag1003.xml"/><Relationship Id="rId7" Type="http://schemas.openxmlformats.org/officeDocument/2006/relationships/image" Target="../media/image9.png"/><Relationship Id="rId2" Type="http://schemas.openxmlformats.org/officeDocument/2006/relationships/vmlDrawing" Target="../drawings/vmlDrawing604.vml"/><Relationship Id="rId1" Type="http://schemas.openxmlformats.org/officeDocument/2006/relationships/themeOverride" Target="../theme/themeOverride250.xml"/><Relationship Id="rId6" Type="http://schemas.openxmlformats.org/officeDocument/2006/relationships/image" Target="../media/image7.emf"/><Relationship Id="rId5" Type="http://schemas.openxmlformats.org/officeDocument/2006/relationships/oleObject" Target="../embeddings/oleObject304.bin"/><Relationship Id="rId4" Type="http://schemas.openxmlformats.org/officeDocument/2006/relationships/slideMaster" Target="../slideMasters/slideMaster20.xml"/></Relationships>
</file>

<file path=ppt/slideLayouts/_rels/slideLayout602.xml.rels><?xml version="1.0" encoding="UTF-8" standalone="yes"?>
<Relationships xmlns="http://schemas.openxmlformats.org/package/2006/relationships"><Relationship Id="rId3" Type="http://schemas.openxmlformats.org/officeDocument/2006/relationships/tags" Target="../tags/tag1004.xml"/><Relationship Id="rId2" Type="http://schemas.openxmlformats.org/officeDocument/2006/relationships/vmlDrawing" Target="../drawings/vmlDrawing605.vml"/><Relationship Id="rId1" Type="http://schemas.openxmlformats.org/officeDocument/2006/relationships/themeOverride" Target="../theme/themeOverride251.xml"/><Relationship Id="rId6" Type="http://schemas.openxmlformats.org/officeDocument/2006/relationships/image" Target="../media/image7.emf"/><Relationship Id="rId5" Type="http://schemas.openxmlformats.org/officeDocument/2006/relationships/oleObject" Target="../embeddings/oleObject305.bin"/><Relationship Id="rId4" Type="http://schemas.openxmlformats.org/officeDocument/2006/relationships/slideMaster" Target="../slideMasters/slideMaster20.xml"/></Relationships>
</file>

<file path=ppt/slideLayouts/_rels/slideLayout603.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1005.xml"/><Relationship Id="rId1" Type="http://schemas.openxmlformats.org/officeDocument/2006/relationships/vmlDrawing" Target="../drawings/vmlDrawing606.vml"/><Relationship Id="rId5" Type="http://schemas.openxmlformats.org/officeDocument/2006/relationships/image" Target="../media/image7.emf"/><Relationship Id="rId4" Type="http://schemas.openxmlformats.org/officeDocument/2006/relationships/oleObject" Target="../embeddings/oleObject306.bin"/></Relationships>
</file>

<file path=ppt/slideLayouts/_rels/slideLayout604.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1006.xml"/><Relationship Id="rId1" Type="http://schemas.openxmlformats.org/officeDocument/2006/relationships/vmlDrawing" Target="../drawings/vmlDrawing607.vml"/><Relationship Id="rId6" Type="http://schemas.openxmlformats.org/officeDocument/2006/relationships/image" Target="../media/image7.emf"/><Relationship Id="rId5" Type="http://schemas.openxmlformats.org/officeDocument/2006/relationships/oleObject" Target="../embeddings/oleObject307.bin"/><Relationship Id="rId4" Type="http://schemas.openxmlformats.org/officeDocument/2006/relationships/image" Target="../media/image14.jpeg"/></Relationships>
</file>

<file path=ppt/slideLayouts/_rels/slideLayout605.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1007.xml"/><Relationship Id="rId1" Type="http://schemas.openxmlformats.org/officeDocument/2006/relationships/vmlDrawing" Target="../drawings/vmlDrawing608.vml"/><Relationship Id="rId6" Type="http://schemas.openxmlformats.org/officeDocument/2006/relationships/image" Target="../media/image5.emf"/><Relationship Id="rId5" Type="http://schemas.openxmlformats.org/officeDocument/2006/relationships/oleObject" Target="../embeddings/oleObject308.bin"/><Relationship Id="rId4" Type="http://schemas.openxmlformats.org/officeDocument/2006/relationships/image" Target="../media/image6.jpeg"/></Relationships>
</file>

<file path=ppt/slideLayouts/_rels/slideLayout606.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1008.xml"/><Relationship Id="rId1" Type="http://schemas.openxmlformats.org/officeDocument/2006/relationships/vmlDrawing" Target="../drawings/vmlDrawing609.vml"/><Relationship Id="rId5" Type="http://schemas.openxmlformats.org/officeDocument/2006/relationships/image" Target="../media/image7.emf"/><Relationship Id="rId4" Type="http://schemas.openxmlformats.org/officeDocument/2006/relationships/oleObject" Target="../embeddings/oleObject309.bin"/></Relationships>
</file>

<file path=ppt/slideLayouts/_rels/slideLayout607.xml.rels><?xml version="1.0" encoding="UTF-8" standalone="yes"?>
<Relationships xmlns="http://schemas.openxmlformats.org/package/2006/relationships"><Relationship Id="rId3" Type="http://schemas.openxmlformats.org/officeDocument/2006/relationships/tags" Target="../tags/tag1009.xml"/><Relationship Id="rId7" Type="http://schemas.openxmlformats.org/officeDocument/2006/relationships/image" Target="../media/image4.emf"/><Relationship Id="rId2" Type="http://schemas.openxmlformats.org/officeDocument/2006/relationships/vmlDrawing" Target="../drawings/vmlDrawing610.vml"/><Relationship Id="rId1" Type="http://schemas.openxmlformats.org/officeDocument/2006/relationships/themeOverride" Target="../theme/themeOverride252.xml"/><Relationship Id="rId6" Type="http://schemas.openxmlformats.org/officeDocument/2006/relationships/oleObject" Target="../embeddings/oleObject310.bin"/><Relationship Id="rId5" Type="http://schemas.openxmlformats.org/officeDocument/2006/relationships/slideMaster" Target="../slideMasters/slideMaster20.xml"/><Relationship Id="rId4" Type="http://schemas.openxmlformats.org/officeDocument/2006/relationships/tags" Target="../tags/tag1010.xml"/></Relationships>
</file>

<file path=ppt/slideLayouts/_rels/slideLayout608.xml.rels><?xml version="1.0" encoding="UTF-8" standalone="yes"?>
<Relationships xmlns="http://schemas.openxmlformats.org/package/2006/relationships"><Relationship Id="rId3" Type="http://schemas.openxmlformats.org/officeDocument/2006/relationships/tags" Target="../tags/tag1011.xml"/><Relationship Id="rId2" Type="http://schemas.openxmlformats.org/officeDocument/2006/relationships/vmlDrawing" Target="../drawings/vmlDrawing611.vml"/><Relationship Id="rId1" Type="http://schemas.openxmlformats.org/officeDocument/2006/relationships/themeOverride" Target="../theme/themeOverride253.xml"/><Relationship Id="rId6" Type="http://schemas.openxmlformats.org/officeDocument/2006/relationships/image" Target="../media/image4.emf"/><Relationship Id="rId5" Type="http://schemas.openxmlformats.org/officeDocument/2006/relationships/oleObject" Target="../embeddings/oleObject311.bin"/><Relationship Id="rId4" Type="http://schemas.openxmlformats.org/officeDocument/2006/relationships/slideMaster" Target="../slideMasters/slideMaster20.xml"/></Relationships>
</file>

<file path=ppt/slideLayouts/_rels/slideLayout609.xml.rels><?xml version="1.0" encoding="UTF-8" standalone="yes"?>
<Relationships xmlns="http://schemas.openxmlformats.org/package/2006/relationships"><Relationship Id="rId3" Type="http://schemas.openxmlformats.org/officeDocument/2006/relationships/tags" Target="../tags/tag1012.xml"/><Relationship Id="rId2" Type="http://schemas.openxmlformats.org/officeDocument/2006/relationships/vmlDrawing" Target="../drawings/vmlDrawing612.vml"/><Relationship Id="rId1" Type="http://schemas.openxmlformats.org/officeDocument/2006/relationships/themeOverride" Target="../theme/themeOverride254.xml"/><Relationship Id="rId6" Type="http://schemas.openxmlformats.org/officeDocument/2006/relationships/image" Target="../media/image4.emf"/><Relationship Id="rId5" Type="http://schemas.openxmlformats.org/officeDocument/2006/relationships/oleObject" Target="../embeddings/oleObject312.bin"/><Relationship Id="rId4" Type="http://schemas.openxmlformats.org/officeDocument/2006/relationships/slideMaster" Target="../slideMasters/slideMaster20.xml"/></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103.xml"/><Relationship Id="rId7" Type="http://schemas.openxmlformats.org/officeDocument/2006/relationships/image" Target="../media/image9.png"/><Relationship Id="rId2" Type="http://schemas.openxmlformats.org/officeDocument/2006/relationships/vmlDrawing" Target="../drawings/vmlDrawing62.vml"/><Relationship Id="rId1" Type="http://schemas.openxmlformats.org/officeDocument/2006/relationships/themeOverride" Target="../theme/themeOverride25.xml"/><Relationship Id="rId6" Type="http://schemas.openxmlformats.org/officeDocument/2006/relationships/image" Target="../media/image4.emf"/><Relationship Id="rId5" Type="http://schemas.openxmlformats.org/officeDocument/2006/relationships/oleObject" Target="../embeddings/oleObject62.bin"/><Relationship Id="rId4" Type="http://schemas.openxmlformats.org/officeDocument/2006/relationships/slideMaster" Target="../slideMasters/slideMaster3.xml"/></Relationships>
</file>

<file path=ppt/slideLayouts/_rels/slideLayout610.xml.rels><?xml version="1.0" encoding="UTF-8" standalone="yes"?>
<Relationships xmlns="http://schemas.openxmlformats.org/package/2006/relationships"><Relationship Id="rId3" Type="http://schemas.openxmlformats.org/officeDocument/2006/relationships/tags" Target="../tags/tag1013.xml"/><Relationship Id="rId7" Type="http://schemas.openxmlformats.org/officeDocument/2006/relationships/image" Target="../media/image15.png"/><Relationship Id="rId2" Type="http://schemas.openxmlformats.org/officeDocument/2006/relationships/vmlDrawing" Target="../drawings/vmlDrawing613.vml"/><Relationship Id="rId1" Type="http://schemas.openxmlformats.org/officeDocument/2006/relationships/themeOverride" Target="../theme/themeOverride255.xml"/><Relationship Id="rId6" Type="http://schemas.openxmlformats.org/officeDocument/2006/relationships/image" Target="../media/image4.emf"/><Relationship Id="rId5" Type="http://schemas.openxmlformats.org/officeDocument/2006/relationships/oleObject" Target="../embeddings/oleObject313.bin"/><Relationship Id="rId4" Type="http://schemas.openxmlformats.org/officeDocument/2006/relationships/slideMaster" Target="../slideMasters/slideMaster20.xml"/></Relationships>
</file>

<file path=ppt/slideLayouts/_rels/slideLayout611.xml.rels><?xml version="1.0" encoding="UTF-8" standalone="yes"?>
<Relationships xmlns="http://schemas.openxmlformats.org/package/2006/relationships"><Relationship Id="rId3" Type="http://schemas.openxmlformats.org/officeDocument/2006/relationships/tags" Target="../tags/tag1015.xml"/><Relationship Id="rId2" Type="http://schemas.openxmlformats.org/officeDocument/2006/relationships/tags" Target="../tags/tag1014.xml"/><Relationship Id="rId1" Type="http://schemas.openxmlformats.org/officeDocument/2006/relationships/vmlDrawing" Target="../drawings/vmlDrawing614.vml"/><Relationship Id="rId6" Type="http://schemas.openxmlformats.org/officeDocument/2006/relationships/image" Target="../media/image4.emf"/><Relationship Id="rId5" Type="http://schemas.openxmlformats.org/officeDocument/2006/relationships/oleObject" Target="../embeddings/oleObject314.bin"/><Relationship Id="rId4" Type="http://schemas.openxmlformats.org/officeDocument/2006/relationships/slideMaster" Target="../slideMasters/slideMaster20.xml"/></Relationships>
</file>

<file path=ppt/slideLayouts/_rels/slideLayout612.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1016.xml"/><Relationship Id="rId1" Type="http://schemas.openxmlformats.org/officeDocument/2006/relationships/vmlDrawing" Target="../drawings/vmlDrawing615.vml"/><Relationship Id="rId5" Type="http://schemas.openxmlformats.org/officeDocument/2006/relationships/image" Target="../media/image4.emf"/><Relationship Id="rId4" Type="http://schemas.openxmlformats.org/officeDocument/2006/relationships/oleObject" Target="../embeddings/oleObject315.bin"/></Relationships>
</file>

<file path=ppt/slideLayouts/_rels/slideLayout613.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1017.xml"/><Relationship Id="rId1" Type="http://schemas.openxmlformats.org/officeDocument/2006/relationships/vmlDrawing" Target="../drawings/vmlDrawing616.vml"/><Relationship Id="rId5" Type="http://schemas.openxmlformats.org/officeDocument/2006/relationships/image" Target="../media/image4.emf"/><Relationship Id="rId4" Type="http://schemas.openxmlformats.org/officeDocument/2006/relationships/oleObject" Target="../embeddings/oleObject316.bin"/></Relationships>
</file>

<file path=ppt/slideLayouts/_rels/slideLayout614.xml.rels><?xml version="1.0" encoding="UTF-8" standalone="yes"?>
<Relationships xmlns="http://schemas.openxmlformats.org/package/2006/relationships"><Relationship Id="rId3" Type="http://schemas.openxmlformats.org/officeDocument/2006/relationships/tags" Target="../tags/tag1018.xml"/><Relationship Id="rId7" Type="http://schemas.openxmlformats.org/officeDocument/2006/relationships/image" Target="../media/image15.png"/><Relationship Id="rId2" Type="http://schemas.openxmlformats.org/officeDocument/2006/relationships/vmlDrawing" Target="../drawings/vmlDrawing617.vml"/><Relationship Id="rId1" Type="http://schemas.openxmlformats.org/officeDocument/2006/relationships/themeOverride" Target="../theme/themeOverride256.xml"/><Relationship Id="rId6" Type="http://schemas.openxmlformats.org/officeDocument/2006/relationships/image" Target="../media/image4.emf"/><Relationship Id="rId5" Type="http://schemas.openxmlformats.org/officeDocument/2006/relationships/oleObject" Target="../embeddings/oleObject317.bin"/><Relationship Id="rId4" Type="http://schemas.openxmlformats.org/officeDocument/2006/relationships/slideMaster" Target="../slideMasters/slideMaster20.xml"/></Relationships>
</file>

<file path=ppt/slideLayouts/_rels/slideLayout615.xml.rels><?xml version="1.0" encoding="UTF-8" standalone="yes"?>
<Relationships xmlns="http://schemas.openxmlformats.org/package/2006/relationships"><Relationship Id="rId3" Type="http://schemas.openxmlformats.org/officeDocument/2006/relationships/tags" Target="../tags/tag1019.xml"/><Relationship Id="rId7" Type="http://schemas.openxmlformats.org/officeDocument/2006/relationships/image" Target="../media/image9.png"/><Relationship Id="rId2" Type="http://schemas.openxmlformats.org/officeDocument/2006/relationships/vmlDrawing" Target="../drawings/vmlDrawing618.vml"/><Relationship Id="rId1" Type="http://schemas.openxmlformats.org/officeDocument/2006/relationships/themeOverride" Target="../theme/themeOverride257.xml"/><Relationship Id="rId6" Type="http://schemas.openxmlformats.org/officeDocument/2006/relationships/image" Target="../media/image4.emf"/><Relationship Id="rId5" Type="http://schemas.openxmlformats.org/officeDocument/2006/relationships/oleObject" Target="../embeddings/oleObject318.bin"/><Relationship Id="rId4" Type="http://schemas.openxmlformats.org/officeDocument/2006/relationships/slideMaster" Target="../slideMasters/slideMaster20.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xml.rels><?xml version="1.0" encoding="UTF-8" standalone="yes"?>
<Relationships xmlns="http://schemas.openxmlformats.org/package/2006/relationships"><Relationship Id="rId3" Type="http://schemas.openxmlformats.org/officeDocument/2006/relationships/tags" Target="../tags/tag107.xml"/><Relationship Id="rId7" Type="http://schemas.openxmlformats.org/officeDocument/2006/relationships/image" Target="../media/image5.emf"/><Relationship Id="rId2" Type="http://schemas.openxmlformats.org/officeDocument/2006/relationships/tags" Target="../tags/tag106.xml"/><Relationship Id="rId1" Type="http://schemas.openxmlformats.org/officeDocument/2006/relationships/vmlDrawing" Target="../drawings/vmlDrawing64.vml"/><Relationship Id="rId6" Type="http://schemas.openxmlformats.org/officeDocument/2006/relationships/oleObject" Target="../embeddings/oleObject64.bin"/><Relationship Id="rId5" Type="http://schemas.openxmlformats.org/officeDocument/2006/relationships/image" Target="../media/image6.jpeg"/><Relationship Id="rId4" Type="http://schemas.openxmlformats.org/officeDocument/2006/relationships/slideMaster" Target="../slideMasters/slideMaster4.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8.xml.rels><?xml version="1.0" encoding="UTF-8" standalone="yes"?>
<Relationships xmlns="http://schemas.openxmlformats.org/package/2006/relationships"><Relationship Id="rId3" Type="http://schemas.openxmlformats.org/officeDocument/2006/relationships/tags" Target="../tags/tag1023.xml"/><Relationship Id="rId7" Type="http://schemas.openxmlformats.org/officeDocument/2006/relationships/image" Target="../media/image5.emf"/><Relationship Id="rId2" Type="http://schemas.openxmlformats.org/officeDocument/2006/relationships/tags" Target="../tags/tag1022.xml"/><Relationship Id="rId1" Type="http://schemas.openxmlformats.org/officeDocument/2006/relationships/vmlDrawing" Target="../drawings/vmlDrawing620.vml"/><Relationship Id="rId6" Type="http://schemas.openxmlformats.org/officeDocument/2006/relationships/oleObject" Target="../embeddings/oleObject320.bin"/><Relationship Id="rId5" Type="http://schemas.openxmlformats.org/officeDocument/2006/relationships/image" Target="../media/image6.jpeg"/><Relationship Id="rId4" Type="http://schemas.openxmlformats.org/officeDocument/2006/relationships/slideMaster" Target="../slideMasters/slideMaster22.xml"/></Relationships>
</file>

<file path=ppt/slideLayouts/_rels/slideLayout629.xml.rels><?xml version="1.0" encoding="UTF-8" standalone="yes"?>
<Relationships xmlns="http://schemas.openxmlformats.org/package/2006/relationships"><Relationship Id="rId3" Type="http://schemas.openxmlformats.org/officeDocument/2006/relationships/tags" Target="../tags/tag1025.xml"/><Relationship Id="rId7" Type="http://schemas.openxmlformats.org/officeDocument/2006/relationships/image" Target="../media/image8.jpeg"/><Relationship Id="rId2" Type="http://schemas.openxmlformats.org/officeDocument/2006/relationships/tags" Target="../tags/tag1024.xml"/><Relationship Id="rId1" Type="http://schemas.openxmlformats.org/officeDocument/2006/relationships/vmlDrawing" Target="../drawings/vmlDrawing621.vml"/><Relationship Id="rId6" Type="http://schemas.openxmlformats.org/officeDocument/2006/relationships/image" Target="../media/image7.emf"/><Relationship Id="rId5" Type="http://schemas.openxmlformats.org/officeDocument/2006/relationships/oleObject" Target="../embeddings/oleObject321.bin"/><Relationship Id="rId4" Type="http://schemas.openxmlformats.org/officeDocument/2006/relationships/slideMaster" Target="../slideMasters/slideMaster22.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109.xml"/><Relationship Id="rId7" Type="http://schemas.openxmlformats.org/officeDocument/2006/relationships/image" Target="../media/image8.jpeg"/><Relationship Id="rId2" Type="http://schemas.openxmlformats.org/officeDocument/2006/relationships/tags" Target="../tags/tag108.xml"/><Relationship Id="rId1" Type="http://schemas.openxmlformats.org/officeDocument/2006/relationships/vmlDrawing" Target="../drawings/vmlDrawing65.vml"/><Relationship Id="rId6" Type="http://schemas.openxmlformats.org/officeDocument/2006/relationships/image" Target="../media/image7.emf"/><Relationship Id="rId5" Type="http://schemas.openxmlformats.org/officeDocument/2006/relationships/oleObject" Target="../embeddings/oleObject65.bin"/><Relationship Id="rId4" Type="http://schemas.openxmlformats.org/officeDocument/2006/relationships/slideMaster" Target="../slideMasters/slideMaster4.xml"/></Relationships>
</file>

<file path=ppt/slideLayouts/_rels/slideLayout630.xml.rels><?xml version="1.0" encoding="UTF-8" standalone="yes"?>
<Relationships xmlns="http://schemas.openxmlformats.org/package/2006/relationships"><Relationship Id="rId3" Type="http://schemas.openxmlformats.org/officeDocument/2006/relationships/slideMaster" Target="../slideMasters/slideMaster22.xml"/><Relationship Id="rId2" Type="http://schemas.openxmlformats.org/officeDocument/2006/relationships/tags" Target="../tags/tag1026.xml"/><Relationship Id="rId1" Type="http://schemas.openxmlformats.org/officeDocument/2006/relationships/vmlDrawing" Target="../drawings/vmlDrawing622.vml"/><Relationship Id="rId6" Type="http://schemas.openxmlformats.org/officeDocument/2006/relationships/image" Target="../media/image7.emf"/><Relationship Id="rId5" Type="http://schemas.openxmlformats.org/officeDocument/2006/relationships/oleObject" Target="../embeddings/oleObject322.bin"/><Relationship Id="rId4" Type="http://schemas.openxmlformats.org/officeDocument/2006/relationships/image" Target="../media/image14.jpeg"/></Relationships>
</file>

<file path=ppt/slideLayouts/_rels/slideLayout631.xml.rels><?xml version="1.0" encoding="UTF-8" standalone="yes"?>
<Relationships xmlns="http://schemas.openxmlformats.org/package/2006/relationships"><Relationship Id="rId3" Type="http://schemas.openxmlformats.org/officeDocument/2006/relationships/slideMaster" Target="../slideMasters/slideMaster22.xml"/><Relationship Id="rId2" Type="http://schemas.openxmlformats.org/officeDocument/2006/relationships/tags" Target="../tags/tag1027.xml"/><Relationship Id="rId1" Type="http://schemas.openxmlformats.org/officeDocument/2006/relationships/vmlDrawing" Target="../drawings/vmlDrawing623.vml"/><Relationship Id="rId6" Type="http://schemas.openxmlformats.org/officeDocument/2006/relationships/image" Target="../media/image5.emf"/><Relationship Id="rId5" Type="http://schemas.openxmlformats.org/officeDocument/2006/relationships/oleObject" Target="../embeddings/oleObject323.bin"/><Relationship Id="rId4" Type="http://schemas.openxmlformats.org/officeDocument/2006/relationships/image" Target="../media/image6.jpeg"/></Relationships>
</file>

<file path=ppt/slideLayouts/_rels/slideLayout632.xml.rels><?xml version="1.0" encoding="UTF-8" standalone="yes"?>
<Relationships xmlns="http://schemas.openxmlformats.org/package/2006/relationships"><Relationship Id="rId3" Type="http://schemas.openxmlformats.org/officeDocument/2006/relationships/slideMaster" Target="../slideMasters/slideMaster22.xml"/><Relationship Id="rId2" Type="http://schemas.openxmlformats.org/officeDocument/2006/relationships/tags" Target="../tags/tag1028.xml"/><Relationship Id="rId1" Type="http://schemas.openxmlformats.org/officeDocument/2006/relationships/vmlDrawing" Target="../drawings/vmlDrawing624.vml"/><Relationship Id="rId5" Type="http://schemas.openxmlformats.org/officeDocument/2006/relationships/image" Target="../media/image7.emf"/><Relationship Id="rId4" Type="http://schemas.openxmlformats.org/officeDocument/2006/relationships/oleObject" Target="../embeddings/oleObject324.bin"/></Relationships>
</file>

<file path=ppt/slideLayouts/_rels/slideLayout633.xml.rels><?xml version="1.0" encoding="UTF-8" standalone="yes"?>
<Relationships xmlns="http://schemas.openxmlformats.org/package/2006/relationships"><Relationship Id="rId3" Type="http://schemas.openxmlformats.org/officeDocument/2006/relationships/tags" Target="../tags/tag1030.xml"/><Relationship Id="rId7" Type="http://schemas.openxmlformats.org/officeDocument/2006/relationships/image" Target="../media/image7.emf"/><Relationship Id="rId2" Type="http://schemas.openxmlformats.org/officeDocument/2006/relationships/tags" Target="../tags/tag1029.xml"/><Relationship Id="rId1" Type="http://schemas.openxmlformats.org/officeDocument/2006/relationships/vmlDrawing" Target="../drawings/vmlDrawing625.vml"/><Relationship Id="rId6" Type="http://schemas.openxmlformats.org/officeDocument/2006/relationships/oleObject" Target="../embeddings/oleObject325.bin"/><Relationship Id="rId5" Type="http://schemas.openxmlformats.org/officeDocument/2006/relationships/image" Target="../media/image14.jpeg"/><Relationship Id="rId4" Type="http://schemas.openxmlformats.org/officeDocument/2006/relationships/slideMaster" Target="../slideMasters/slideMaster22.xml"/></Relationships>
</file>

<file path=ppt/slideLayouts/_rels/slideLayout634.xml.rels><?xml version="1.0" encoding="UTF-8" standalone="yes"?>
<Relationships xmlns="http://schemas.openxmlformats.org/package/2006/relationships"><Relationship Id="rId3" Type="http://schemas.openxmlformats.org/officeDocument/2006/relationships/tags" Target="../tags/tag1032.xml"/><Relationship Id="rId7" Type="http://schemas.openxmlformats.org/officeDocument/2006/relationships/image" Target="../media/image7.emf"/><Relationship Id="rId2" Type="http://schemas.openxmlformats.org/officeDocument/2006/relationships/tags" Target="../tags/tag1031.xml"/><Relationship Id="rId1" Type="http://schemas.openxmlformats.org/officeDocument/2006/relationships/vmlDrawing" Target="../drawings/vmlDrawing626.vml"/><Relationship Id="rId6" Type="http://schemas.openxmlformats.org/officeDocument/2006/relationships/oleObject" Target="../embeddings/oleObject326.bin"/><Relationship Id="rId5" Type="http://schemas.openxmlformats.org/officeDocument/2006/relationships/image" Target="../media/image14.jpeg"/><Relationship Id="rId4" Type="http://schemas.openxmlformats.org/officeDocument/2006/relationships/slideMaster" Target="../slideMasters/slideMaster22.xml"/></Relationships>
</file>

<file path=ppt/slideLayouts/_rels/slideLayout635.xml.rels><?xml version="1.0" encoding="UTF-8" standalone="yes"?>
<Relationships xmlns="http://schemas.openxmlformats.org/package/2006/relationships"><Relationship Id="rId3" Type="http://schemas.openxmlformats.org/officeDocument/2006/relationships/tags" Target="../tags/tag1034.xml"/><Relationship Id="rId7" Type="http://schemas.openxmlformats.org/officeDocument/2006/relationships/image" Target="../media/image7.emf"/><Relationship Id="rId2" Type="http://schemas.openxmlformats.org/officeDocument/2006/relationships/tags" Target="../tags/tag1033.xml"/><Relationship Id="rId1" Type="http://schemas.openxmlformats.org/officeDocument/2006/relationships/vmlDrawing" Target="../drawings/vmlDrawing627.vml"/><Relationship Id="rId6" Type="http://schemas.openxmlformats.org/officeDocument/2006/relationships/oleObject" Target="../embeddings/oleObject327.bin"/><Relationship Id="rId5" Type="http://schemas.openxmlformats.org/officeDocument/2006/relationships/image" Target="../media/image14.jpeg"/><Relationship Id="rId4" Type="http://schemas.openxmlformats.org/officeDocument/2006/relationships/slideMaster" Target="../slideMasters/slideMaster22.xml"/></Relationships>
</file>

<file path=ppt/slideLayouts/_rels/slideLayout636.xml.rels><?xml version="1.0" encoding="UTF-8" standalone="yes"?>
<Relationships xmlns="http://schemas.openxmlformats.org/package/2006/relationships"><Relationship Id="rId3" Type="http://schemas.openxmlformats.org/officeDocument/2006/relationships/tags" Target="../tags/tag1036.xml"/><Relationship Id="rId7" Type="http://schemas.openxmlformats.org/officeDocument/2006/relationships/image" Target="../media/image7.emf"/><Relationship Id="rId2" Type="http://schemas.openxmlformats.org/officeDocument/2006/relationships/tags" Target="../tags/tag1035.xml"/><Relationship Id="rId1" Type="http://schemas.openxmlformats.org/officeDocument/2006/relationships/vmlDrawing" Target="../drawings/vmlDrawing628.vml"/><Relationship Id="rId6" Type="http://schemas.openxmlformats.org/officeDocument/2006/relationships/oleObject" Target="../embeddings/oleObject328.bin"/><Relationship Id="rId5" Type="http://schemas.openxmlformats.org/officeDocument/2006/relationships/image" Target="../media/image14.jpeg"/><Relationship Id="rId4" Type="http://schemas.openxmlformats.org/officeDocument/2006/relationships/slideMaster" Target="../slideMasters/slideMaster22.xml"/></Relationships>
</file>

<file path=ppt/slideLayouts/_rels/slideLayout63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1037.xml"/><Relationship Id="rId7" Type="http://schemas.openxmlformats.org/officeDocument/2006/relationships/image" Target="../media/image7.emf"/><Relationship Id="rId2" Type="http://schemas.openxmlformats.org/officeDocument/2006/relationships/vmlDrawing" Target="../drawings/vmlDrawing629.vml"/><Relationship Id="rId1" Type="http://schemas.openxmlformats.org/officeDocument/2006/relationships/themeOverride" Target="../theme/themeOverride258.xml"/><Relationship Id="rId6" Type="http://schemas.openxmlformats.org/officeDocument/2006/relationships/oleObject" Target="../embeddings/oleObject329.bin"/><Relationship Id="rId5" Type="http://schemas.openxmlformats.org/officeDocument/2006/relationships/slideMaster" Target="../slideMasters/slideMaster22.xml"/><Relationship Id="rId4" Type="http://schemas.openxmlformats.org/officeDocument/2006/relationships/tags" Target="../tags/tag1038.xml"/></Relationships>
</file>

<file path=ppt/slideLayouts/_rels/slideLayout63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1039.xml"/><Relationship Id="rId7" Type="http://schemas.openxmlformats.org/officeDocument/2006/relationships/image" Target="../media/image7.emf"/><Relationship Id="rId2" Type="http://schemas.openxmlformats.org/officeDocument/2006/relationships/vmlDrawing" Target="../drawings/vmlDrawing630.vml"/><Relationship Id="rId1" Type="http://schemas.openxmlformats.org/officeDocument/2006/relationships/themeOverride" Target="../theme/themeOverride259.xml"/><Relationship Id="rId6" Type="http://schemas.openxmlformats.org/officeDocument/2006/relationships/oleObject" Target="../embeddings/oleObject330.bin"/><Relationship Id="rId5" Type="http://schemas.openxmlformats.org/officeDocument/2006/relationships/slideMaster" Target="../slideMasters/slideMaster22.xml"/><Relationship Id="rId4" Type="http://schemas.openxmlformats.org/officeDocument/2006/relationships/tags" Target="../tags/tag1040.xml"/></Relationships>
</file>

<file path=ppt/slideLayouts/_rels/slideLayout63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1041.xml"/><Relationship Id="rId7" Type="http://schemas.openxmlformats.org/officeDocument/2006/relationships/image" Target="../media/image7.emf"/><Relationship Id="rId2" Type="http://schemas.openxmlformats.org/officeDocument/2006/relationships/vmlDrawing" Target="../drawings/vmlDrawing631.vml"/><Relationship Id="rId1" Type="http://schemas.openxmlformats.org/officeDocument/2006/relationships/themeOverride" Target="../theme/themeOverride260.xml"/><Relationship Id="rId6" Type="http://schemas.openxmlformats.org/officeDocument/2006/relationships/oleObject" Target="../embeddings/oleObject331.bin"/><Relationship Id="rId5" Type="http://schemas.openxmlformats.org/officeDocument/2006/relationships/slideMaster" Target="../slideMasters/slideMaster22.xml"/><Relationship Id="rId4" Type="http://schemas.openxmlformats.org/officeDocument/2006/relationships/tags" Target="../tags/tag1042.xml"/></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0.xml"/><Relationship Id="rId1" Type="http://schemas.openxmlformats.org/officeDocument/2006/relationships/vmlDrawing" Target="../drawings/vmlDrawing66.vml"/><Relationship Id="rId6" Type="http://schemas.openxmlformats.org/officeDocument/2006/relationships/image" Target="../media/image7.emf"/><Relationship Id="rId5" Type="http://schemas.openxmlformats.org/officeDocument/2006/relationships/oleObject" Target="../embeddings/oleObject66.bin"/><Relationship Id="rId4" Type="http://schemas.openxmlformats.org/officeDocument/2006/relationships/image" Target="../media/image14.jpeg"/></Relationships>
</file>

<file path=ppt/slideLayouts/_rels/slideLayout64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1043.xml"/><Relationship Id="rId7" Type="http://schemas.openxmlformats.org/officeDocument/2006/relationships/image" Target="../media/image7.emf"/><Relationship Id="rId2" Type="http://schemas.openxmlformats.org/officeDocument/2006/relationships/vmlDrawing" Target="../drawings/vmlDrawing632.vml"/><Relationship Id="rId1" Type="http://schemas.openxmlformats.org/officeDocument/2006/relationships/themeOverride" Target="../theme/themeOverride261.xml"/><Relationship Id="rId6" Type="http://schemas.openxmlformats.org/officeDocument/2006/relationships/oleObject" Target="../embeddings/oleObject332.bin"/><Relationship Id="rId5" Type="http://schemas.openxmlformats.org/officeDocument/2006/relationships/slideMaster" Target="../slideMasters/slideMaster22.xml"/><Relationship Id="rId4" Type="http://schemas.openxmlformats.org/officeDocument/2006/relationships/tags" Target="../tags/tag1044.xml"/></Relationships>
</file>

<file path=ppt/slideLayouts/_rels/slideLayout64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1045.xml"/><Relationship Id="rId7" Type="http://schemas.openxmlformats.org/officeDocument/2006/relationships/image" Target="../media/image7.emf"/><Relationship Id="rId2" Type="http://schemas.openxmlformats.org/officeDocument/2006/relationships/vmlDrawing" Target="../drawings/vmlDrawing633.vml"/><Relationship Id="rId1" Type="http://schemas.openxmlformats.org/officeDocument/2006/relationships/themeOverride" Target="../theme/themeOverride262.xml"/><Relationship Id="rId6" Type="http://schemas.openxmlformats.org/officeDocument/2006/relationships/oleObject" Target="../embeddings/oleObject333.bin"/><Relationship Id="rId5" Type="http://schemas.openxmlformats.org/officeDocument/2006/relationships/slideMaster" Target="../slideMasters/slideMaster22.xml"/><Relationship Id="rId4" Type="http://schemas.openxmlformats.org/officeDocument/2006/relationships/tags" Target="../tags/tag1046.xml"/></Relationships>
</file>

<file path=ppt/slideLayouts/_rels/slideLayout64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1047.xml"/><Relationship Id="rId7" Type="http://schemas.openxmlformats.org/officeDocument/2006/relationships/image" Target="../media/image7.emf"/><Relationship Id="rId2" Type="http://schemas.openxmlformats.org/officeDocument/2006/relationships/vmlDrawing" Target="../drawings/vmlDrawing634.vml"/><Relationship Id="rId1" Type="http://schemas.openxmlformats.org/officeDocument/2006/relationships/themeOverride" Target="../theme/themeOverride263.xml"/><Relationship Id="rId6" Type="http://schemas.openxmlformats.org/officeDocument/2006/relationships/oleObject" Target="../embeddings/oleObject334.bin"/><Relationship Id="rId5" Type="http://schemas.openxmlformats.org/officeDocument/2006/relationships/slideMaster" Target="../slideMasters/slideMaster22.xml"/><Relationship Id="rId4" Type="http://schemas.openxmlformats.org/officeDocument/2006/relationships/tags" Target="../tags/tag1048.xml"/></Relationships>
</file>

<file path=ppt/slideLayouts/_rels/slideLayout64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1049.xml"/><Relationship Id="rId7" Type="http://schemas.openxmlformats.org/officeDocument/2006/relationships/image" Target="../media/image11.emf"/><Relationship Id="rId2" Type="http://schemas.openxmlformats.org/officeDocument/2006/relationships/vmlDrawing" Target="../drawings/vmlDrawing635.vml"/><Relationship Id="rId1" Type="http://schemas.openxmlformats.org/officeDocument/2006/relationships/themeOverride" Target="../theme/themeOverride264.xml"/><Relationship Id="rId6" Type="http://schemas.openxmlformats.org/officeDocument/2006/relationships/oleObject" Target="../embeddings/oleObject335.bin"/><Relationship Id="rId5" Type="http://schemas.openxmlformats.org/officeDocument/2006/relationships/slideMaster" Target="../slideMasters/slideMaster22.xml"/><Relationship Id="rId4" Type="http://schemas.openxmlformats.org/officeDocument/2006/relationships/tags" Target="../tags/tag1050.xml"/></Relationships>
</file>

<file path=ppt/slideLayouts/_rels/slideLayout644.xml.rels><?xml version="1.0" encoding="UTF-8" standalone="yes"?>
<Relationships xmlns="http://schemas.openxmlformats.org/package/2006/relationships"><Relationship Id="rId3" Type="http://schemas.openxmlformats.org/officeDocument/2006/relationships/tags" Target="../tags/tag1052.xml"/><Relationship Id="rId7" Type="http://schemas.openxmlformats.org/officeDocument/2006/relationships/image" Target="../media/image10.png"/><Relationship Id="rId2" Type="http://schemas.openxmlformats.org/officeDocument/2006/relationships/tags" Target="../tags/tag1051.xml"/><Relationship Id="rId1" Type="http://schemas.openxmlformats.org/officeDocument/2006/relationships/vmlDrawing" Target="../drawings/vmlDrawing636.vml"/><Relationship Id="rId6" Type="http://schemas.openxmlformats.org/officeDocument/2006/relationships/image" Target="../media/image7.emf"/><Relationship Id="rId5" Type="http://schemas.openxmlformats.org/officeDocument/2006/relationships/oleObject" Target="../embeddings/oleObject336.bin"/><Relationship Id="rId4" Type="http://schemas.openxmlformats.org/officeDocument/2006/relationships/slideMaster" Target="../slideMasters/slideMaster22.xml"/></Relationships>
</file>

<file path=ppt/slideLayouts/_rels/slideLayout64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1053.xml"/><Relationship Id="rId7" Type="http://schemas.openxmlformats.org/officeDocument/2006/relationships/image" Target="../media/image7.emf"/><Relationship Id="rId2" Type="http://schemas.openxmlformats.org/officeDocument/2006/relationships/vmlDrawing" Target="../drawings/vmlDrawing637.vml"/><Relationship Id="rId1" Type="http://schemas.openxmlformats.org/officeDocument/2006/relationships/themeOverride" Target="../theme/themeOverride265.xml"/><Relationship Id="rId6" Type="http://schemas.openxmlformats.org/officeDocument/2006/relationships/oleObject" Target="../embeddings/oleObject337.bin"/><Relationship Id="rId5" Type="http://schemas.openxmlformats.org/officeDocument/2006/relationships/slideMaster" Target="../slideMasters/slideMaster22.xml"/><Relationship Id="rId4" Type="http://schemas.openxmlformats.org/officeDocument/2006/relationships/tags" Target="../tags/tag1054.xml"/></Relationships>
</file>

<file path=ppt/slideLayouts/_rels/slideLayout646.xml.rels><?xml version="1.0" encoding="UTF-8" standalone="yes"?>
<Relationships xmlns="http://schemas.openxmlformats.org/package/2006/relationships"><Relationship Id="rId3" Type="http://schemas.openxmlformats.org/officeDocument/2006/relationships/tags" Target="../tags/tag1056.xml"/><Relationship Id="rId7" Type="http://schemas.openxmlformats.org/officeDocument/2006/relationships/image" Target="../media/image10.png"/><Relationship Id="rId2" Type="http://schemas.openxmlformats.org/officeDocument/2006/relationships/tags" Target="../tags/tag1055.xml"/><Relationship Id="rId1" Type="http://schemas.openxmlformats.org/officeDocument/2006/relationships/vmlDrawing" Target="../drawings/vmlDrawing638.vml"/><Relationship Id="rId6" Type="http://schemas.openxmlformats.org/officeDocument/2006/relationships/image" Target="../media/image7.emf"/><Relationship Id="rId5" Type="http://schemas.openxmlformats.org/officeDocument/2006/relationships/oleObject" Target="../embeddings/oleObject338.bin"/><Relationship Id="rId4" Type="http://schemas.openxmlformats.org/officeDocument/2006/relationships/slideMaster" Target="../slideMasters/slideMaster22.xml"/></Relationships>
</file>

<file path=ppt/slideLayouts/_rels/slideLayout64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1057.xml"/><Relationship Id="rId7" Type="http://schemas.openxmlformats.org/officeDocument/2006/relationships/image" Target="../media/image7.emf"/><Relationship Id="rId2" Type="http://schemas.openxmlformats.org/officeDocument/2006/relationships/vmlDrawing" Target="../drawings/vmlDrawing639.vml"/><Relationship Id="rId1" Type="http://schemas.openxmlformats.org/officeDocument/2006/relationships/themeOverride" Target="../theme/themeOverride266.xml"/><Relationship Id="rId6" Type="http://schemas.openxmlformats.org/officeDocument/2006/relationships/oleObject" Target="../embeddings/oleObject339.bin"/><Relationship Id="rId5" Type="http://schemas.openxmlformats.org/officeDocument/2006/relationships/slideMaster" Target="../slideMasters/slideMaster22.xml"/><Relationship Id="rId4" Type="http://schemas.openxmlformats.org/officeDocument/2006/relationships/tags" Target="../tags/tag1058.xml"/></Relationships>
</file>

<file path=ppt/slideLayouts/_rels/slideLayout648.xml.rels><?xml version="1.0" encoding="UTF-8" standalone="yes"?>
<Relationships xmlns="http://schemas.openxmlformats.org/package/2006/relationships"><Relationship Id="rId3" Type="http://schemas.openxmlformats.org/officeDocument/2006/relationships/tags" Target="../tags/tag1060.xml"/><Relationship Id="rId7" Type="http://schemas.openxmlformats.org/officeDocument/2006/relationships/image" Target="../media/image10.png"/><Relationship Id="rId2" Type="http://schemas.openxmlformats.org/officeDocument/2006/relationships/tags" Target="../tags/tag1059.xml"/><Relationship Id="rId1" Type="http://schemas.openxmlformats.org/officeDocument/2006/relationships/vmlDrawing" Target="../drawings/vmlDrawing640.vml"/><Relationship Id="rId6" Type="http://schemas.openxmlformats.org/officeDocument/2006/relationships/image" Target="../media/image7.emf"/><Relationship Id="rId5" Type="http://schemas.openxmlformats.org/officeDocument/2006/relationships/oleObject" Target="../embeddings/oleObject340.bin"/><Relationship Id="rId4" Type="http://schemas.openxmlformats.org/officeDocument/2006/relationships/slideMaster" Target="../slideMasters/slideMaster22.xml"/></Relationships>
</file>

<file path=ppt/slideLayouts/_rels/slideLayout64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1061.xml"/><Relationship Id="rId7" Type="http://schemas.openxmlformats.org/officeDocument/2006/relationships/image" Target="../media/image7.emf"/><Relationship Id="rId2" Type="http://schemas.openxmlformats.org/officeDocument/2006/relationships/vmlDrawing" Target="../drawings/vmlDrawing641.vml"/><Relationship Id="rId1" Type="http://schemas.openxmlformats.org/officeDocument/2006/relationships/themeOverride" Target="../theme/themeOverride267.xml"/><Relationship Id="rId6" Type="http://schemas.openxmlformats.org/officeDocument/2006/relationships/oleObject" Target="../embeddings/oleObject341.bin"/><Relationship Id="rId5" Type="http://schemas.openxmlformats.org/officeDocument/2006/relationships/slideMaster" Target="../slideMasters/slideMaster22.xml"/><Relationship Id="rId4" Type="http://schemas.openxmlformats.org/officeDocument/2006/relationships/tags" Target="../tags/tag1062.xml"/></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1.xml"/><Relationship Id="rId1" Type="http://schemas.openxmlformats.org/officeDocument/2006/relationships/vmlDrawing" Target="../drawings/vmlDrawing67.vml"/><Relationship Id="rId6" Type="http://schemas.openxmlformats.org/officeDocument/2006/relationships/image" Target="../media/image5.emf"/><Relationship Id="rId5" Type="http://schemas.openxmlformats.org/officeDocument/2006/relationships/oleObject" Target="../embeddings/oleObject67.bin"/><Relationship Id="rId4" Type="http://schemas.openxmlformats.org/officeDocument/2006/relationships/image" Target="../media/image6.jpeg"/></Relationships>
</file>

<file path=ppt/slideLayouts/_rels/slideLayout650.xml.rels><?xml version="1.0" encoding="UTF-8" standalone="yes"?>
<Relationships xmlns="http://schemas.openxmlformats.org/package/2006/relationships"><Relationship Id="rId3" Type="http://schemas.openxmlformats.org/officeDocument/2006/relationships/tags" Target="../tags/tag1064.xml"/><Relationship Id="rId7" Type="http://schemas.openxmlformats.org/officeDocument/2006/relationships/image" Target="../media/image10.png"/><Relationship Id="rId2" Type="http://schemas.openxmlformats.org/officeDocument/2006/relationships/tags" Target="../tags/tag1063.xml"/><Relationship Id="rId1" Type="http://schemas.openxmlformats.org/officeDocument/2006/relationships/vmlDrawing" Target="../drawings/vmlDrawing642.vml"/><Relationship Id="rId6" Type="http://schemas.openxmlformats.org/officeDocument/2006/relationships/image" Target="../media/image7.emf"/><Relationship Id="rId5" Type="http://schemas.openxmlformats.org/officeDocument/2006/relationships/oleObject" Target="../embeddings/oleObject342.bin"/><Relationship Id="rId4" Type="http://schemas.openxmlformats.org/officeDocument/2006/relationships/slideMaster" Target="../slideMasters/slideMaster22.xml"/></Relationships>
</file>

<file path=ppt/slideLayouts/_rels/slideLayout651.xml.rels><?xml version="1.0" encoding="UTF-8" standalone="yes"?>
<Relationships xmlns="http://schemas.openxmlformats.org/package/2006/relationships"><Relationship Id="rId3" Type="http://schemas.openxmlformats.org/officeDocument/2006/relationships/tags" Target="../tags/tag1065.xml"/><Relationship Id="rId7" Type="http://schemas.openxmlformats.org/officeDocument/2006/relationships/image" Target="../media/image7.emf"/><Relationship Id="rId2" Type="http://schemas.openxmlformats.org/officeDocument/2006/relationships/vmlDrawing" Target="../drawings/vmlDrawing643.vml"/><Relationship Id="rId1" Type="http://schemas.openxmlformats.org/officeDocument/2006/relationships/themeOverride" Target="../theme/themeOverride268.xml"/><Relationship Id="rId6" Type="http://schemas.openxmlformats.org/officeDocument/2006/relationships/oleObject" Target="../embeddings/oleObject343.bin"/><Relationship Id="rId5" Type="http://schemas.openxmlformats.org/officeDocument/2006/relationships/slideMaster" Target="../slideMasters/slideMaster22.xml"/><Relationship Id="rId4" Type="http://schemas.openxmlformats.org/officeDocument/2006/relationships/tags" Target="../tags/tag1066.xml"/></Relationships>
</file>

<file path=ppt/slideLayouts/_rels/slideLayout652.xml.rels><?xml version="1.0" encoding="UTF-8" standalone="yes"?>
<Relationships xmlns="http://schemas.openxmlformats.org/package/2006/relationships"><Relationship Id="rId3" Type="http://schemas.openxmlformats.org/officeDocument/2006/relationships/tags" Target="../tags/tag1068.xml"/><Relationship Id="rId7" Type="http://schemas.openxmlformats.org/officeDocument/2006/relationships/image" Target="../media/image7.emf"/><Relationship Id="rId2" Type="http://schemas.openxmlformats.org/officeDocument/2006/relationships/tags" Target="../tags/tag1067.xml"/><Relationship Id="rId1" Type="http://schemas.openxmlformats.org/officeDocument/2006/relationships/vmlDrawing" Target="../drawings/vmlDrawing644.vml"/><Relationship Id="rId6" Type="http://schemas.openxmlformats.org/officeDocument/2006/relationships/oleObject" Target="../embeddings/oleObject344.bin"/><Relationship Id="rId5" Type="http://schemas.openxmlformats.org/officeDocument/2006/relationships/image" Target="../media/image14.jpeg"/><Relationship Id="rId4" Type="http://schemas.openxmlformats.org/officeDocument/2006/relationships/slideMaster" Target="../slideMasters/slideMaster22.xml"/></Relationships>
</file>

<file path=ppt/slideLayouts/_rels/slideLayout653.xml.rels><?xml version="1.0" encoding="UTF-8" standalone="yes"?>
<Relationships xmlns="http://schemas.openxmlformats.org/package/2006/relationships"><Relationship Id="rId3" Type="http://schemas.openxmlformats.org/officeDocument/2006/relationships/slideMaster" Target="../slideMasters/slideMaster22.xml"/><Relationship Id="rId2" Type="http://schemas.openxmlformats.org/officeDocument/2006/relationships/tags" Target="../tags/tag1069.xml"/><Relationship Id="rId1" Type="http://schemas.openxmlformats.org/officeDocument/2006/relationships/vmlDrawing" Target="../drawings/vmlDrawing645.vml"/><Relationship Id="rId6" Type="http://schemas.openxmlformats.org/officeDocument/2006/relationships/image" Target="../media/image13.png"/><Relationship Id="rId5" Type="http://schemas.openxmlformats.org/officeDocument/2006/relationships/image" Target="../media/image5.emf"/><Relationship Id="rId4" Type="http://schemas.openxmlformats.org/officeDocument/2006/relationships/oleObject" Target="../embeddings/oleObject345.bin"/></Relationships>
</file>

<file path=ppt/slideLayouts/_rels/slideLayout654.xml.rels><?xml version="1.0" encoding="UTF-8" standalone="yes"?>
<Relationships xmlns="http://schemas.openxmlformats.org/package/2006/relationships"><Relationship Id="rId3" Type="http://schemas.openxmlformats.org/officeDocument/2006/relationships/tags" Target="../tags/tag1071.xml"/><Relationship Id="rId2" Type="http://schemas.openxmlformats.org/officeDocument/2006/relationships/tags" Target="../tags/tag1070.xml"/><Relationship Id="rId1" Type="http://schemas.openxmlformats.org/officeDocument/2006/relationships/vmlDrawing" Target="../drawings/vmlDrawing646.vml"/><Relationship Id="rId6" Type="http://schemas.openxmlformats.org/officeDocument/2006/relationships/image" Target="../media/image7.emf"/><Relationship Id="rId5" Type="http://schemas.openxmlformats.org/officeDocument/2006/relationships/oleObject" Target="../embeddings/oleObject346.bin"/><Relationship Id="rId4" Type="http://schemas.openxmlformats.org/officeDocument/2006/relationships/slideMaster" Target="../slideMasters/slideMaster22.xml"/></Relationships>
</file>

<file path=ppt/slideLayouts/_rels/slideLayout655.xml.rels><?xml version="1.0" encoding="UTF-8" standalone="yes"?>
<Relationships xmlns="http://schemas.openxmlformats.org/package/2006/relationships"><Relationship Id="rId3" Type="http://schemas.openxmlformats.org/officeDocument/2006/relationships/tags" Target="../tags/tag1072.xml"/><Relationship Id="rId7" Type="http://schemas.openxmlformats.org/officeDocument/2006/relationships/image" Target="../media/image9.png"/><Relationship Id="rId2" Type="http://schemas.openxmlformats.org/officeDocument/2006/relationships/vmlDrawing" Target="../drawings/vmlDrawing647.vml"/><Relationship Id="rId1" Type="http://schemas.openxmlformats.org/officeDocument/2006/relationships/themeOverride" Target="../theme/themeOverride269.xml"/><Relationship Id="rId6" Type="http://schemas.openxmlformats.org/officeDocument/2006/relationships/image" Target="../media/image7.emf"/><Relationship Id="rId5" Type="http://schemas.openxmlformats.org/officeDocument/2006/relationships/oleObject" Target="../embeddings/oleObject347.bin"/><Relationship Id="rId4" Type="http://schemas.openxmlformats.org/officeDocument/2006/relationships/slideMaster" Target="../slideMasters/slideMaster22.xml"/></Relationships>
</file>

<file path=ppt/slideLayouts/_rels/slideLayout656.xml.rels><?xml version="1.0" encoding="UTF-8" standalone="yes"?>
<Relationships xmlns="http://schemas.openxmlformats.org/package/2006/relationships"><Relationship Id="rId3" Type="http://schemas.openxmlformats.org/officeDocument/2006/relationships/tags" Target="../tags/tag1073.xml"/><Relationship Id="rId2" Type="http://schemas.openxmlformats.org/officeDocument/2006/relationships/vmlDrawing" Target="../drawings/vmlDrawing648.vml"/><Relationship Id="rId1" Type="http://schemas.openxmlformats.org/officeDocument/2006/relationships/themeOverride" Target="../theme/themeOverride270.xml"/><Relationship Id="rId6" Type="http://schemas.openxmlformats.org/officeDocument/2006/relationships/image" Target="../media/image7.emf"/><Relationship Id="rId5" Type="http://schemas.openxmlformats.org/officeDocument/2006/relationships/oleObject" Target="../embeddings/oleObject348.bin"/><Relationship Id="rId4" Type="http://schemas.openxmlformats.org/officeDocument/2006/relationships/slideMaster" Target="../slideMasters/slideMaster22.xml"/></Relationships>
</file>

<file path=ppt/slideLayouts/_rels/slideLayout657.xml.rels><?xml version="1.0" encoding="UTF-8" standalone="yes"?>
<Relationships xmlns="http://schemas.openxmlformats.org/package/2006/relationships"><Relationship Id="rId3" Type="http://schemas.openxmlformats.org/officeDocument/2006/relationships/slideMaster" Target="../slideMasters/slideMaster22.xml"/><Relationship Id="rId2" Type="http://schemas.openxmlformats.org/officeDocument/2006/relationships/tags" Target="../tags/tag1074.xml"/><Relationship Id="rId1" Type="http://schemas.openxmlformats.org/officeDocument/2006/relationships/vmlDrawing" Target="../drawings/vmlDrawing649.vml"/><Relationship Id="rId5" Type="http://schemas.openxmlformats.org/officeDocument/2006/relationships/image" Target="../media/image7.emf"/><Relationship Id="rId4" Type="http://schemas.openxmlformats.org/officeDocument/2006/relationships/oleObject" Target="../embeddings/oleObject349.bin"/></Relationships>
</file>

<file path=ppt/slideLayouts/_rels/slideLayout658.xml.rels><?xml version="1.0" encoding="UTF-8" standalone="yes"?>
<Relationships xmlns="http://schemas.openxmlformats.org/package/2006/relationships"><Relationship Id="rId3" Type="http://schemas.openxmlformats.org/officeDocument/2006/relationships/slideMaster" Target="../slideMasters/slideMaster22.xml"/><Relationship Id="rId2" Type="http://schemas.openxmlformats.org/officeDocument/2006/relationships/tags" Target="../tags/tag1075.xml"/><Relationship Id="rId1" Type="http://schemas.openxmlformats.org/officeDocument/2006/relationships/vmlDrawing" Target="../drawings/vmlDrawing650.vml"/><Relationship Id="rId6" Type="http://schemas.openxmlformats.org/officeDocument/2006/relationships/image" Target="../media/image7.emf"/><Relationship Id="rId5" Type="http://schemas.openxmlformats.org/officeDocument/2006/relationships/oleObject" Target="../embeddings/oleObject350.bin"/><Relationship Id="rId4" Type="http://schemas.openxmlformats.org/officeDocument/2006/relationships/image" Target="../media/image14.jpeg"/></Relationships>
</file>

<file path=ppt/slideLayouts/_rels/slideLayout659.xml.rels><?xml version="1.0" encoding="UTF-8" standalone="yes"?>
<Relationships xmlns="http://schemas.openxmlformats.org/package/2006/relationships"><Relationship Id="rId3" Type="http://schemas.openxmlformats.org/officeDocument/2006/relationships/slideMaster" Target="../slideMasters/slideMaster22.xml"/><Relationship Id="rId2" Type="http://schemas.openxmlformats.org/officeDocument/2006/relationships/tags" Target="../tags/tag1076.xml"/><Relationship Id="rId1" Type="http://schemas.openxmlformats.org/officeDocument/2006/relationships/vmlDrawing" Target="../drawings/vmlDrawing651.vml"/><Relationship Id="rId6" Type="http://schemas.openxmlformats.org/officeDocument/2006/relationships/image" Target="../media/image5.emf"/><Relationship Id="rId5" Type="http://schemas.openxmlformats.org/officeDocument/2006/relationships/oleObject" Target="../embeddings/oleObject351.bin"/><Relationship Id="rId4" Type="http://schemas.openxmlformats.org/officeDocument/2006/relationships/image" Target="../media/image6.jpeg"/></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2.xml"/><Relationship Id="rId1" Type="http://schemas.openxmlformats.org/officeDocument/2006/relationships/vmlDrawing" Target="../drawings/vmlDrawing68.vml"/><Relationship Id="rId5" Type="http://schemas.openxmlformats.org/officeDocument/2006/relationships/image" Target="../media/image7.emf"/><Relationship Id="rId4" Type="http://schemas.openxmlformats.org/officeDocument/2006/relationships/oleObject" Target="../embeddings/oleObject68.bin"/></Relationships>
</file>

<file path=ppt/slideLayouts/_rels/slideLayout660.xml.rels><?xml version="1.0" encoding="UTF-8" standalone="yes"?>
<Relationships xmlns="http://schemas.openxmlformats.org/package/2006/relationships"><Relationship Id="rId3" Type="http://schemas.openxmlformats.org/officeDocument/2006/relationships/slideMaster" Target="../slideMasters/slideMaster22.xml"/><Relationship Id="rId2" Type="http://schemas.openxmlformats.org/officeDocument/2006/relationships/tags" Target="../tags/tag1077.xml"/><Relationship Id="rId1" Type="http://schemas.openxmlformats.org/officeDocument/2006/relationships/vmlDrawing" Target="../drawings/vmlDrawing652.vml"/><Relationship Id="rId5" Type="http://schemas.openxmlformats.org/officeDocument/2006/relationships/image" Target="../media/image7.emf"/><Relationship Id="rId4" Type="http://schemas.openxmlformats.org/officeDocument/2006/relationships/oleObject" Target="../embeddings/oleObject352.bin"/></Relationships>
</file>

<file path=ppt/slideLayouts/_rels/slideLayout661.xml.rels><?xml version="1.0" encoding="UTF-8" standalone="yes"?>
<Relationships xmlns="http://schemas.openxmlformats.org/package/2006/relationships"><Relationship Id="rId3" Type="http://schemas.openxmlformats.org/officeDocument/2006/relationships/tags" Target="../tags/tag1078.xml"/><Relationship Id="rId7" Type="http://schemas.openxmlformats.org/officeDocument/2006/relationships/image" Target="../media/image4.emf"/><Relationship Id="rId2" Type="http://schemas.openxmlformats.org/officeDocument/2006/relationships/vmlDrawing" Target="../drawings/vmlDrawing653.vml"/><Relationship Id="rId1" Type="http://schemas.openxmlformats.org/officeDocument/2006/relationships/themeOverride" Target="../theme/themeOverride271.xml"/><Relationship Id="rId6" Type="http://schemas.openxmlformats.org/officeDocument/2006/relationships/oleObject" Target="../embeddings/oleObject353.bin"/><Relationship Id="rId5" Type="http://schemas.openxmlformats.org/officeDocument/2006/relationships/slideMaster" Target="../slideMasters/slideMaster22.xml"/><Relationship Id="rId4" Type="http://schemas.openxmlformats.org/officeDocument/2006/relationships/tags" Target="../tags/tag1079.xml"/></Relationships>
</file>

<file path=ppt/slideLayouts/_rels/slideLayout662.xml.rels><?xml version="1.0" encoding="UTF-8" standalone="yes"?>
<Relationships xmlns="http://schemas.openxmlformats.org/package/2006/relationships"><Relationship Id="rId3" Type="http://schemas.openxmlformats.org/officeDocument/2006/relationships/tags" Target="../tags/tag1080.xml"/><Relationship Id="rId2" Type="http://schemas.openxmlformats.org/officeDocument/2006/relationships/vmlDrawing" Target="../drawings/vmlDrawing654.vml"/><Relationship Id="rId1" Type="http://schemas.openxmlformats.org/officeDocument/2006/relationships/themeOverride" Target="../theme/themeOverride272.xml"/><Relationship Id="rId6" Type="http://schemas.openxmlformats.org/officeDocument/2006/relationships/image" Target="../media/image4.emf"/><Relationship Id="rId5" Type="http://schemas.openxmlformats.org/officeDocument/2006/relationships/oleObject" Target="../embeddings/oleObject354.bin"/><Relationship Id="rId4" Type="http://schemas.openxmlformats.org/officeDocument/2006/relationships/slideMaster" Target="../slideMasters/slideMaster22.xml"/></Relationships>
</file>

<file path=ppt/slideLayouts/_rels/slideLayout663.xml.rels><?xml version="1.0" encoding="UTF-8" standalone="yes"?>
<Relationships xmlns="http://schemas.openxmlformats.org/package/2006/relationships"><Relationship Id="rId3" Type="http://schemas.openxmlformats.org/officeDocument/2006/relationships/tags" Target="../tags/tag1081.xml"/><Relationship Id="rId2" Type="http://schemas.openxmlformats.org/officeDocument/2006/relationships/vmlDrawing" Target="../drawings/vmlDrawing655.vml"/><Relationship Id="rId1" Type="http://schemas.openxmlformats.org/officeDocument/2006/relationships/themeOverride" Target="../theme/themeOverride273.xml"/><Relationship Id="rId6" Type="http://schemas.openxmlformats.org/officeDocument/2006/relationships/image" Target="../media/image4.emf"/><Relationship Id="rId5" Type="http://schemas.openxmlformats.org/officeDocument/2006/relationships/oleObject" Target="../embeddings/oleObject355.bin"/><Relationship Id="rId4" Type="http://schemas.openxmlformats.org/officeDocument/2006/relationships/slideMaster" Target="../slideMasters/slideMaster22.xml"/></Relationships>
</file>

<file path=ppt/slideLayouts/_rels/slideLayout664.xml.rels><?xml version="1.0" encoding="UTF-8" standalone="yes"?>
<Relationships xmlns="http://schemas.openxmlformats.org/package/2006/relationships"><Relationship Id="rId3" Type="http://schemas.openxmlformats.org/officeDocument/2006/relationships/tags" Target="../tags/tag1082.xml"/><Relationship Id="rId7" Type="http://schemas.openxmlformats.org/officeDocument/2006/relationships/image" Target="../media/image15.png"/><Relationship Id="rId2" Type="http://schemas.openxmlformats.org/officeDocument/2006/relationships/vmlDrawing" Target="../drawings/vmlDrawing656.vml"/><Relationship Id="rId1" Type="http://schemas.openxmlformats.org/officeDocument/2006/relationships/themeOverride" Target="../theme/themeOverride274.xml"/><Relationship Id="rId6" Type="http://schemas.openxmlformats.org/officeDocument/2006/relationships/image" Target="../media/image4.emf"/><Relationship Id="rId5" Type="http://schemas.openxmlformats.org/officeDocument/2006/relationships/oleObject" Target="../embeddings/oleObject356.bin"/><Relationship Id="rId4" Type="http://schemas.openxmlformats.org/officeDocument/2006/relationships/slideMaster" Target="../slideMasters/slideMaster22.xml"/></Relationships>
</file>

<file path=ppt/slideLayouts/_rels/slideLayout665.xml.rels><?xml version="1.0" encoding="UTF-8" standalone="yes"?>
<Relationships xmlns="http://schemas.openxmlformats.org/package/2006/relationships"><Relationship Id="rId3" Type="http://schemas.openxmlformats.org/officeDocument/2006/relationships/tags" Target="../tags/tag1084.xml"/><Relationship Id="rId2" Type="http://schemas.openxmlformats.org/officeDocument/2006/relationships/tags" Target="../tags/tag1083.xml"/><Relationship Id="rId1" Type="http://schemas.openxmlformats.org/officeDocument/2006/relationships/vmlDrawing" Target="../drawings/vmlDrawing657.vml"/><Relationship Id="rId6" Type="http://schemas.openxmlformats.org/officeDocument/2006/relationships/image" Target="../media/image4.emf"/><Relationship Id="rId5" Type="http://schemas.openxmlformats.org/officeDocument/2006/relationships/oleObject" Target="../embeddings/oleObject357.bin"/><Relationship Id="rId4" Type="http://schemas.openxmlformats.org/officeDocument/2006/relationships/slideMaster" Target="../slideMasters/slideMaster22.xml"/></Relationships>
</file>

<file path=ppt/slideLayouts/_rels/slideLayout666.xml.rels><?xml version="1.0" encoding="UTF-8" standalone="yes"?>
<Relationships xmlns="http://schemas.openxmlformats.org/package/2006/relationships"><Relationship Id="rId3" Type="http://schemas.openxmlformats.org/officeDocument/2006/relationships/slideMaster" Target="../slideMasters/slideMaster22.xml"/><Relationship Id="rId2" Type="http://schemas.openxmlformats.org/officeDocument/2006/relationships/tags" Target="../tags/tag1085.xml"/><Relationship Id="rId1" Type="http://schemas.openxmlformats.org/officeDocument/2006/relationships/vmlDrawing" Target="../drawings/vmlDrawing658.vml"/><Relationship Id="rId5" Type="http://schemas.openxmlformats.org/officeDocument/2006/relationships/image" Target="../media/image4.emf"/><Relationship Id="rId4" Type="http://schemas.openxmlformats.org/officeDocument/2006/relationships/oleObject" Target="../embeddings/oleObject358.bin"/></Relationships>
</file>

<file path=ppt/slideLayouts/_rels/slideLayout667.xml.rels><?xml version="1.0" encoding="UTF-8" standalone="yes"?>
<Relationships xmlns="http://schemas.openxmlformats.org/package/2006/relationships"><Relationship Id="rId3" Type="http://schemas.openxmlformats.org/officeDocument/2006/relationships/slideMaster" Target="../slideMasters/slideMaster22.xml"/><Relationship Id="rId2" Type="http://schemas.openxmlformats.org/officeDocument/2006/relationships/tags" Target="../tags/tag1086.xml"/><Relationship Id="rId1" Type="http://schemas.openxmlformats.org/officeDocument/2006/relationships/vmlDrawing" Target="../drawings/vmlDrawing659.vml"/><Relationship Id="rId5" Type="http://schemas.openxmlformats.org/officeDocument/2006/relationships/image" Target="../media/image4.emf"/><Relationship Id="rId4" Type="http://schemas.openxmlformats.org/officeDocument/2006/relationships/oleObject" Target="../embeddings/oleObject359.bin"/></Relationships>
</file>

<file path=ppt/slideLayouts/_rels/slideLayout668.xml.rels><?xml version="1.0" encoding="UTF-8" standalone="yes"?>
<Relationships xmlns="http://schemas.openxmlformats.org/package/2006/relationships"><Relationship Id="rId3" Type="http://schemas.openxmlformats.org/officeDocument/2006/relationships/tags" Target="../tags/tag1087.xml"/><Relationship Id="rId7" Type="http://schemas.openxmlformats.org/officeDocument/2006/relationships/image" Target="../media/image15.png"/><Relationship Id="rId2" Type="http://schemas.openxmlformats.org/officeDocument/2006/relationships/vmlDrawing" Target="../drawings/vmlDrawing660.vml"/><Relationship Id="rId1" Type="http://schemas.openxmlformats.org/officeDocument/2006/relationships/themeOverride" Target="../theme/themeOverride275.xml"/><Relationship Id="rId6" Type="http://schemas.openxmlformats.org/officeDocument/2006/relationships/image" Target="../media/image4.emf"/><Relationship Id="rId5" Type="http://schemas.openxmlformats.org/officeDocument/2006/relationships/oleObject" Target="../embeddings/oleObject360.bin"/><Relationship Id="rId4" Type="http://schemas.openxmlformats.org/officeDocument/2006/relationships/slideMaster" Target="../slideMasters/slideMaster22.xml"/></Relationships>
</file>

<file path=ppt/slideLayouts/_rels/slideLayout669.xml.rels><?xml version="1.0" encoding="UTF-8" standalone="yes"?>
<Relationships xmlns="http://schemas.openxmlformats.org/package/2006/relationships"><Relationship Id="rId3" Type="http://schemas.openxmlformats.org/officeDocument/2006/relationships/tags" Target="../tags/tag1088.xml"/><Relationship Id="rId7" Type="http://schemas.openxmlformats.org/officeDocument/2006/relationships/image" Target="../media/image9.png"/><Relationship Id="rId2" Type="http://schemas.openxmlformats.org/officeDocument/2006/relationships/vmlDrawing" Target="../drawings/vmlDrawing661.vml"/><Relationship Id="rId1" Type="http://schemas.openxmlformats.org/officeDocument/2006/relationships/themeOverride" Target="../theme/themeOverride276.xml"/><Relationship Id="rId6" Type="http://schemas.openxmlformats.org/officeDocument/2006/relationships/image" Target="../media/image4.emf"/><Relationship Id="rId5" Type="http://schemas.openxmlformats.org/officeDocument/2006/relationships/oleObject" Target="../embeddings/oleObject361.bin"/><Relationship Id="rId4" Type="http://schemas.openxmlformats.org/officeDocument/2006/relationships/slideMaster" Target="../slideMasters/slideMaster22.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114.xml"/><Relationship Id="rId7" Type="http://schemas.openxmlformats.org/officeDocument/2006/relationships/image" Target="../media/image7.emf"/><Relationship Id="rId2" Type="http://schemas.openxmlformats.org/officeDocument/2006/relationships/tags" Target="../tags/tag113.xml"/><Relationship Id="rId1" Type="http://schemas.openxmlformats.org/officeDocument/2006/relationships/vmlDrawing" Target="../drawings/vmlDrawing69.vml"/><Relationship Id="rId6" Type="http://schemas.openxmlformats.org/officeDocument/2006/relationships/oleObject" Target="../embeddings/oleObject69.bin"/><Relationship Id="rId5" Type="http://schemas.openxmlformats.org/officeDocument/2006/relationships/image" Target="../media/image14.jpeg"/><Relationship Id="rId4" Type="http://schemas.openxmlformats.org/officeDocument/2006/relationships/slideMaster" Target="../slideMasters/slideMaster4.xml"/></Relationships>
</file>

<file path=ppt/slideLayouts/_rels/slideLayout67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116.xml"/><Relationship Id="rId7" Type="http://schemas.openxmlformats.org/officeDocument/2006/relationships/image" Target="../media/image7.emf"/><Relationship Id="rId2" Type="http://schemas.openxmlformats.org/officeDocument/2006/relationships/tags" Target="../tags/tag115.xml"/><Relationship Id="rId1" Type="http://schemas.openxmlformats.org/officeDocument/2006/relationships/vmlDrawing" Target="../drawings/vmlDrawing70.vml"/><Relationship Id="rId6" Type="http://schemas.openxmlformats.org/officeDocument/2006/relationships/oleObject" Target="../embeddings/oleObject70.bin"/><Relationship Id="rId5" Type="http://schemas.openxmlformats.org/officeDocument/2006/relationships/image" Target="../media/image14.jpeg"/><Relationship Id="rId4"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118.xml"/><Relationship Id="rId7" Type="http://schemas.openxmlformats.org/officeDocument/2006/relationships/image" Target="../media/image7.emf"/><Relationship Id="rId2" Type="http://schemas.openxmlformats.org/officeDocument/2006/relationships/tags" Target="../tags/tag117.xml"/><Relationship Id="rId1" Type="http://schemas.openxmlformats.org/officeDocument/2006/relationships/vmlDrawing" Target="../drawings/vmlDrawing71.vml"/><Relationship Id="rId6" Type="http://schemas.openxmlformats.org/officeDocument/2006/relationships/oleObject" Target="../embeddings/oleObject71.bin"/><Relationship Id="rId5" Type="http://schemas.openxmlformats.org/officeDocument/2006/relationships/image" Target="../media/image14.jpeg"/><Relationship Id="rId4"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14.xml"/><Relationship Id="rId7" Type="http://schemas.openxmlformats.org/officeDocument/2006/relationships/image" Target="../media/image7.emf"/><Relationship Id="rId2" Type="http://schemas.openxmlformats.org/officeDocument/2006/relationships/vmlDrawing" Target="../drawings/vmlDrawing8.vml"/><Relationship Id="rId1" Type="http://schemas.openxmlformats.org/officeDocument/2006/relationships/themeOverride" Target="../theme/themeOverride1.xml"/><Relationship Id="rId6" Type="http://schemas.openxmlformats.org/officeDocument/2006/relationships/oleObject" Target="../embeddings/oleObject8.bin"/><Relationship Id="rId5" Type="http://schemas.openxmlformats.org/officeDocument/2006/relationships/slideMaster" Target="../slideMasters/slideMaster3.xml"/><Relationship Id="rId4" Type="http://schemas.openxmlformats.org/officeDocument/2006/relationships/tags" Target="../tags/tag15.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120.xml"/><Relationship Id="rId7" Type="http://schemas.openxmlformats.org/officeDocument/2006/relationships/image" Target="../media/image7.emf"/><Relationship Id="rId2" Type="http://schemas.openxmlformats.org/officeDocument/2006/relationships/tags" Target="../tags/tag119.xml"/><Relationship Id="rId1" Type="http://schemas.openxmlformats.org/officeDocument/2006/relationships/vmlDrawing" Target="../drawings/vmlDrawing72.vml"/><Relationship Id="rId6" Type="http://schemas.openxmlformats.org/officeDocument/2006/relationships/oleObject" Target="../embeddings/oleObject72.bin"/><Relationship Id="rId5" Type="http://schemas.openxmlformats.org/officeDocument/2006/relationships/image" Target="../media/image14.jpeg"/><Relationship Id="rId4"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121.xml"/><Relationship Id="rId7" Type="http://schemas.openxmlformats.org/officeDocument/2006/relationships/image" Target="../media/image7.emf"/><Relationship Id="rId2" Type="http://schemas.openxmlformats.org/officeDocument/2006/relationships/vmlDrawing" Target="../drawings/vmlDrawing73.vml"/><Relationship Id="rId1" Type="http://schemas.openxmlformats.org/officeDocument/2006/relationships/themeOverride" Target="../theme/themeOverride26.xml"/><Relationship Id="rId6" Type="http://schemas.openxmlformats.org/officeDocument/2006/relationships/oleObject" Target="../embeddings/oleObject73.bin"/><Relationship Id="rId5" Type="http://schemas.openxmlformats.org/officeDocument/2006/relationships/slideMaster" Target="../slideMasters/slideMaster4.xml"/><Relationship Id="rId4" Type="http://schemas.openxmlformats.org/officeDocument/2006/relationships/tags" Target="../tags/tag122.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123.xml"/><Relationship Id="rId7" Type="http://schemas.openxmlformats.org/officeDocument/2006/relationships/image" Target="../media/image7.emf"/><Relationship Id="rId2" Type="http://schemas.openxmlformats.org/officeDocument/2006/relationships/vmlDrawing" Target="../drawings/vmlDrawing74.vml"/><Relationship Id="rId1" Type="http://schemas.openxmlformats.org/officeDocument/2006/relationships/themeOverride" Target="../theme/themeOverride27.xml"/><Relationship Id="rId6" Type="http://schemas.openxmlformats.org/officeDocument/2006/relationships/oleObject" Target="../embeddings/oleObject74.bin"/><Relationship Id="rId5" Type="http://schemas.openxmlformats.org/officeDocument/2006/relationships/slideMaster" Target="../slideMasters/slideMaster4.xml"/><Relationship Id="rId4" Type="http://schemas.openxmlformats.org/officeDocument/2006/relationships/tags" Target="../tags/tag124.xml"/></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125.xml"/><Relationship Id="rId7" Type="http://schemas.openxmlformats.org/officeDocument/2006/relationships/image" Target="../media/image7.emf"/><Relationship Id="rId2" Type="http://schemas.openxmlformats.org/officeDocument/2006/relationships/vmlDrawing" Target="../drawings/vmlDrawing75.vml"/><Relationship Id="rId1" Type="http://schemas.openxmlformats.org/officeDocument/2006/relationships/themeOverride" Target="../theme/themeOverride28.xml"/><Relationship Id="rId6" Type="http://schemas.openxmlformats.org/officeDocument/2006/relationships/oleObject" Target="../embeddings/oleObject75.bin"/><Relationship Id="rId5" Type="http://schemas.openxmlformats.org/officeDocument/2006/relationships/slideMaster" Target="../slideMasters/slideMaster4.xml"/><Relationship Id="rId4" Type="http://schemas.openxmlformats.org/officeDocument/2006/relationships/tags" Target="../tags/tag126.xml"/></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127.xml"/><Relationship Id="rId7" Type="http://schemas.openxmlformats.org/officeDocument/2006/relationships/image" Target="../media/image7.emf"/><Relationship Id="rId2" Type="http://schemas.openxmlformats.org/officeDocument/2006/relationships/vmlDrawing" Target="../drawings/vmlDrawing76.vml"/><Relationship Id="rId1" Type="http://schemas.openxmlformats.org/officeDocument/2006/relationships/themeOverride" Target="../theme/themeOverride29.xml"/><Relationship Id="rId6" Type="http://schemas.openxmlformats.org/officeDocument/2006/relationships/oleObject" Target="../embeddings/oleObject76.bin"/><Relationship Id="rId5" Type="http://schemas.openxmlformats.org/officeDocument/2006/relationships/slideMaster" Target="../slideMasters/slideMaster4.xml"/><Relationship Id="rId4" Type="http://schemas.openxmlformats.org/officeDocument/2006/relationships/tags" Target="../tags/tag128.xml"/></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129.xml"/><Relationship Id="rId7" Type="http://schemas.openxmlformats.org/officeDocument/2006/relationships/image" Target="../media/image7.emf"/><Relationship Id="rId2" Type="http://schemas.openxmlformats.org/officeDocument/2006/relationships/vmlDrawing" Target="../drawings/vmlDrawing77.vml"/><Relationship Id="rId1" Type="http://schemas.openxmlformats.org/officeDocument/2006/relationships/themeOverride" Target="../theme/themeOverride30.xml"/><Relationship Id="rId6" Type="http://schemas.openxmlformats.org/officeDocument/2006/relationships/oleObject" Target="../embeddings/oleObject77.bin"/><Relationship Id="rId5" Type="http://schemas.openxmlformats.org/officeDocument/2006/relationships/slideMaster" Target="../slideMasters/slideMaster4.xml"/><Relationship Id="rId4" Type="http://schemas.openxmlformats.org/officeDocument/2006/relationships/tags" Target="../tags/tag130.xml"/></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131.xml"/><Relationship Id="rId7" Type="http://schemas.openxmlformats.org/officeDocument/2006/relationships/image" Target="../media/image7.emf"/><Relationship Id="rId2" Type="http://schemas.openxmlformats.org/officeDocument/2006/relationships/vmlDrawing" Target="../drawings/vmlDrawing78.vml"/><Relationship Id="rId1" Type="http://schemas.openxmlformats.org/officeDocument/2006/relationships/themeOverride" Target="../theme/themeOverride31.xml"/><Relationship Id="rId6" Type="http://schemas.openxmlformats.org/officeDocument/2006/relationships/oleObject" Target="../embeddings/oleObject78.bin"/><Relationship Id="rId5" Type="http://schemas.openxmlformats.org/officeDocument/2006/relationships/slideMaster" Target="../slideMasters/slideMaster4.xml"/><Relationship Id="rId4" Type="http://schemas.openxmlformats.org/officeDocument/2006/relationships/tags" Target="../tags/tag132.xml"/></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133.xml"/><Relationship Id="rId7" Type="http://schemas.openxmlformats.org/officeDocument/2006/relationships/image" Target="../media/image11.emf"/><Relationship Id="rId2" Type="http://schemas.openxmlformats.org/officeDocument/2006/relationships/vmlDrawing" Target="../drawings/vmlDrawing79.vml"/><Relationship Id="rId1" Type="http://schemas.openxmlformats.org/officeDocument/2006/relationships/themeOverride" Target="../theme/themeOverride32.xml"/><Relationship Id="rId6" Type="http://schemas.openxmlformats.org/officeDocument/2006/relationships/oleObject" Target="../embeddings/oleObject79.bin"/><Relationship Id="rId5" Type="http://schemas.openxmlformats.org/officeDocument/2006/relationships/slideMaster" Target="../slideMasters/slideMaster4.xml"/><Relationship Id="rId4" Type="http://schemas.openxmlformats.org/officeDocument/2006/relationships/tags" Target="../tags/tag134.xml"/></Relationships>
</file>

<file path=ppt/slideLayouts/_rels/slideLayout78.xml.rels><?xml version="1.0" encoding="UTF-8" standalone="yes"?>
<Relationships xmlns="http://schemas.openxmlformats.org/package/2006/relationships"><Relationship Id="rId3" Type="http://schemas.openxmlformats.org/officeDocument/2006/relationships/tags" Target="../tags/tag136.xml"/><Relationship Id="rId7" Type="http://schemas.openxmlformats.org/officeDocument/2006/relationships/image" Target="../media/image10.png"/><Relationship Id="rId2" Type="http://schemas.openxmlformats.org/officeDocument/2006/relationships/tags" Target="../tags/tag135.xml"/><Relationship Id="rId1" Type="http://schemas.openxmlformats.org/officeDocument/2006/relationships/vmlDrawing" Target="../drawings/vmlDrawing80.vml"/><Relationship Id="rId6" Type="http://schemas.openxmlformats.org/officeDocument/2006/relationships/image" Target="../media/image7.emf"/><Relationship Id="rId5" Type="http://schemas.openxmlformats.org/officeDocument/2006/relationships/oleObject" Target="../embeddings/oleObject80.bin"/><Relationship Id="rId4"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137.xml"/><Relationship Id="rId7" Type="http://schemas.openxmlformats.org/officeDocument/2006/relationships/image" Target="../media/image7.emf"/><Relationship Id="rId2" Type="http://schemas.openxmlformats.org/officeDocument/2006/relationships/vmlDrawing" Target="../drawings/vmlDrawing81.vml"/><Relationship Id="rId1" Type="http://schemas.openxmlformats.org/officeDocument/2006/relationships/themeOverride" Target="../theme/themeOverride33.xml"/><Relationship Id="rId6" Type="http://schemas.openxmlformats.org/officeDocument/2006/relationships/oleObject" Target="../embeddings/oleObject81.bin"/><Relationship Id="rId5" Type="http://schemas.openxmlformats.org/officeDocument/2006/relationships/slideMaster" Target="../slideMasters/slideMaster4.xml"/><Relationship Id="rId4" Type="http://schemas.openxmlformats.org/officeDocument/2006/relationships/tags" Target="../tags/tag138.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image" Target="../media/image10.png"/><Relationship Id="rId2" Type="http://schemas.openxmlformats.org/officeDocument/2006/relationships/tags" Target="../tags/tag16.xml"/><Relationship Id="rId1" Type="http://schemas.openxmlformats.org/officeDocument/2006/relationships/vmlDrawing" Target="../drawings/vmlDrawing9.vml"/><Relationship Id="rId6" Type="http://schemas.openxmlformats.org/officeDocument/2006/relationships/image" Target="../media/image7.emf"/><Relationship Id="rId5" Type="http://schemas.openxmlformats.org/officeDocument/2006/relationships/oleObject" Target="../embeddings/oleObject9.bin"/><Relationship Id="rId4"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3" Type="http://schemas.openxmlformats.org/officeDocument/2006/relationships/tags" Target="../tags/tag140.xml"/><Relationship Id="rId7" Type="http://schemas.openxmlformats.org/officeDocument/2006/relationships/image" Target="../media/image10.png"/><Relationship Id="rId2" Type="http://schemas.openxmlformats.org/officeDocument/2006/relationships/tags" Target="../tags/tag139.xml"/><Relationship Id="rId1" Type="http://schemas.openxmlformats.org/officeDocument/2006/relationships/vmlDrawing" Target="../drawings/vmlDrawing82.vml"/><Relationship Id="rId6" Type="http://schemas.openxmlformats.org/officeDocument/2006/relationships/image" Target="../media/image7.emf"/><Relationship Id="rId5" Type="http://schemas.openxmlformats.org/officeDocument/2006/relationships/oleObject" Target="../embeddings/oleObject82.bin"/><Relationship Id="rId4"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141.xml"/><Relationship Id="rId7" Type="http://schemas.openxmlformats.org/officeDocument/2006/relationships/image" Target="../media/image7.emf"/><Relationship Id="rId2" Type="http://schemas.openxmlformats.org/officeDocument/2006/relationships/vmlDrawing" Target="../drawings/vmlDrawing83.vml"/><Relationship Id="rId1" Type="http://schemas.openxmlformats.org/officeDocument/2006/relationships/themeOverride" Target="../theme/themeOverride34.xml"/><Relationship Id="rId6" Type="http://schemas.openxmlformats.org/officeDocument/2006/relationships/oleObject" Target="../embeddings/oleObject83.bin"/><Relationship Id="rId5" Type="http://schemas.openxmlformats.org/officeDocument/2006/relationships/slideMaster" Target="../slideMasters/slideMaster4.xml"/><Relationship Id="rId4" Type="http://schemas.openxmlformats.org/officeDocument/2006/relationships/tags" Target="../tags/tag142.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144.xml"/><Relationship Id="rId7" Type="http://schemas.openxmlformats.org/officeDocument/2006/relationships/image" Target="../media/image10.png"/><Relationship Id="rId2" Type="http://schemas.openxmlformats.org/officeDocument/2006/relationships/tags" Target="../tags/tag143.xml"/><Relationship Id="rId1" Type="http://schemas.openxmlformats.org/officeDocument/2006/relationships/vmlDrawing" Target="../drawings/vmlDrawing84.vml"/><Relationship Id="rId6" Type="http://schemas.openxmlformats.org/officeDocument/2006/relationships/image" Target="../media/image7.emf"/><Relationship Id="rId5" Type="http://schemas.openxmlformats.org/officeDocument/2006/relationships/oleObject" Target="../embeddings/oleObject84.bin"/><Relationship Id="rId4"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145.xml"/><Relationship Id="rId7" Type="http://schemas.openxmlformats.org/officeDocument/2006/relationships/image" Target="../media/image7.emf"/><Relationship Id="rId2" Type="http://schemas.openxmlformats.org/officeDocument/2006/relationships/vmlDrawing" Target="../drawings/vmlDrawing85.vml"/><Relationship Id="rId1" Type="http://schemas.openxmlformats.org/officeDocument/2006/relationships/themeOverride" Target="../theme/themeOverride35.xml"/><Relationship Id="rId6" Type="http://schemas.openxmlformats.org/officeDocument/2006/relationships/oleObject" Target="../embeddings/oleObject85.bin"/><Relationship Id="rId5" Type="http://schemas.openxmlformats.org/officeDocument/2006/relationships/slideMaster" Target="../slideMasters/slideMaster4.xml"/><Relationship Id="rId4" Type="http://schemas.openxmlformats.org/officeDocument/2006/relationships/tags" Target="../tags/tag146.xml"/></Relationships>
</file>

<file path=ppt/slideLayouts/_rels/slideLayout84.xml.rels><?xml version="1.0" encoding="UTF-8" standalone="yes"?>
<Relationships xmlns="http://schemas.openxmlformats.org/package/2006/relationships"><Relationship Id="rId3" Type="http://schemas.openxmlformats.org/officeDocument/2006/relationships/tags" Target="../tags/tag148.xml"/><Relationship Id="rId7" Type="http://schemas.openxmlformats.org/officeDocument/2006/relationships/image" Target="../media/image10.png"/><Relationship Id="rId2" Type="http://schemas.openxmlformats.org/officeDocument/2006/relationships/tags" Target="../tags/tag147.xml"/><Relationship Id="rId1" Type="http://schemas.openxmlformats.org/officeDocument/2006/relationships/vmlDrawing" Target="../drawings/vmlDrawing86.vml"/><Relationship Id="rId6" Type="http://schemas.openxmlformats.org/officeDocument/2006/relationships/image" Target="../media/image7.emf"/><Relationship Id="rId5" Type="http://schemas.openxmlformats.org/officeDocument/2006/relationships/oleObject" Target="../embeddings/oleObject86.bin"/><Relationship Id="rId4"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tags" Target="../tags/tag149.xml"/><Relationship Id="rId7" Type="http://schemas.openxmlformats.org/officeDocument/2006/relationships/image" Target="../media/image7.emf"/><Relationship Id="rId2" Type="http://schemas.openxmlformats.org/officeDocument/2006/relationships/vmlDrawing" Target="../drawings/vmlDrawing87.vml"/><Relationship Id="rId1" Type="http://schemas.openxmlformats.org/officeDocument/2006/relationships/themeOverride" Target="../theme/themeOverride36.xml"/><Relationship Id="rId6" Type="http://schemas.openxmlformats.org/officeDocument/2006/relationships/oleObject" Target="../embeddings/oleObject87.bin"/><Relationship Id="rId5" Type="http://schemas.openxmlformats.org/officeDocument/2006/relationships/slideMaster" Target="../slideMasters/slideMaster4.xml"/><Relationship Id="rId4" Type="http://schemas.openxmlformats.org/officeDocument/2006/relationships/tags" Target="../tags/tag150.xml"/></Relationships>
</file>

<file path=ppt/slideLayouts/_rels/slideLayout86.xml.rels><?xml version="1.0" encoding="UTF-8" standalone="yes"?>
<Relationships xmlns="http://schemas.openxmlformats.org/package/2006/relationships"><Relationship Id="rId3" Type="http://schemas.openxmlformats.org/officeDocument/2006/relationships/tags" Target="../tags/tag152.xml"/><Relationship Id="rId7" Type="http://schemas.openxmlformats.org/officeDocument/2006/relationships/image" Target="../media/image7.emf"/><Relationship Id="rId2" Type="http://schemas.openxmlformats.org/officeDocument/2006/relationships/tags" Target="../tags/tag151.xml"/><Relationship Id="rId1" Type="http://schemas.openxmlformats.org/officeDocument/2006/relationships/vmlDrawing" Target="../drawings/vmlDrawing88.vml"/><Relationship Id="rId6" Type="http://schemas.openxmlformats.org/officeDocument/2006/relationships/oleObject" Target="../embeddings/oleObject88.bin"/><Relationship Id="rId5" Type="http://schemas.openxmlformats.org/officeDocument/2006/relationships/image" Target="../media/image14.jpeg"/><Relationship Id="rId4"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53.xml"/><Relationship Id="rId1" Type="http://schemas.openxmlformats.org/officeDocument/2006/relationships/vmlDrawing" Target="../drawings/vmlDrawing89.vml"/><Relationship Id="rId6" Type="http://schemas.openxmlformats.org/officeDocument/2006/relationships/image" Target="../media/image13.png"/><Relationship Id="rId5" Type="http://schemas.openxmlformats.org/officeDocument/2006/relationships/image" Target="../media/image5.emf"/><Relationship Id="rId4" Type="http://schemas.openxmlformats.org/officeDocument/2006/relationships/oleObject" Target="../embeddings/oleObject89.bin"/></Relationships>
</file>

<file path=ppt/slideLayouts/_rels/slideLayout88.xml.rels><?xml version="1.0" encoding="UTF-8" standalone="yes"?>
<Relationships xmlns="http://schemas.openxmlformats.org/package/2006/relationships"><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vmlDrawing" Target="../drawings/vmlDrawing90.vml"/><Relationship Id="rId6" Type="http://schemas.openxmlformats.org/officeDocument/2006/relationships/image" Target="../media/image7.emf"/><Relationship Id="rId5" Type="http://schemas.openxmlformats.org/officeDocument/2006/relationships/oleObject" Target="../embeddings/oleObject90.bin"/><Relationship Id="rId4"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tags" Target="../tags/tag156.xml"/><Relationship Id="rId7" Type="http://schemas.openxmlformats.org/officeDocument/2006/relationships/image" Target="../media/image9.png"/><Relationship Id="rId2" Type="http://schemas.openxmlformats.org/officeDocument/2006/relationships/vmlDrawing" Target="../drawings/vmlDrawing91.vml"/><Relationship Id="rId1" Type="http://schemas.openxmlformats.org/officeDocument/2006/relationships/themeOverride" Target="../theme/themeOverride37.xml"/><Relationship Id="rId6" Type="http://schemas.openxmlformats.org/officeDocument/2006/relationships/image" Target="../media/image7.emf"/><Relationship Id="rId5" Type="http://schemas.openxmlformats.org/officeDocument/2006/relationships/oleObject" Target="../embeddings/oleObject91.bin"/><Relationship Id="rId4"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18.xml"/><Relationship Id="rId7" Type="http://schemas.openxmlformats.org/officeDocument/2006/relationships/image" Target="../media/image11.emf"/><Relationship Id="rId2" Type="http://schemas.openxmlformats.org/officeDocument/2006/relationships/vmlDrawing" Target="../drawings/vmlDrawing10.vml"/><Relationship Id="rId1" Type="http://schemas.openxmlformats.org/officeDocument/2006/relationships/themeOverride" Target="../theme/themeOverride2.xml"/><Relationship Id="rId6" Type="http://schemas.openxmlformats.org/officeDocument/2006/relationships/oleObject" Target="../embeddings/oleObject10.bin"/><Relationship Id="rId5" Type="http://schemas.openxmlformats.org/officeDocument/2006/relationships/slideMaster" Target="../slideMasters/slideMaster3.xml"/><Relationship Id="rId4" Type="http://schemas.openxmlformats.org/officeDocument/2006/relationships/tags" Target="../tags/tag19.xml"/></Relationships>
</file>

<file path=ppt/slideLayouts/_rels/slideLayout90.xml.rels><?xml version="1.0" encoding="UTF-8" standalone="yes"?>
<Relationships xmlns="http://schemas.openxmlformats.org/package/2006/relationships"><Relationship Id="rId3" Type="http://schemas.openxmlformats.org/officeDocument/2006/relationships/tags" Target="../tags/tag157.xml"/><Relationship Id="rId2" Type="http://schemas.openxmlformats.org/officeDocument/2006/relationships/vmlDrawing" Target="../drawings/vmlDrawing92.vml"/><Relationship Id="rId1" Type="http://schemas.openxmlformats.org/officeDocument/2006/relationships/themeOverride" Target="../theme/themeOverride38.xml"/><Relationship Id="rId6" Type="http://schemas.openxmlformats.org/officeDocument/2006/relationships/image" Target="../media/image7.emf"/><Relationship Id="rId5" Type="http://schemas.openxmlformats.org/officeDocument/2006/relationships/oleObject" Target="../embeddings/oleObject92.bin"/><Relationship Id="rId4"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58.xml"/><Relationship Id="rId1" Type="http://schemas.openxmlformats.org/officeDocument/2006/relationships/vmlDrawing" Target="../drawings/vmlDrawing93.vml"/><Relationship Id="rId5" Type="http://schemas.openxmlformats.org/officeDocument/2006/relationships/image" Target="../media/image7.emf"/><Relationship Id="rId4" Type="http://schemas.openxmlformats.org/officeDocument/2006/relationships/oleObject" Target="../embeddings/oleObject93.bin"/></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59.xml"/><Relationship Id="rId1" Type="http://schemas.openxmlformats.org/officeDocument/2006/relationships/vmlDrawing" Target="../drawings/vmlDrawing94.vml"/><Relationship Id="rId6" Type="http://schemas.openxmlformats.org/officeDocument/2006/relationships/image" Target="../media/image7.emf"/><Relationship Id="rId5" Type="http://schemas.openxmlformats.org/officeDocument/2006/relationships/oleObject" Target="../embeddings/oleObject94.bin"/><Relationship Id="rId4" Type="http://schemas.openxmlformats.org/officeDocument/2006/relationships/image" Target="../media/image14.jpeg"/></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60.xml"/><Relationship Id="rId1" Type="http://schemas.openxmlformats.org/officeDocument/2006/relationships/vmlDrawing" Target="../drawings/vmlDrawing95.vml"/><Relationship Id="rId6" Type="http://schemas.openxmlformats.org/officeDocument/2006/relationships/image" Target="../media/image5.emf"/><Relationship Id="rId5" Type="http://schemas.openxmlformats.org/officeDocument/2006/relationships/oleObject" Target="../embeddings/oleObject95.bin"/><Relationship Id="rId4" Type="http://schemas.openxmlformats.org/officeDocument/2006/relationships/image" Target="../media/image6.jpeg"/></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61.xml"/><Relationship Id="rId1" Type="http://schemas.openxmlformats.org/officeDocument/2006/relationships/vmlDrawing" Target="../drawings/vmlDrawing96.vml"/><Relationship Id="rId5" Type="http://schemas.openxmlformats.org/officeDocument/2006/relationships/image" Target="../media/image7.emf"/><Relationship Id="rId4" Type="http://schemas.openxmlformats.org/officeDocument/2006/relationships/oleObject" Target="../embeddings/oleObject96.bin"/></Relationships>
</file>

<file path=ppt/slideLayouts/_rels/slideLayout95.xml.rels><?xml version="1.0" encoding="UTF-8" standalone="yes"?>
<Relationships xmlns="http://schemas.openxmlformats.org/package/2006/relationships"><Relationship Id="rId3" Type="http://schemas.openxmlformats.org/officeDocument/2006/relationships/tags" Target="../tags/tag162.xml"/><Relationship Id="rId7" Type="http://schemas.openxmlformats.org/officeDocument/2006/relationships/image" Target="../media/image4.emf"/><Relationship Id="rId2" Type="http://schemas.openxmlformats.org/officeDocument/2006/relationships/vmlDrawing" Target="../drawings/vmlDrawing97.vml"/><Relationship Id="rId1" Type="http://schemas.openxmlformats.org/officeDocument/2006/relationships/themeOverride" Target="../theme/themeOverride39.xml"/><Relationship Id="rId6" Type="http://schemas.openxmlformats.org/officeDocument/2006/relationships/oleObject" Target="../embeddings/oleObject97.bin"/><Relationship Id="rId5" Type="http://schemas.openxmlformats.org/officeDocument/2006/relationships/slideMaster" Target="../slideMasters/slideMaster4.xml"/><Relationship Id="rId4" Type="http://schemas.openxmlformats.org/officeDocument/2006/relationships/tags" Target="../tags/tag163.xml"/></Relationships>
</file>

<file path=ppt/slideLayouts/_rels/slideLayout96.xml.rels><?xml version="1.0" encoding="UTF-8" standalone="yes"?>
<Relationships xmlns="http://schemas.openxmlformats.org/package/2006/relationships"><Relationship Id="rId3" Type="http://schemas.openxmlformats.org/officeDocument/2006/relationships/tags" Target="../tags/tag164.xml"/><Relationship Id="rId2" Type="http://schemas.openxmlformats.org/officeDocument/2006/relationships/vmlDrawing" Target="../drawings/vmlDrawing98.vml"/><Relationship Id="rId1" Type="http://schemas.openxmlformats.org/officeDocument/2006/relationships/themeOverride" Target="../theme/themeOverride40.xml"/><Relationship Id="rId6" Type="http://schemas.openxmlformats.org/officeDocument/2006/relationships/image" Target="../media/image4.emf"/><Relationship Id="rId5" Type="http://schemas.openxmlformats.org/officeDocument/2006/relationships/oleObject" Target="../embeddings/oleObject98.bin"/><Relationship Id="rId4"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tags" Target="../tags/tag165.xml"/><Relationship Id="rId2" Type="http://schemas.openxmlformats.org/officeDocument/2006/relationships/vmlDrawing" Target="../drawings/vmlDrawing99.vml"/><Relationship Id="rId1" Type="http://schemas.openxmlformats.org/officeDocument/2006/relationships/themeOverride" Target="../theme/themeOverride41.xml"/><Relationship Id="rId6" Type="http://schemas.openxmlformats.org/officeDocument/2006/relationships/image" Target="../media/image4.emf"/><Relationship Id="rId5" Type="http://schemas.openxmlformats.org/officeDocument/2006/relationships/oleObject" Target="../embeddings/oleObject99.bin"/><Relationship Id="rId4"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image" Target="../media/image15.png"/><Relationship Id="rId2" Type="http://schemas.openxmlformats.org/officeDocument/2006/relationships/vmlDrawing" Target="../drawings/vmlDrawing100.vml"/><Relationship Id="rId1" Type="http://schemas.openxmlformats.org/officeDocument/2006/relationships/themeOverride" Target="../theme/themeOverride42.xml"/><Relationship Id="rId6" Type="http://schemas.openxmlformats.org/officeDocument/2006/relationships/image" Target="../media/image4.emf"/><Relationship Id="rId5" Type="http://schemas.openxmlformats.org/officeDocument/2006/relationships/oleObject" Target="../embeddings/oleObject100.bin"/><Relationship Id="rId4"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vmlDrawing" Target="../drawings/vmlDrawing101.vml"/><Relationship Id="rId6" Type="http://schemas.openxmlformats.org/officeDocument/2006/relationships/image" Target="../media/image4.emf"/><Relationship Id="rId5" Type="http://schemas.openxmlformats.org/officeDocument/2006/relationships/oleObject" Target="../embeddings/oleObject101.bin"/><Relationship Id="rId4"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4000" y="2044800"/>
            <a:ext cx="6858000" cy="457323"/>
          </a:xfrm>
        </p:spPr>
        <p:txBody>
          <a:bodyPr lIns="0" tIns="0" rIns="0" bIns="0" anchor="t" anchorCtr="0">
            <a:normAutofit/>
          </a:bodyPr>
          <a:lstStyle>
            <a:lvl1pPr algn="l">
              <a:defRPr sz="2500" b="1">
                <a:solidFill>
                  <a:schemeClr val="bg1"/>
                </a:solidFill>
                <a:latin typeface="+mn-lt"/>
              </a:defRPr>
            </a:lvl1pPr>
          </a:lstStyle>
          <a:p>
            <a:r>
              <a:rPr lang="en-US"/>
              <a:t>Title of the presentation</a:t>
            </a:r>
          </a:p>
        </p:txBody>
      </p:sp>
      <p:sp>
        <p:nvSpPr>
          <p:cNvPr id="3" name="Subtitle 2"/>
          <p:cNvSpPr>
            <a:spLocks noGrp="1"/>
          </p:cNvSpPr>
          <p:nvPr>
            <p:ph type="subTitle" idx="1" hasCustomPrompt="1"/>
          </p:nvPr>
        </p:nvSpPr>
        <p:spPr>
          <a:xfrm>
            <a:off x="864000" y="2574000"/>
            <a:ext cx="6858000" cy="432179"/>
          </a:xfrm>
        </p:spPr>
        <p:txBody>
          <a:bodyPr lIns="0" tIns="0" rIns="0" bIns="0">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AU" b="1">
                <a:solidFill>
                  <a:schemeClr val="bg2"/>
                </a:solidFill>
              </a:rPr>
              <a:t>Subtitle style  </a:t>
            </a:r>
            <a:r>
              <a:rPr lang="en-AU" b="1">
                <a:solidFill>
                  <a:srgbClr val="E9A913"/>
                </a:solidFill>
              </a:rPr>
              <a:t>|</a:t>
            </a:r>
            <a:r>
              <a:rPr lang="en-AU" b="1">
                <a:solidFill>
                  <a:schemeClr val="bg2"/>
                </a:solidFill>
              </a:rPr>
              <a:t>  et </a:t>
            </a:r>
            <a:r>
              <a:rPr lang="en-AU" b="1" err="1">
                <a:solidFill>
                  <a:schemeClr val="bg2"/>
                </a:solidFill>
              </a:rPr>
              <a:t>milliaea</a:t>
            </a:r>
            <a:r>
              <a:rPr lang="en-AU" b="1">
                <a:solidFill>
                  <a:schemeClr val="bg2"/>
                </a:solidFill>
              </a:rPr>
              <a:t> </a:t>
            </a:r>
            <a:r>
              <a:rPr lang="en-AU" b="1" err="1">
                <a:solidFill>
                  <a:schemeClr val="bg2"/>
                </a:solidFill>
              </a:rPr>
              <a:t>doluptatur</a:t>
            </a:r>
            <a:r>
              <a:rPr lang="en-AU" b="1">
                <a:solidFill>
                  <a:schemeClr val="bg2"/>
                </a:solidFill>
              </a:rPr>
              <a:t>  </a:t>
            </a:r>
            <a:r>
              <a:rPr lang="en-AU" b="1">
                <a:solidFill>
                  <a:srgbClr val="E9A913"/>
                </a:solidFill>
              </a:rPr>
              <a:t>|</a:t>
            </a:r>
            <a:r>
              <a:rPr lang="en-AU" b="1">
                <a:solidFill>
                  <a:schemeClr val="bg2"/>
                </a:solidFill>
              </a:rPr>
              <a:t>  as </a:t>
            </a:r>
            <a:r>
              <a:rPr lang="en-AU" b="1" err="1">
                <a:solidFill>
                  <a:schemeClr val="bg2"/>
                </a:solidFill>
              </a:rPr>
              <a:t>molupti</a:t>
            </a:r>
            <a:r>
              <a:rPr lang="en-AU" b="1">
                <a:solidFill>
                  <a:schemeClr val="bg2"/>
                </a:solidFill>
              </a:rPr>
              <a:t> </a:t>
            </a:r>
            <a:r>
              <a:rPr lang="en-AU" b="1" err="1">
                <a:solidFill>
                  <a:schemeClr val="bg2"/>
                </a:solidFill>
              </a:rPr>
              <a:t>oribus</a:t>
            </a:r>
            <a:endParaRPr lang="en-AU" b="1">
              <a:solidFill>
                <a:schemeClr val="bg2"/>
              </a:solidFill>
            </a:endParaRPr>
          </a:p>
        </p:txBody>
      </p:sp>
      <p:sp>
        <p:nvSpPr>
          <p:cNvPr id="4" name="Footer Placeholder 3">
            <a:extLst>
              <a:ext uri="{FF2B5EF4-FFF2-40B4-BE49-F238E27FC236}">
                <a16:creationId xmlns:a16="http://schemas.microsoft.com/office/drawing/2014/main" id="{7E03F830-CD42-4995-B57B-4CDB1D5A0661}"/>
              </a:ext>
            </a:extLst>
          </p:cNvPr>
          <p:cNvSpPr>
            <a:spLocks noGrp="1"/>
          </p:cNvSpPr>
          <p:nvPr>
            <p:ph type="ftr" sz="quarter" idx="10"/>
          </p:nvPr>
        </p:nvSpPr>
        <p:spPr>
          <a:xfrm>
            <a:off x="3028950" y="4772025"/>
            <a:ext cx="3086100" cy="273050"/>
          </a:xfr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3994144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4689892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1274"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3" name="Pentagon 3"/>
          <p:cNvSpPr/>
          <p:nvPr userDrawn="1"/>
        </p:nvSpPr>
        <p:spPr bwMode="white">
          <a:xfrm>
            <a:off x="1" y="2"/>
            <a:ext cx="4070190" cy="5148263"/>
          </a:xfrm>
          <a:prstGeom prst="homePlate">
            <a:avLst>
              <a:gd name="adj" fmla="val 12939"/>
            </a:avLst>
          </a:pr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14" name="Title 1"/>
          <p:cNvSpPr>
            <a:spLocks noGrp="1"/>
          </p:cNvSpPr>
          <p:nvPr>
            <p:ph type="title" hasCustomPrompt="1"/>
          </p:nvPr>
        </p:nvSpPr>
        <p:spPr>
          <a:xfrm>
            <a:off x="457200" y="1340442"/>
            <a:ext cx="3061977" cy="2467383"/>
          </a:xfrm>
          <a:prstGeom prst="rect">
            <a:avLst/>
          </a:prstGeom>
        </p:spPr>
        <p:txBody>
          <a:bodyPr anchor="ctr">
            <a:noAutofit/>
          </a:bodyPr>
          <a:lstStyle>
            <a:lvl1pPr>
              <a:defRPr sz="3200" b="0">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6"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7"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7562" b="6867"/>
          <a:stretch/>
        </p:blipFill>
        <p:spPr>
          <a:xfrm>
            <a:off x="2683546" y="2564599"/>
            <a:ext cx="2021000" cy="2583665"/>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36139923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80432172"/>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104458"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5"/>
                        <a:ext cx="1190" cy="1191"/>
                      </a:xfrm>
                      <a:prstGeom prst="rect">
                        <a:avLst/>
                      </a:prstGeom>
                    </p:spPr>
                  </p:pic>
                </p:oleObj>
              </mc:Fallback>
            </mc:AlternateContent>
          </a:graphicData>
        </a:graphic>
      </p:graphicFrame>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Rectangle 7"/>
          <p:cNvSpPr/>
          <p:nvPr userDrawn="1"/>
        </p:nvSpPr>
        <p:spPr bwMode="white">
          <a:xfrm>
            <a:off x="963557" y="1072090"/>
            <a:ext cx="710754" cy="711412"/>
          </a:xfrm>
          <a:prstGeom prst="rect">
            <a:avLst/>
          </a:prstGeom>
          <a:noFill/>
          <a:ln w="9525">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mn-lt"/>
            </a:endParaRPr>
          </a:p>
        </p:txBody>
      </p:sp>
      <p:sp>
        <p:nvSpPr>
          <p:cNvPr id="10" name="Rectangle 9"/>
          <p:cNvSpPr/>
          <p:nvPr userDrawn="1"/>
        </p:nvSpPr>
        <p:spPr>
          <a:xfrm>
            <a:off x="963900" y="2002553"/>
            <a:ext cx="7214400" cy="2402523"/>
          </a:xfrm>
          <a:prstGeom prst="rect">
            <a:avLst/>
          </a:prstGeom>
          <a:noFill/>
          <a:ln w="9525">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500">
              <a:solidFill>
                <a:prstClr val="white"/>
              </a:solidFill>
              <a:latin typeface="+mn-lt"/>
              <a:ea typeface="+mn-ea"/>
              <a:cs typeface="+mn-cs"/>
              <a:sym typeface="+mn-lt"/>
            </a:endParaRPr>
          </a:p>
        </p:txBody>
      </p:sp>
    </p:spTree>
    <p:extLst>
      <p:ext uri="{BB962C8B-B14F-4D97-AF65-F5344CB8AC3E}">
        <p14:creationId xmlns:p14="http://schemas.microsoft.com/office/powerpoint/2010/main" val="15465794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906832376"/>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105482"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5"/>
                        <a:ext cx="1190" cy="1191"/>
                      </a:xfrm>
                      <a:prstGeom prst="rect">
                        <a:avLst/>
                      </a:prstGeom>
                    </p:spPr>
                  </p:pic>
                </p:oleObj>
              </mc:Fallback>
            </mc:AlternateContent>
          </a:graphicData>
        </a:graphic>
      </p:graphicFrame>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7" name="Title 1"/>
          <p:cNvSpPr txBox="1">
            <a:spLocks/>
          </p:cNvSpPr>
          <p:nvPr userDrawn="1"/>
        </p:nvSpPr>
        <p:spPr>
          <a:xfrm>
            <a:off x="472502" y="467532"/>
            <a:ext cx="5392499" cy="346249"/>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500">
                <a:solidFill>
                  <a:srgbClr val="002D3F"/>
                </a:solidFill>
                <a:latin typeface="+mn-lt"/>
                <a:ea typeface="+mn-ea"/>
                <a:cs typeface="+mn-cs"/>
                <a:sym typeface="+mn-lt"/>
              </a:rPr>
              <a:t>Agenda</a:t>
            </a:r>
          </a:p>
        </p:txBody>
      </p:sp>
      <p:cxnSp>
        <p:nvCxnSpPr>
          <p:cNvPr id="9" name="Straight Connector 8"/>
          <p:cNvCxnSpPr/>
          <p:nvPr userDrawn="1"/>
        </p:nvCxnSpPr>
        <p:spPr bwMode="white">
          <a:xfrm>
            <a:off x="464174" y="905338"/>
            <a:ext cx="8682228" cy="0"/>
          </a:xfrm>
          <a:prstGeom prst="line">
            <a:avLst/>
          </a:prstGeom>
          <a:ln w="9525" cmpd="sng">
            <a:solidFill>
              <a:srgbClr val="002D3F"/>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343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3178610350"/>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106506"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2753304" y="2"/>
            <a:ext cx="312713" cy="5148263"/>
          </a:xfrm>
          <a:prstGeom prst="rect">
            <a:avLst/>
          </a:prstGeom>
        </p:spPr>
      </p:pic>
      <p:sp>
        <p:nvSpPr>
          <p:cNvPr id="26" name="Rectangle 25"/>
          <p:cNvSpPr/>
          <p:nvPr userDrawn="1"/>
        </p:nvSpPr>
        <p:spPr bwMode="ltGray">
          <a:xfrm>
            <a:off x="3060573" y="-982"/>
            <a:ext cx="6083428" cy="51492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2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28" name="TextBox 27"/>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mn-lt"/>
            </a:endParaRPr>
          </a:p>
        </p:txBody>
      </p:sp>
      <p:sp>
        <p:nvSpPr>
          <p:cNvPr id="10" name="TextBox 9"/>
          <p:cNvSpPr txBox="1"/>
          <p:nvPr userDrawn="1"/>
        </p:nvSpPr>
        <p:spPr>
          <a:xfrm>
            <a:off x="472503" y="2448877"/>
            <a:ext cx="870785" cy="249299"/>
          </a:xfrm>
          <a:prstGeom prst="rect">
            <a:avLst/>
          </a:prstGeom>
          <a:noFill/>
        </p:spPr>
        <p:txBody>
          <a:bodyPr wrap="square" lIns="0" tIns="0" rIns="0" bIns="0" rtlCol="0" anchor="t">
            <a:spAutoFit/>
          </a:bodyPr>
          <a:lstStyle/>
          <a:p>
            <a:pPr>
              <a:lnSpc>
                <a:spcPct val="90000"/>
              </a:lnSpc>
              <a:spcAft>
                <a:spcPts val="450"/>
              </a:spcAft>
            </a:pPr>
            <a:r>
              <a:rPr lang="en-US" sz="1800">
                <a:solidFill>
                  <a:schemeClr val="bg1"/>
                </a:solidFill>
                <a:latin typeface="+mn-lt"/>
                <a:ea typeface="+mn-ea"/>
                <a:cs typeface="+mn-cs"/>
                <a:sym typeface="+mn-lt"/>
              </a:rPr>
              <a:t>Agenda</a:t>
            </a:r>
          </a:p>
        </p:txBody>
      </p:sp>
    </p:spTree>
    <p:extLst>
      <p:ext uri="{BB962C8B-B14F-4D97-AF65-F5344CB8AC3E}">
        <p14:creationId xmlns:p14="http://schemas.microsoft.com/office/powerpoint/2010/main" val="15156480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2114760176"/>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107530"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13" name="Freeform 12"/>
          <p:cNvSpPr/>
          <p:nvPr/>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17" name="Freeform 12"/>
          <p:cNvSpPr/>
          <p:nvPr userDrawn="1"/>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20" name="JS SlideHeader"/>
          <p:cNvSpPr txBox="1"/>
          <p:nvPr userDrawn="1"/>
        </p:nvSpPr>
        <p:spPr>
          <a:xfrm>
            <a:off x="457200" y="2505561"/>
            <a:ext cx="2129850" cy="181909"/>
          </a:xfrm>
          <a:prstGeom prst="rect">
            <a:avLst/>
          </a:prstGeom>
          <a:noFill/>
        </p:spPr>
        <p:txBody>
          <a:bodyPr wrap="square" lIns="0" tIns="0" rIns="0" bIns="0" rtlCol="0" anchor="ctr">
            <a:spAutoFit/>
          </a:bodyPr>
          <a:lstStyle/>
          <a:p>
            <a:pPr marL="0" indent="0" algn="ctr">
              <a:lnSpc>
                <a:spcPct val="106000"/>
              </a:lnSpc>
              <a:spcAft>
                <a:spcPts val="525"/>
              </a:spcAft>
              <a:buFontTx/>
              <a:buNone/>
            </a:pPr>
            <a:r>
              <a:rPr lang="en-US" sz="1200" b="1" i="0" u="none">
                <a:solidFill>
                  <a:srgbClr val="FF0000"/>
                </a:solidFill>
                <a:latin typeface="Arial" panose="020B0604020202020204" pitchFamily="34" charset="0"/>
                <a:ea typeface="+mn-ea"/>
                <a:cs typeface="+mn-cs"/>
                <a:sym typeface="+mn-lt"/>
              </a:rPr>
              <a:t>Table of contents</a:t>
            </a:r>
          </a:p>
        </p:txBody>
      </p:sp>
      <p:sp>
        <p:nvSpPr>
          <p:cNvPr id="24"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9" name="TextBox 18"/>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331478" y="2692554"/>
            <a:ext cx="1023938" cy="2539571"/>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889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9200"/>
            <a:ext cx="6364188" cy="993775"/>
          </a:xfrm>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a:extLst>
              <a:ext uri="{FF2B5EF4-FFF2-40B4-BE49-F238E27FC236}">
                <a16:creationId xmlns:a16="http://schemas.microsoft.com/office/drawing/2014/main" id="{06C16A0F-1DB0-4427-BBE5-185321D60726}"/>
              </a:ext>
            </a:extLst>
          </p:cNvPr>
          <p:cNvSpPr>
            <a:spLocks noGrp="1"/>
          </p:cNvSpPr>
          <p:nvPr>
            <p:ph type="ftr" sz="quarter" idx="10"/>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2980409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C07FA4D-7106-8D4E-B634-B66E2B70CA38}" type="slidenum">
              <a:rPr lang="en-US" smtClean="0"/>
              <a:t>‹#›</a:t>
            </a:fld>
            <a:endParaRPr lang="en-US"/>
          </a:p>
        </p:txBody>
      </p:sp>
    </p:spTree>
    <p:extLst>
      <p:ext uri="{BB962C8B-B14F-4D97-AF65-F5344CB8AC3E}">
        <p14:creationId xmlns:p14="http://schemas.microsoft.com/office/powerpoint/2010/main" val="31469782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043498271"/>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09578" name="think-cell Slide" r:id="rId6" imgW="384" imgH="384" progId="TCLayout.ActiveDocument.1">
                  <p:embed/>
                </p:oleObj>
              </mc:Choice>
              <mc:Fallback>
                <p:oleObj name="think-cell Slide" r:id="rId6" imgW="384" imgH="384"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5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Title 1"/>
          <p:cNvSpPr>
            <a:spLocks noGrp="1"/>
          </p:cNvSpPr>
          <p:nvPr>
            <p:ph type="ctrTitle" hasCustomPrompt="1"/>
          </p:nvPr>
        </p:nvSpPr>
        <p:spPr>
          <a:xfrm>
            <a:off x="864000" y="2044800"/>
            <a:ext cx="6858000" cy="457323"/>
          </a:xfrm>
        </p:spPr>
        <p:txBody>
          <a:bodyPr vert="horz" lIns="0" tIns="0" rIns="0" bIns="0" rtlCol="0" anchor="t" anchorCtr="0">
            <a:normAutofit/>
          </a:bodyPr>
          <a:lstStyle>
            <a:lvl1pPr>
              <a:defRPr kumimoji="0" lang="en-US" b="1" i="0" u="none" strike="noStrike" cap="none" spc="0" normalizeH="0" baseline="0" dirty="0">
                <a:ln>
                  <a:noFill/>
                </a:ln>
                <a:solidFill>
                  <a:prstClr val="white"/>
                </a:solidFill>
                <a:effectLst/>
                <a:uLnTx/>
                <a:uFillTx/>
              </a:defRPr>
            </a:lvl1pPr>
          </a:lstStyle>
          <a:p>
            <a:pPr marL="0" marR="0" lvl="0" indent="0" defTabSz="914400" fontAlgn="auto">
              <a:spcAft>
                <a:spcPts val="0"/>
              </a:spcAft>
              <a:buClrTx/>
              <a:buSzTx/>
              <a:buFontTx/>
              <a:tabLst/>
            </a:pPr>
            <a:r>
              <a:rPr lang="en-US"/>
              <a:t>Title of the presentation</a:t>
            </a:r>
          </a:p>
        </p:txBody>
      </p:sp>
      <p:sp>
        <p:nvSpPr>
          <p:cNvPr id="17" name="Subtitle 2"/>
          <p:cNvSpPr>
            <a:spLocks noGrp="1"/>
          </p:cNvSpPr>
          <p:nvPr>
            <p:ph type="subTitle" idx="1" hasCustomPrompt="1"/>
          </p:nvPr>
        </p:nvSpPr>
        <p:spPr>
          <a:xfrm>
            <a:off x="864000" y="2574000"/>
            <a:ext cx="6858000" cy="432179"/>
          </a:xfrm>
        </p:spPr>
        <p:txBody>
          <a:bodyPr vert="horz" lIns="0" tIns="0" rIns="0" bIns="0" rtlCol="0">
            <a:normAutofit/>
          </a:bodyPr>
          <a:lstStyle>
            <a:lvl1pPr>
              <a:defRPr kumimoji="0" lang="en-AU" sz="1800" b="1" i="0" u="none" strike="noStrike" cap="none" spc="0" normalizeH="0" baseline="0" dirty="0">
                <a:ln>
                  <a:noFill/>
                </a:ln>
                <a:solidFill>
                  <a:srgbClr val="E7E6E6"/>
                </a:solidFill>
                <a:effectLst/>
                <a:uLnTx/>
                <a:uFillTx/>
              </a:defRPr>
            </a:lvl1pPr>
          </a:lstStyle>
          <a:p>
            <a:pPr marR="0" lvl="0" defTabSz="914400" fontAlgn="auto">
              <a:lnSpc>
                <a:spcPct val="90000"/>
              </a:lnSpc>
              <a:spcBef>
                <a:spcPts val="1000"/>
              </a:spcBef>
              <a:spcAft>
                <a:spcPts val="0"/>
              </a:spcAft>
              <a:buClrTx/>
              <a:buSzTx/>
              <a:buNone/>
              <a:tabLst/>
            </a:pPr>
            <a:r>
              <a:rPr lang="en-AU" b="1">
                <a:solidFill>
                  <a:schemeClr val="bg2"/>
                </a:solidFill>
              </a:rPr>
              <a:t>Subtitle style  </a:t>
            </a:r>
            <a:r>
              <a:rPr lang="en-AU" b="1">
                <a:solidFill>
                  <a:srgbClr val="E9A913"/>
                </a:solidFill>
              </a:rPr>
              <a:t>|</a:t>
            </a:r>
            <a:r>
              <a:rPr lang="en-AU" b="1">
                <a:solidFill>
                  <a:schemeClr val="bg2"/>
                </a:solidFill>
              </a:rPr>
              <a:t>  et </a:t>
            </a:r>
            <a:r>
              <a:rPr lang="en-AU" b="1" err="1">
                <a:solidFill>
                  <a:schemeClr val="bg2"/>
                </a:solidFill>
              </a:rPr>
              <a:t>milliaea</a:t>
            </a:r>
            <a:r>
              <a:rPr lang="en-AU" b="1">
                <a:solidFill>
                  <a:schemeClr val="bg2"/>
                </a:solidFill>
              </a:rPr>
              <a:t> </a:t>
            </a:r>
            <a:r>
              <a:rPr lang="en-AU" b="1" err="1">
                <a:solidFill>
                  <a:schemeClr val="bg2"/>
                </a:solidFill>
              </a:rPr>
              <a:t>doluptatur</a:t>
            </a:r>
            <a:r>
              <a:rPr lang="en-AU" b="1">
                <a:solidFill>
                  <a:schemeClr val="bg2"/>
                </a:solidFill>
              </a:rPr>
              <a:t>  </a:t>
            </a:r>
            <a:r>
              <a:rPr lang="en-AU" b="1">
                <a:solidFill>
                  <a:srgbClr val="E9A913"/>
                </a:solidFill>
              </a:rPr>
              <a:t>|</a:t>
            </a:r>
            <a:r>
              <a:rPr lang="en-AU" b="1">
                <a:solidFill>
                  <a:schemeClr val="bg2"/>
                </a:solidFill>
              </a:rPr>
              <a:t>  as </a:t>
            </a:r>
            <a:r>
              <a:rPr lang="en-AU" b="1" err="1">
                <a:solidFill>
                  <a:schemeClr val="bg2"/>
                </a:solidFill>
              </a:rPr>
              <a:t>molupti</a:t>
            </a:r>
            <a:r>
              <a:rPr lang="en-AU" b="1">
                <a:solidFill>
                  <a:schemeClr val="bg2"/>
                </a:solidFill>
              </a:rPr>
              <a:t> </a:t>
            </a:r>
            <a:r>
              <a:rPr lang="en-AU" b="1" err="1">
                <a:solidFill>
                  <a:schemeClr val="bg2"/>
                </a:solidFill>
              </a:rPr>
              <a:t>oribus</a:t>
            </a:r>
            <a:endParaRPr lang="en-AU" b="1">
              <a:solidFill>
                <a:schemeClr val="bg2"/>
              </a:solidFill>
            </a:endParaRPr>
          </a:p>
        </p:txBody>
      </p:sp>
      <p:sp>
        <p:nvSpPr>
          <p:cNvPr id="2" name="Footer Placeholder 1">
            <a:extLst>
              <a:ext uri="{FF2B5EF4-FFF2-40B4-BE49-F238E27FC236}">
                <a16:creationId xmlns:a16="http://schemas.microsoft.com/office/drawing/2014/main" id="{E73E7DC8-BA82-4191-B2C6-C44D0105C087}"/>
              </a:ext>
            </a:extLst>
          </p:cNvPr>
          <p:cNvSpPr>
            <a:spLocks noGrp="1"/>
          </p:cNvSpPr>
          <p:nvPr>
            <p:ph type="ftr" sz="quarter" idx="10"/>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21350068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173386413"/>
              </p:ext>
            </p:extLst>
          </p:nvPr>
        </p:nvGraphicFramePr>
        <p:xfrm>
          <a:off x="1192" y="1192"/>
          <a:ext cx="1191" cy="1192"/>
        </p:xfrm>
        <a:graphic>
          <a:graphicData uri="http://schemas.openxmlformats.org/presentationml/2006/ole">
            <mc:AlternateContent xmlns:mc="http://schemas.openxmlformats.org/markup-compatibility/2006">
              <mc:Choice xmlns:v="urn:schemas-microsoft-com:vml" Requires="v">
                <p:oleObj spid="_x0000_s110602"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2" y="1192"/>
                        <a:ext cx="1191" cy="1192"/>
                      </a:xfrm>
                      <a:prstGeom prst="rect">
                        <a:avLst/>
                      </a:prstGeom>
                    </p:spPr>
                  </p:pic>
                </p:oleObj>
              </mc:Fallback>
            </mc:AlternateContent>
          </a:graphicData>
        </a:graphic>
      </p:graphicFrame>
      <p:sp>
        <p:nvSpPr>
          <p:cNvPr id="8" name="Rectangle 7"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3" name="Date Placeholder 2"/>
          <p:cNvSpPr>
            <a:spLocks noGrp="1"/>
          </p:cNvSpPr>
          <p:nvPr>
            <p:ph type="dt" sz="half" idx="10"/>
          </p:nvPr>
        </p:nvSpPr>
        <p:spPr>
          <a:xfrm>
            <a:off x="7258051" y="4808225"/>
            <a:ext cx="1111538" cy="115523"/>
          </a:xfrm>
          <a:prstGeom prst="rect">
            <a:avLst/>
          </a:prstGeom>
        </p:spPr>
        <p:txBody>
          <a:bodyPr/>
          <a:lstStyle>
            <a:lvl1pPr>
              <a:defRPr>
                <a:latin typeface="+mn-lt"/>
                <a:ea typeface="+mn-ea"/>
                <a:cs typeface="+mn-cs"/>
                <a:sym typeface="+mn-lt"/>
              </a:defRPr>
            </a:lvl1pPr>
          </a:lstStyle>
          <a:p>
            <a:endParaRPr lang="en-US"/>
          </a:p>
        </p:txBody>
      </p:sp>
      <p:sp>
        <p:nvSpPr>
          <p:cNvPr id="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5" name="Title 4"/>
          <p:cNvSpPr>
            <a:spLocks noGrp="1"/>
          </p:cNvSpPr>
          <p:nvPr>
            <p:ph type="title" hasCustomPrompt="1"/>
          </p:nvPr>
        </p:nvSpPr>
        <p:spPr>
          <a:xfrm>
            <a:off x="457200" y="349200"/>
            <a:ext cx="6364188" cy="993775"/>
          </a:xfrm>
          <a:prstGeom prst="rect">
            <a:avLst/>
          </a:prstGeom>
        </p:spPr>
        <p:txBody>
          <a:bodyPr vert="horz" wrap="square" lIns="0" tIns="0" rIns="0" bIns="0" rtlCol="0" anchor="ctr">
            <a:normAutofit/>
          </a:bodyPr>
          <a:lstStyle>
            <a:lvl1pPr>
              <a:defRPr lang="en-US" dirty="0"/>
            </a:lvl1pPr>
          </a:lstStyle>
          <a:p>
            <a:pPr marL="0" lvl="0" defTabSz="914400"/>
            <a:r>
              <a:rPr lang="en-US"/>
              <a:t>Click to add title</a:t>
            </a:r>
          </a:p>
        </p:txBody>
      </p:sp>
      <p:pic>
        <p:nvPicPr>
          <p:cNvPr id="13" name="Picture 12"/>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95"/>
            <a:ext cx="9144000" cy="5148072"/>
          </a:xfrm>
          <a:prstGeom prst="rect">
            <a:avLst/>
          </a:prstGeom>
        </p:spPr>
      </p:pic>
    </p:spTree>
    <p:extLst>
      <p:ext uri="{BB962C8B-B14F-4D97-AF65-F5344CB8AC3E}">
        <p14:creationId xmlns:p14="http://schemas.microsoft.com/office/powerpoint/2010/main" val="11285570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Disclaim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59531433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11626"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10"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15755702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blank" preserve="1">
  <p:cSld name="En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579137914"/>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112650" name="think-cell Slide" r:id="rId5" imgW="384" imgH="384" progId="TCLayout.ActiveDocument.1">
                  <p:embed/>
                </p:oleObj>
              </mc:Choice>
              <mc:Fallback>
                <p:oleObj name="think-cell Slide" r:id="rId5" imgW="384" imgH="384"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592AD3C5-2EFB-4B42-B288-B56E65F2C051}"/>
              </a:ext>
            </a:extLst>
          </p:cNvPr>
          <p:cNvSpPr>
            <a:spLocks noGrp="1"/>
          </p:cNvSpPr>
          <p:nvPr>
            <p:ph type="ftr" sz="quarter" idx="10"/>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39478623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370541677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2298"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Date Placeholder 7"/>
          <p:cNvSpPr>
            <a:spLocks noGrp="1"/>
          </p:cNvSpPr>
          <p:nvPr>
            <p:ph type="dt" sz="half" idx="16"/>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8"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14" name="Pentagon 8"/>
          <p:cNvSpPr/>
          <p:nvPr userDrawn="1"/>
        </p:nvSpPr>
        <p:spPr bwMode="white">
          <a:xfrm>
            <a:off x="1" y="2"/>
            <a:ext cx="4772660" cy="5148263"/>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457200" y="349200"/>
            <a:ext cx="3520537" cy="993775"/>
          </a:xfrm>
          <a:prstGeom prst="rect">
            <a:avLst/>
          </a:prstGeom>
        </p:spPr>
        <p:txBody>
          <a:bodyPr vert="horz" wrap="square" lIns="0" tIns="0" rIns="0" bIns="0" rtlCol="0" anchor="ctr">
            <a:normAutofit/>
          </a:bodyPr>
          <a:lstStyle>
            <a:lvl1pPr>
              <a:defRPr lang="en-US" dirty="0"/>
            </a:lvl1pPr>
          </a:lstStyle>
          <a:p>
            <a:pPr marL="0" lvl="0" defTabSz="914400"/>
            <a:r>
              <a:rPr lang="en-US"/>
              <a:t>Click to add title</a:t>
            </a:r>
          </a:p>
        </p:txBody>
      </p:sp>
      <p:pic>
        <p:nvPicPr>
          <p:cNvPr id="9" name="Picture 8"/>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048354" y="2694698"/>
            <a:ext cx="1023938" cy="2539571"/>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9519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53009751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1367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grpSp>
        <p:nvGrpSpPr>
          <p:cNvPr id="55" name="Group 54"/>
          <p:cNvGrpSpPr/>
          <p:nvPr userDrawn="1"/>
        </p:nvGrpSpPr>
        <p:grpSpPr>
          <a:xfrm>
            <a:off x="900" y="-1949"/>
            <a:ext cx="9142200" cy="5152160"/>
            <a:chOff x="900" y="-1949"/>
            <a:chExt cx="9142200" cy="5152160"/>
          </a:xfrm>
        </p:grpSpPr>
        <p:sp>
          <p:nvSpPr>
            <p:cNvPr id="93" name="Slide edges"/>
            <p:cNvSpPr>
              <a:spLocks/>
            </p:cNvSpPr>
            <p:nvPr/>
          </p:nvSpPr>
          <p:spPr bwMode="auto">
            <a:xfrm>
              <a:off x="900" y="-1949"/>
              <a:ext cx="9142200" cy="515216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A4A7A9"/>
            </a:solidFill>
            <a:ln>
              <a:noFill/>
            </a:ln>
          </p:spPr>
          <p:txBody>
            <a:bodyPr vert="horz" wrap="square" lIns="68580" tIns="34290" rIns="68580" bIns="34290" numCol="1" anchor="t" anchorCtr="0" compatLnSpc="1">
              <a:prstTxWarp prst="textNoShape">
                <a:avLst/>
              </a:prstTxWarp>
            </a:bodyPr>
            <a:lstStyle/>
            <a:p>
              <a:pPr>
                <a:defRPr/>
              </a:pPr>
              <a:endParaRPr lang="en-US">
                <a:solidFill>
                  <a:srgbClr val="575757"/>
                </a:solidFill>
              </a:endParaRPr>
            </a:p>
          </p:txBody>
        </p:sp>
        <p:sp>
          <p:nvSpPr>
            <p:cNvPr id="94" name="Footnote measure"/>
            <p:cNvSpPr>
              <a:spLocks noChangeArrowheads="1"/>
            </p:cNvSpPr>
            <p:nvPr/>
          </p:nvSpPr>
          <p:spPr bwMode="auto">
            <a:xfrm>
              <a:off x="457201" y="4589938"/>
              <a:ext cx="8204454" cy="332399"/>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5" name="Whitespace measure"/>
            <p:cNvSpPr>
              <a:spLocks noChangeArrowheads="1"/>
            </p:cNvSpPr>
            <p:nvPr/>
          </p:nvSpPr>
          <p:spPr bwMode="auto">
            <a:xfrm>
              <a:off x="457201" y="1131085"/>
              <a:ext cx="8204454" cy="435777"/>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6" name="Rectangle 6"/>
            <p:cNvSpPr>
              <a:spLocks noChangeArrowheads="1"/>
            </p:cNvSpPr>
            <p:nvPr/>
          </p:nvSpPr>
          <p:spPr bwMode="auto">
            <a:xfrm>
              <a:off x="471599" y="1129023"/>
              <a:ext cx="8206874" cy="43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7" name="No-fly zone"/>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close/>
                  <a:moveTo>
                    <a:pt x="6021" y="0"/>
                  </a:moveTo>
                  <a:lnTo>
                    <a:pt x="0" y="0"/>
                  </a:lnTo>
                  <a:lnTo>
                    <a:pt x="0" y="3390"/>
                  </a:lnTo>
                  <a:lnTo>
                    <a:pt x="6021" y="3390"/>
                  </a:lnTo>
                  <a:lnTo>
                    <a:pt x="6021" y="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8" name="Freeform 8"/>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moveTo>
                    <a:pt x="6021" y="0"/>
                  </a:moveTo>
                  <a:lnTo>
                    <a:pt x="0" y="0"/>
                  </a:lnTo>
                  <a:lnTo>
                    <a:pt x="0" y="3390"/>
                  </a:lnTo>
                  <a:lnTo>
                    <a:pt x="6021" y="3390"/>
                  </a:lnTo>
                  <a:lnTo>
                    <a:pt x="60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nvGrpSpPr>
            <p:cNvPr id="99" name="Gutter space"/>
            <p:cNvGrpSpPr/>
            <p:nvPr/>
          </p:nvGrpSpPr>
          <p:grpSpPr>
            <a:xfrm>
              <a:off x="951744" y="470043"/>
              <a:ext cx="7215368" cy="4119894"/>
              <a:chOff x="2322513" y="1258888"/>
              <a:chExt cx="7543800" cy="4341813"/>
            </a:xfrm>
            <a:solidFill>
              <a:schemeClr val="accent5">
                <a:alpha val="15000"/>
              </a:schemeClr>
            </a:solidFill>
          </p:grpSpPr>
          <p:sp>
            <p:nvSpPr>
              <p:cNvPr id="124" name="Rectangle 34"/>
              <p:cNvSpPr>
                <a:spLocks noChangeArrowheads="1"/>
              </p:cNvSpPr>
              <p:nvPr/>
            </p:nvSpPr>
            <p:spPr bwMode="auto">
              <a:xfrm>
                <a:off x="6716713" y="1258888"/>
                <a:ext cx="227013"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5" name="Rectangle 35"/>
              <p:cNvSpPr>
                <a:spLocks noChangeArrowheads="1"/>
              </p:cNvSpPr>
              <p:nvPr/>
            </p:nvSpPr>
            <p:spPr bwMode="auto">
              <a:xfrm>
                <a:off x="818356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6" name="Rectangle 36"/>
              <p:cNvSpPr>
                <a:spLocks noChangeArrowheads="1"/>
              </p:cNvSpPr>
              <p:nvPr/>
            </p:nvSpPr>
            <p:spPr bwMode="auto">
              <a:xfrm>
                <a:off x="7451726"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7" name="Rectangle 37"/>
              <p:cNvSpPr>
                <a:spLocks noChangeArrowheads="1"/>
              </p:cNvSpPr>
              <p:nvPr/>
            </p:nvSpPr>
            <p:spPr bwMode="auto">
              <a:xfrm>
                <a:off x="89154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8" name="Rectangle 38"/>
              <p:cNvSpPr>
                <a:spLocks noChangeArrowheads="1"/>
              </p:cNvSpPr>
              <p:nvPr/>
            </p:nvSpPr>
            <p:spPr bwMode="auto">
              <a:xfrm>
                <a:off x="9647238" y="1258888"/>
                <a:ext cx="219075"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9" name="Rectangle 39"/>
              <p:cNvSpPr>
                <a:spLocks noChangeArrowheads="1"/>
              </p:cNvSpPr>
              <p:nvPr/>
            </p:nvSpPr>
            <p:spPr bwMode="auto">
              <a:xfrm>
                <a:off x="5984876" y="1258888"/>
                <a:ext cx="23018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0" name="Rectangle 40"/>
              <p:cNvSpPr>
                <a:spLocks noChangeArrowheads="1"/>
              </p:cNvSpPr>
              <p:nvPr/>
            </p:nvSpPr>
            <p:spPr bwMode="auto">
              <a:xfrm>
                <a:off x="2322513" y="1258888"/>
                <a:ext cx="228600"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1" name="Rectangle 41"/>
              <p:cNvSpPr>
                <a:spLocks noChangeArrowheads="1"/>
              </p:cNvSpPr>
              <p:nvPr/>
            </p:nvSpPr>
            <p:spPr bwMode="auto">
              <a:xfrm>
                <a:off x="305911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2" name="Rectangle 42"/>
              <p:cNvSpPr>
                <a:spLocks noChangeArrowheads="1"/>
              </p:cNvSpPr>
              <p:nvPr/>
            </p:nvSpPr>
            <p:spPr bwMode="auto">
              <a:xfrm>
                <a:off x="379095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3" name="Rectangle 43"/>
              <p:cNvSpPr>
                <a:spLocks noChangeArrowheads="1"/>
              </p:cNvSpPr>
              <p:nvPr/>
            </p:nvSpPr>
            <p:spPr bwMode="auto">
              <a:xfrm>
                <a:off x="45212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8" name="Rectangle 44"/>
              <p:cNvSpPr>
                <a:spLocks noChangeArrowheads="1"/>
              </p:cNvSpPr>
              <p:nvPr/>
            </p:nvSpPr>
            <p:spPr bwMode="auto">
              <a:xfrm>
                <a:off x="5253038"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grpSp>
          <p:nvGrpSpPr>
            <p:cNvPr id="100" name="Group 99"/>
            <p:cNvGrpSpPr/>
            <p:nvPr/>
          </p:nvGrpSpPr>
          <p:grpSpPr>
            <a:xfrm>
              <a:off x="900" y="470043"/>
              <a:ext cx="9142200" cy="4119894"/>
              <a:chOff x="900" y="470043"/>
              <a:chExt cx="9142200" cy="4119894"/>
            </a:xfrm>
          </p:grpSpPr>
          <p:sp>
            <p:nvSpPr>
              <p:cNvPr id="104" name="Line 14"/>
              <p:cNvSpPr>
                <a:spLocks noChangeShapeType="1"/>
              </p:cNvSpPr>
              <p:nvPr/>
            </p:nvSpPr>
            <p:spPr bwMode="auto">
              <a:xfrm>
                <a:off x="900" y="68940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5" name="Line 15"/>
              <p:cNvSpPr>
                <a:spLocks noChangeShapeType="1"/>
              </p:cNvSpPr>
              <p:nvPr/>
            </p:nvSpPr>
            <p:spPr bwMode="auto">
              <a:xfrm>
                <a:off x="900" y="470043"/>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6" name="Line 16"/>
              <p:cNvSpPr>
                <a:spLocks noChangeShapeType="1"/>
              </p:cNvSpPr>
              <p:nvPr/>
            </p:nvSpPr>
            <p:spPr bwMode="auto">
              <a:xfrm>
                <a:off x="900" y="458993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7" name="Line 17"/>
              <p:cNvSpPr>
                <a:spLocks noChangeShapeType="1"/>
              </p:cNvSpPr>
              <p:nvPr/>
            </p:nvSpPr>
            <p:spPr bwMode="auto">
              <a:xfrm>
                <a:off x="900" y="908771"/>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8" name="Line 18"/>
              <p:cNvSpPr>
                <a:spLocks noChangeShapeType="1"/>
              </p:cNvSpPr>
              <p:nvPr/>
            </p:nvSpPr>
            <p:spPr bwMode="auto">
              <a:xfrm>
                <a:off x="900" y="1128135"/>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9" name="Line 19"/>
              <p:cNvSpPr>
                <a:spLocks noChangeShapeType="1"/>
              </p:cNvSpPr>
              <p:nvPr/>
            </p:nvSpPr>
            <p:spPr bwMode="auto">
              <a:xfrm>
                <a:off x="900" y="1347499"/>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0" name="Line 20"/>
              <p:cNvSpPr>
                <a:spLocks noChangeShapeType="1"/>
              </p:cNvSpPr>
              <p:nvPr/>
            </p:nvSpPr>
            <p:spPr bwMode="auto">
              <a:xfrm>
                <a:off x="900" y="156686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1" name="Line 21"/>
              <p:cNvSpPr>
                <a:spLocks noChangeShapeType="1"/>
              </p:cNvSpPr>
              <p:nvPr/>
            </p:nvSpPr>
            <p:spPr bwMode="auto">
              <a:xfrm>
                <a:off x="900" y="178279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2" name="Line 22"/>
              <p:cNvSpPr>
                <a:spLocks noChangeShapeType="1"/>
              </p:cNvSpPr>
              <p:nvPr/>
            </p:nvSpPr>
            <p:spPr bwMode="auto">
              <a:xfrm>
                <a:off x="900" y="199873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3" name="Line 23"/>
              <p:cNvSpPr>
                <a:spLocks noChangeShapeType="1"/>
              </p:cNvSpPr>
              <p:nvPr/>
            </p:nvSpPr>
            <p:spPr bwMode="auto">
              <a:xfrm>
                <a:off x="900" y="221466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4" name="Line 24"/>
              <p:cNvSpPr>
                <a:spLocks noChangeShapeType="1"/>
              </p:cNvSpPr>
              <p:nvPr/>
            </p:nvSpPr>
            <p:spPr bwMode="auto">
              <a:xfrm>
                <a:off x="900" y="243059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5" name="Line 25"/>
              <p:cNvSpPr>
                <a:spLocks noChangeShapeType="1"/>
              </p:cNvSpPr>
              <p:nvPr/>
            </p:nvSpPr>
            <p:spPr bwMode="auto">
              <a:xfrm>
                <a:off x="900" y="264653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6" name="Line 26"/>
              <p:cNvSpPr>
                <a:spLocks noChangeShapeType="1"/>
              </p:cNvSpPr>
              <p:nvPr/>
            </p:nvSpPr>
            <p:spPr bwMode="auto">
              <a:xfrm>
                <a:off x="900" y="286246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7" name="Line 27"/>
              <p:cNvSpPr>
                <a:spLocks noChangeShapeType="1"/>
              </p:cNvSpPr>
              <p:nvPr/>
            </p:nvSpPr>
            <p:spPr bwMode="auto">
              <a:xfrm>
                <a:off x="900" y="307840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8" name="Line 28"/>
              <p:cNvSpPr>
                <a:spLocks noChangeShapeType="1"/>
              </p:cNvSpPr>
              <p:nvPr/>
            </p:nvSpPr>
            <p:spPr bwMode="auto">
              <a:xfrm>
                <a:off x="900" y="329433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9" name="Line 29"/>
              <p:cNvSpPr>
                <a:spLocks noChangeShapeType="1"/>
              </p:cNvSpPr>
              <p:nvPr/>
            </p:nvSpPr>
            <p:spPr bwMode="auto">
              <a:xfrm>
                <a:off x="900" y="351026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20" name="Line 30"/>
              <p:cNvSpPr>
                <a:spLocks noChangeShapeType="1"/>
              </p:cNvSpPr>
              <p:nvPr/>
            </p:nvSpPr>
            <p:spPr bwMode="auto">
              <a:xfrm>
                <a:off x="900" y="372620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21" name="Line 31"/>
              <p:cNvSpPr>
                <a:spLocks noChangeShapeType="1"/>
              </p:cNvSpPr>
              <p:nvPr/>
            </p:nvSpPr>
            <p:spPr bwMode="auto">
              <a:xfrm>
                <a:off x="900" y="394213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22" name="Line 32"/>
              <p:cNvSpPr>
                <a:spLocks noChangeShapeType="1"/>
              </p:cNvSpPr>
              <p:nvPr/>
            </p:nvSpPr>
            <p:spPr bwMode="auto">
              <a:xfrm>
                <a:off x="900" y="415807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23" name="Line 33"/>
              <p:cNvSpPr>
                <a:spLocks noChangeShapeType="1"/>
              </p:cNvSpPr>
              <p:nvPr/>
            </p:nvSpPr>
            <p:spPr bwMode="auto">
              <a:xfrm>
                <a:off x="900" y="437400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grpSp>
        <p:sp>
          <p:nvSpPr>
            <p:cNvPr id="101" name="Five column measure"/>
            <p:cNvSpPr>
              <a:spLocks noEditPoints="1"/>
            </p:cNvSpPr>
            <p:nvPr/>
          </p:nvSpPr>
          <p:spPr bwMode="auto">
            <a:xfrm>
              <a:off x="471599" y="4456917"/>
              <a:ext cx="8206874" cy="50108"/>
            </a:xfrm>
            <a:custGeom>
              <a:avLst/>
              <a:gdLst>
                <a:gd name="T0" fmla="*/ 1113 w 5405"/>
                <a:gd name="T1" fmla="*/ 0 h 33"/>
                <a:gd name="T2" fmla="*/ 2068 w 5405"/>
                <a:gd name="T3" fmla="*/ 0 h 33"/>
                <a:gd name="T4" fmla="*/ 2068 w 5405"/>
                <a:gd name="T5" fmla="*/ 33 h 33"/>
                <a:gd name="T6" fmla="*/ 1113 w 5405"/>
                <a:gd name="T7" fmla="*/ 33 h 33"/>
                <a:gd name="T8" fmla="*/ 1113 w 5405"/>
                <a:gd name="T9" fmla="*/ 0 h 33"/>
                <a:gd name="T10" fmla="*/ 1113 w 5405"/>
                <a:gd name="T11" fmla="*/ 0 h 33"/>
                <a:gd name="T12" fmla="*/ 4449 w 5405"/>
                <a:gd name="T13" fmla="*/ 0 h 33"/>
                <a:gd name="T14" fmla="*/ 4449 w 5405"/>
                <a:gd name="T15" fmla="*/ 33 h 33"/>
                <a:gd name="T16" fmla="*/ 5405 w 5405"/>
                <a:gd name="T17" fmla="*/ 33 h 33"/>
                <a:gd name="T18" fmla="*/ 5405 w 5405"/>
                <a:gd name="T19" fmla="*/ 0 h 33"/>
                <a:gd name="T20" fmla="*/ 4449 w 5405"/>
                <a:gd name="T21" fmla="*/ 0 h 33"/>
                <a:gd name="T22" fmla="*/ 4449 w 5405"/>
                <a:gd name="T23" fmla="*/ 0 h 33"/>
                <a:gd name="T24" fmla="*/ 3337 w 5405"/>
                <a:gd name="T25" fmla="*/ 0 h 33"/>
                <a:gd name="T26" fmla="*/ 3337 w 5405"/>
                <a:gd name="T27" fmla="*/ 33 h 33"/>
                <a:gd name="T28" fmla="*/ 4293 w 5405"/>
                <a:gd name="T29" fmla="*/ 33 h 33"/>
                <a:gd name="T30" fmla="*/ 4293 w 5405"/>
                <a:gd name="T31" fmla="*/ 0 h 33"/>
                <a:gd name="T32" fmla="*/ 3337 w 5405"/>
                <a:gd name="T33" fmla="*/ 0 h 33"/>
                <a:gd name="T34" fmla="*/ 3337 w 5405"/>
                <a:gd name="T35" fmla="*/ 0 h 33"/>
                <a:gd name="T36" fmla="*/ 2225 w 5405"/>
                <a:gd name="T37" fmla="*/ 0 h 33"/>
                <a:gd name="T38" fmla="*/ 2225 w 5405"/>
                <a:gd name="T39" fmla="*/ 33 h 33"/>
                <a:gd name="T40" fmla="*/ 3180 w 5405"/>
                <a:gd name="T41" fmla="*/ 33 h 33"/>
                <a:gd name="T42" fmla="*/ 3180 w 5405"/>
                <a:gd name="T43" fmla="*/ 0 h 33"/>
                <a:gd name="T44" fmla="*/ 2225 w 5405"/>
                <a:gd name="T45" fmla="*/ 0 h 33"/>
                <a:gd name="T46" fmla="*/ 2225 w 5405"/>
                <a:gd name="T47" fmla="*/ 0 h 33"/>
                <a:gd name="T48" fmla="*/ 0 w 5405"/>
                <a:gd name="T49" fmla="*/ 0 h 33"/>
                <a:gd name="T50" fmla="*/ 0 w 5405"/>
                <a:gd name="T51" fmla="*/ 33 h 33"/>
                <a:gd name="T52" fmla="*/ 955 w 5405"/>
                <a:gd name="T53" fmla="*/ 33 h 33"/>
                <a:gd name="T54" fmla="*/ 955 w 5405"/>
                <a:gd name="T55" fmla="*/ 0 h 33"/>
                <a:gd name="T56" fmla="*/ 0 w 5405"/>
                <a:gd name="T57" fmla="*/ 0 h 33"/>
                <a:gd name="T58" fmla="*/ 0 w 5405"/>
                <a:gd name="T5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05" h="33">
                  <a:moveTo>
                    <a:pt x="1113" y="0"/>
                  </a:moveTo>
                  <a:lnTo>
                    <a:pt x="2068" y="0"/>
                  </a:lnTo>
                  <a:lnTo>
                    <a:pt x="2068" y="33"/>
                  </a:lnTo>
                  <a:lnTo>
                    <a:pt x="1113" y="33"/>
                  </a:lnTo>
                  <a:lnTo>
                    <a:pt x="1113" y="0"/>
                  </a:lnTo>
                  <a:lnTo>
                    <a:pt x="1113" y="0"/>
                  </a:lnTo>
                  <a:close/>
                  <a:moveTo>
                    <a:pt x="4449" y="0"/>
                  </a:moveTo>
                  <a:lnTo>
                    <a:pt x="4449" y="33"/>
                  </a:lnTo>
                  <a:lnTo>
                    <a:pt x="5405" y="33"/>
                  </a:lnTo>
                  <a:lnTo>
                    <a:pt x="5405" y="0"/>
                  </a:lnTo>
                  <a:lnTo>
                    <a:pt x="4449" y="0"/>
                  </a:lnTo>
                  <a:lnTo>
                    <a:pt x="4449" y="0"/>
                  </a:lnTo>
                  <a:close/>
                  <a:moveTo>
                    <a:pt x="3337" y="0"/>
                  </a:moveTo>
                  <a:lnTo>
                    <a:pt x="3337" y="33"/>
                  </a:lnTo>
                  <a:lnTo>
                    <a:pt x="4293" y="33"/>
                  </a:lnTo>
                  <a:lnTo>
                    <a:pt x="4293" y="0"/>
                  </a:lnTo>
                  <a:lnTo>
                    <a:pt x="3337" y="0"/>
                  </a:lnTo>
                  <a:lnTo>
                    <a:pt x="3337" y="0"/>
                  </a:lnTo>
                  <a:close/>
                  <a:moveTo>
                    <a:pt x="2225" y="0"/>
                  </a:moveTo>
                  <a:lnTo>
                    <a:pt x="2225" y="33"/>
                  </a:lnTo>
                  <a:lnTo>
                    <a:pt x="3180" y="33"/>
                  </a:lnTo>
                  <a:lnTo>
                    <a:pt x="3180" y="0"/>
                  </a:lnTo>
                  <a:lnTo>
                    <a:pt x="2225" y="0"/>
                  </a:lnTo>
                  <a:lnTo>
                    <a:pt x="2225" y="0"/>
                  </a:lnTo>
                  <a:close/>
                  <a:moveTo>
                    <a:pt x="0" y="0"/>
                  </a:moveTo>
                  <a:lnTo>
                    <a:pt x="0" y="33"/>
                  </a:lnTo>
                  <a:lnTo>
                    <a:pt x="955" y="33"/>
                  </a:lnTo>
                  <a:lnTo>
                    <a:pt x="955" y="0"/>
                  </a:lnTo>
                  <a:lnTo>
                    <a:pt x="0" y="0"/>
                  </a:lnTo>
                  <a:lnTo>
                    <a:pt x="0" y="0"/>
                  </a:lnTo>
                  <a:close/>
                </a:path>
              </a:pathLst>
            </a:custGeom>
            <a:solidFill>
              <a:srgbClr val="A4A7A9">
                <a:alpha val="15000"/>
              </a:srgbClr>
            </a:solidFill>
            <a:ln w="9525">
              <a:noFill/>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02" name="Live space"/>
            <p:cNvSpPr/>
            <p:nvPr/>
          </p:nvSpPr>
          <p:spPr>
            <a:xfrm>
              <a:off x="457201" y="1566862"/>
              <a:ext cx="8204454" cy="3023075"/>
            </a:xfrm>
            <a:prstGeom prst="rect">
              <a:avLst/>
            </a:prstGeom>
            <a:noFill/>
            <a:ln w="9525">
              <a:solidFill>
                <a:srgbClr val="B6006A">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schemeClr val="bg1"/>
                </a:solidFill>
              </a:endParaRPr>
            </a:p>
          </p:txBody>
        </p:sp>
        <p:sp>
          <p:nvSpPr>
            <p:cNvPr id="103" name="Footnote example"/>
            <p:cNvSpPr txBox="1"/>
            <p:nvPr/>
          </p:nvSpPr>
          <p:spPr>
            <a:xfrm>
              <a:off x="457201" y="4589938"/>
              <a:ext cx="6773186" cy="332399"/>
            </a:xfrm>
            <a:prstGeom prst="rect">
              <a:avLst/>
            </a:prstGeom>
            <a:noFill/>
          </p:spPr>
          <p:txBody>
            <a:bodyPr wrap="square" lIns="0" tIns="0" rIns="0" bIns="0" rtlCol="0" anchor="b">
              <a:spAutoFit/>
            </a:bodyPr>
            <a:lstStyle/>
            <a:p>
              <a:pPr lvl="0">
                <a:lnSpc>
                  <a:spcPct val="90000"/>
                </a:lnSpc>
                <a:defRPr/>
              </a:pPr>
              <a:r>
                <a:rPr lang="en-US" sz="800">
                  <a:solidFill>
                    <a:srgbClr val="A6A6A6"/>
                  </a:solidFill>
                  <a:sym typeface="Trebuchet MS" panose="020B0603020202020204" pitchFamily="34" charset="0"/>
                </a:rPr>
                <a:t>1. xxxx  2. xxxx  3. xxxx</a:t>
              </a:r>
            </a:p>
            <a:p>
              <a:pPr lvl="0">
                <a:lnSpc>
                  <a:spcPct val="90000"/>
                </a:lnSpc>
                <a:defRPr/>
              </a:pPr>
              <a:r>
                <a:rPr lang="en-US" sz="800">
                  <a:solidFill>
                    <a:srgbClr val="A6A6A6"/>
                  </a:solidFill>
                  <a:sym typeface="Trebuchet MS" panose="020B0603020202020204" pitchFamily="34" charset="0"/>
                </a:rPr>
                <a:t>Note: List footnotes in numerical order. Footnote numbers are not bracketed. Use 8pt font. Do not put a period at the end of the note or the source</a:t>
              </a:r>
            </a:p>
            <a:p>
              <a:pPr lvl="0">
                <a:lnSpc>
                  <a:spcPct val="90000"/>
                </a:lnSpc>
                <a:defRPr/>
              </a:pPr>
              <a:r>
                <a:rPr lang="en-US" sz="800">
                  <a:solidFill>
                    <a:srgbClr val="A6A6A6"/>
                  </a:solidFill>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26940238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 Title Only">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97627709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14698"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Title 7"/>
          <p:cNvSpPr>
            <a:spLocks noGrp="1"/>
          </p:cNvSpPr>
          <p:nvPr>
            <p:ph type="title" hasCustomPrompt="1"/>
          </p:nvPr>
        </p:nvSpPr>
        <p:spPr>
          <a:xfrm>
            <a:off x="457200" y="349200"/>
            <a:ext cx="6364188" cy="993775"/>
          </a:xfr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33061839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3243">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 Title and Tex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90402673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15722" name="think-cell Slide" r:id="rId6" imgW="286" imgH="286" progId="TCLayout.ActiveDocument.1">
                  <p:embed/>
                </p:oleObj>
              </mc:Choice>
              <mc:Fallback>
                <p:oleObj name="think-cell Slide" r:id="rId6" imgW="286" imgH="286" progId="TCLayout.ActiveDocument.1">
                  <p:embed/>
                  <p:pic>
                    <p:nvPicPr>
                      <p:cNvPr id="5" name="Object 4"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8" name="Rectangle 7"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a:xfrm>
            <a:off x="457200" y="349200"/>
            <a:ext cx="6364188" cy="993775"/>
          </a:xfrm>
        </p:spPr>
        <p:txBody>
          <a:bodyPr/>
          <a:lstStyle>
            <a:lvl1pPr>
              <a:defRPr>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457201" y="1710000"/>
            <a:ext cx="8204454" cy="3024371"/>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34436004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 Section header box">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99458884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16746"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2"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Title 1"/>
          <p:cNvSpPr>
            <a:spLocks noGrp="1"/>
          </p:cNvSpPr>
          <p:nvPr>
            <p:ph type="title" hasCustomPrompt="1"/>
          </p:nvPr>
        </p:nvSpPr>
        <p:spPr bwMode="blackWhite">
          <a:xfrm>
            <a:off x="963559" y="2002884"/>
            <a:ext cx="7215368" cy="2402993"/>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685783" rtl="0" eaLnBrk="1" fontAlgn="auto" latinLnBrk="0" hangingPunct="1">
              <a:lnSpc>
                <a:spcPts val="4500"/>
              </a:lnSpc>
              <a:spcBef>
                <a:spcPts val="0"/>
              </a:spcBef>
              <a:spcAft>
                <a:spcPts val="0"/>
              </a:spcAft>
              <a:defRPr lang="en-US" sz="4000" kern="1200" baseline="0" dirty="0">
                <a:solidFill>
                  <a:srgbClr val="002D3F"/>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960522" y="1069050"/>
            <a:ext cx="713791" cy="714452"/>
          </a:xfrm>
          <a:prstGeom prst="rect">
            <a:avLst/>
          </a:prstGeom>
          <a:noFill/>
          <a:ln>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mn-lt"/>
            </a:endParaRPr>
          </a:p>
        </p:txBody>
      </p:sp>
    </p:spTree>
    <p:extLst>
      <p:ext uri="{BB962C8B-B14F-4D97-AF65-F5344CB8AC3E}">
        <p14:creationId xmlns:p14="http://schemas.microsoft.com/office/powerpoint/2010/main" val="17685858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07018426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17770"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Title 1"/>
          <p:cNvSpPr>
            <a:spLocks noGrp="1"/>
          </p:cNvSpPr>
          <p:nvPr>
            <p:ph type="title" hasCustomPrompt="1"/>
          </p:nvPr>
        </p:nvSpPr>
        <p:spPr bwMode="blackWhite">
          <a:xfrm>
            <a:off x="472500" y="2872758"/>
            <a:ext cx="8202600" cy="1532318"/>
          </a:xfrm>
        </p:spPr>
        <p:txBody>
          <a:bodyPr anchor="t">
            <a:noAutofit/>
          </a:bodyPr>
          <a:lstStyle>
            <a:lvl1pPr>
              <a:defRPr sz="4000">
                <a:solidFill>
                  <a:srgbClr val="002D3F"/>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472501" y="2762568"/>
            <a:ext cx="8668940" cy="0"/>
          </a:xfrm>
          <a:prstGeom prst="line">
            <a:avLst/>
          </a:prstGeom>
          <a:ln w="19050" cmpd="sng">
            <a:solidFill>
              <a:srgbClr val="002D3F"/>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FE45FA7E-8230-45EB-9CAD-4701EE3E9729}"/>
              </a:ext>
            </a:extLst>
          </p:cNvPr>
          <p:cNvSpPr>
            <a:spLocks noGrp="1"/>
          </p:cNvSpPr>
          <p:nvPr>
            <p:ph type="ftr" sz="quarter" idx="11"/>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21223906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55540921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1879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3048748" y="2"/>
            <a:ext cx="312713" cy="5148263"/>
          </a:xfrm>
          <a:prstGeom prst="rect">
            <a:avLst/>
          </a:prstGeom>
        </p:spPr>
      </p:pic>
      <p:sp>
        <p:nvSpPr>
          <p:cNvPr id="18" name="Date Placeholder 1"/>
          <p:cNvSpPr>
            <a:spLocks noGrp="1"/>
          </p:cNvSpPr>
          <p:nvPr>
            <p:ph type="dt" sz="half" idx="31"/>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2"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24" name="Rectangle 23"/>
          <p:cNvSpPr/>
          <p:nvPr userDrawn="1"/>
        </p:nvSpPr>
        <p:spPr bwMode="white">
          <a:xfrm>
            <a:off x="2" y="2"/>
            <a:ext cx="3059631"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457200" y="2012690"/>
            <a:ext cx="2361213" cy="1122884"/>
          </a:xfrm>
          <a:prstGeom prst="rect">
            <a:avLst/>
          </a:prstGeom>
        </p:spPr>
        <p:txBody>
          <a:bodyPr anchor="ctr">
            <a:noAutofit/>
          </a:bodyPr>
          <a:lstStyle>
            <a:lvl1pPr>
              <a:defRPr sz="2500">
                <a:solidFill>
                  <a:srgbClr val="002D3F"/>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32219662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203523748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19818"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5374207" y="2"/>
            <a:ext cx="312713" cy="5148263"/>
          </a:xfrm>
          <a:prstGeom prst="rect">
            <a:avLst/>
          </a:prstGeom>
        </p:spPr>
      </p:pic>
      <p:sp>
        <p:nvSpPr>
          <p:cNvPr id="14" name="Rectangle 13"/>
          <p:cNvSpPr/>
          <p:nvPr userDrawn="1"/>
        </p:nvSpPr>
        <p:spPr bwMode="white">
          <a:xfrm>
            <a:off x="2" y="2"/>
            <a:ext cx="5378967"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18" name="Date Placeholder 2"/>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1"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57200" y="349200"/>
            <a:ext cx="4722699" cy="993775"/>
          </a:xfrm>
          <a:prstGeom prst="rect">
            <a:avLst/>
          </a:prstGeo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42855452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116779795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20842"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6" name="Picture 15"/>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6771937" y="2"/>
            <a:ext cx="312713" cy="5148263"/>
          </a:xfrm>
          <a:prstGeom prst="rect">
            <a:avLst/>
          </a:prstGeom>
        </p:spPr>
      </p:pic>
      <p:sp>
        <p:nvSpPr>
          <p:cNvPr id="10" name="Rectangle 9"/>
          <p:cNvSpPr/>
          <p:nvPr userDrawn="1"/>
        </p:nvSpPr>
        <p:spPr bwMode="white">
          <a:xfrm>
            <a:off x="0" y="2"/>
            <a:ext cx="6775704"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22"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457200" y="349200"/>
            <a:ext cx="6091488" cy="993775"/>
          </a:xfrm>
          <a:prstGeom prst="rect">
            <a:avLst/>
          </a:prstGeo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25340554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45832691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21866"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23" name="Picture 22"/>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2753304" y="2"/>
            <a:ext cx="312713" cy="5148263"/>
          </a:xfrm>
          <a:prstGeom prst="rect">
            <a:avLst/>
          </a:prstGeom>
        </p:spPr>
      </p:pic>
      <p:sp>
        <p:nvSpPr>
          <p:cNvPr id="24" name="Title 4"/>
          <p:cNvSpPr>
            <a:spLocks noGrp="1"/>
          </p:cNvSpPr>
          <p:nvPr>
            <p:ph type="title" hasCustomPrompt="1"/>
          </p:nvPr>
        </p:nvSpPr>
        <p:spPr>
          <a:xfrm>
            <a:off x="457200" y="2012690"/>
            <a:ext cx="2361213" cy="1122884"/>
          </a:xfrm>
          <a:prstGeom prst="rect">
            <a:avLst/>
          </a:prstGeom>
        </p:spPr>
        <p:txBody>
          <a:bodyPr anchor="ctr">
            <a:noAutofit/>
          </a:bodyPr>
          <a:lstStyle>
            <a:lvl1pPr>
              <a:defRPr sz="2500">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3060573" y="-982"/>
            <a:ext cx="6083428" cy="51492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25" name="Date Placeholder 1"/>
          <p:cNvSpPr>
            <a:spLocks noGrp="1"/>
          </p:cNvSpPr>
          <p:nvPr>
            <p:ph type="dt" sz="half" idx="29"/>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28" name="TextBox 27"/>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2815640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43559364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22890"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4267189" y="2"/>
            <a:ext cx="312713" cy="5148263"/>
          </a:xfrm>
          <a:prstGeom prst="rect">
            <a:avLst/>
          </a:prstGeom>
        </p:spPr>
      </p:pic>
      <p:sp>
        <p:nvSpPr>
          <p:cNvPr id="11" name="Rectangle 10"/>
          <p:cNvSpPr/>
          <p:nvPr userDrawn="1"/>
        </p:nvSpPr>
        <p:spPr>
          <a:xfrm>
            <a:off x="4572000" y="2"/>
            <a:ext cx="4572000" cy="5148263"/>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4569018" y="2"/>
            <a:ext cx="4574983" cy="5148263"/>
          </a:xfrm>
          <a:prstGeom prst="rect">
            <a:avLst/>
          </a:prstGeom>
          <a:noFill/>
        </p:spPr>
        <p:txBody>
          <a:bodyPr lIns="914400" tIns="914400" rIns="914400" bIns="914400"/>
          <a:lstStyle>
            <a:lvl1pPr algn="ctr">
              <a:defRPr sz="1350"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457200" y="1340442"/>
            <a:ext cx="3306600" cy="2467383"/>
          </a:xfrm>
          <a:prstGeom prst="rect">
            <a:avLst/>
          </a:prstGeom>
          <a:noFill/>
        </p:spPr>
        <p:txBody>
          <a:bodyPr wrap="square" lIns="0" tIns="0" rIns="320040" bIns="0"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5" name="Date Placeholder 2"/>
          <p:cNvSpPr>
            <a:spLocks noGrp="1"/>
          </p:cNvSpPr>
          <p:nvPr>
            <p:ph type="dt" sz="half" idx="15"/>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32926102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52332322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3322"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4" name="Pentagon 8"/>
          <p:cNvSpPr/>
          <p:nvPr userDrawn="1"/>
        </p:nvSpPr>
        <p:spPr bwMode="white">
          <a:xfrm>
            <a:off x="1" y="2"/>
            <a:ext cx="4772660" cy="5148263"/>
          </a:xfrm>
          <a:prstGeom prst="homePlate">
            <a:avLst>
              <a:gd name="adj" fmla="val 12939"/>
            </a:avLst>
          </a:pr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16" name="Title 2"/>
          <p:cNvSpPr>
            <a:spLocks noGrp="1"/>
          </p:cNvSpPr>
          <p:nvPr>
            <p:ph type="title" hasCustomPrompt="1"/>
          </p:nvPr>
        </p:nvSpPr>
        <p:spPr>
          <a:xfrm>
            <a:off x="457200" y="349200"/>
            <a:ext cx="3520537" cy="993775"/>
          </a:xfrm>
          <a:prstGeom prst="rect">
            <a:avLst/>
          </a:prstGeom>
        </p:spPr>
        <p:txBody>
          <a:bodyPr vert="horz" wrap="square" lIns="0" tIns="0" rIns="0" bIns="0" anchor="ctr" anchorCtr="0">
            <a:noAutofit/>
          </a:bodyPr>
          <a:lstStyle>
            <a:lvl1pPr marL="0" indent="0" algn="l">
              <a:lnSpc>
                <a:spcPct val="90000"/>
              </a:lnSpc>
              <a:spcBef>
                <a:spcPct val="0"/>
              </a:spcBef>
              <a:spcAft>
                <a:spcPts val="0"/>
              </a:spcAft>
              <a:defRPr sz="2500" b="0" i="0" u="none" kern="1200" spc="0">
                <a:solidFill>
                  <a:srgbClr val="FFFFFF"/>
                </a:solidFill>
                <a:latin typeface="+mj-lt"/>
                <a:ea typeface="+mj-ea"/>
                <a:cs typeface="+mj-cs"/>
                <a:sym typeface="+mj-lt"/>
              </a:defRPr>
            </a:lvl1pPr>
          </a:lstStyle>
          <a:p>
            <a:pPr lvl="0"/>
            <a:r>
              <a:rPr lang="en-US"/>
              <a:t>Click to add title</a:t>
            </a:r>
          </a:p>
        </p:txBody>
      </p:sp>
      <p:sp>
        <p:nvSpPr>
          <p:cNvPr id="12"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3"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3345130" y="2558219"/>
            <a:ext cx="2021000" cy="2594814"/>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1558565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379996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2391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5557389" y="2"/>
            <a:ext cx="312713" cy="5148263"/>
          </a:xfrm>
          <a:prstGeom prst="rect">
            <a:avLst/>
          </a:prstGeom>
        </p:spPr>
      </p:pic>
      <p:sp>
        <p:nvSpPr>
          <p:cNvPr id="11" name="Rectangle 10"/>
          <p:cNvSpPr/>
          <p:nvPr userDrawn="1"/>
        </p:nvSpPr>
        <p:spPr bwMode="gray">
          <a:xfrm>
            <a:off x="5864660" y="2"/>
            <a:ext cx="3279343"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5865021" y="2"/>
            <a:ext cx="3278981" cy="5148263"/>
          </a:xfrm>
          <a:prstGeom prst="rect">
            <a:avLst/>
          </a:prstGeom>
          <a:noFill/>
        </p:spPr>
        <p:txBody>
          <a:bodyPr lIns="182880" tIns="914400" rIns="182880" bIns="914400"/>
          <a:lstStyle>
            <a:lvl1pPr algn="ctr">
              <a:defRPr sz="12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itle 1"/>
          <p:cNvSpPr>
            <a:spLocks noGrp="1"/>
          </p:cNvSpPr>
          <p:nvPr>
            <p:ph type="title" hasCustomPrompt="1"/>
          </p:nvPr>
        </p:nvSpPr>
        <p:spPr bwMode="black">
          <a:xfrm>
            <a:off x="457200" y="1340442"/>
            <a:ext cx="4701666" cy="2467383"/>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6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5630488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390690601"/>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124938" name="think-cell Slide" r:id="rId6" imgW="324" imgH="324" progId="TCLayout.ActiveDocument.1">
                  <p:embed/>
                </p:oleObj>
              </mc:Choice>
              <mc:Fallback>
                <p:oleObj name="think-cell Slide" r:id="rId6" imgW="324" imgH="324" progId="TCLayout.ActiveDocument.1">
                  <p:embed/>
                  <p:pic>
                    <p:nvPicPr>
                      <p:cNvPr id="3" name="Object 2" hidden="1"/>
                      <p:cNvPicPr/>
                      <p:nvPr/>
                    </p:nvPicPr>
                    <p:blipFill>
                      <a:blip r:embed="rId7"/>
                      <a:stretch>
                        <a:fillRect/>
                      </a:stretch>
                    </p:blipFill>
                    <p:spPr>
                      <a:xfrm>
                        <a:off x="1192" y="1195"/>
                        <a:ext cx="1190" cy="1191"/>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0" name="Freeform 14"/>
          <p:cNvSpPr/>
          <p:nvPr userDrawn="1"/>
        </p:nvSpPr>
        <p:spPr bwMode="ltGray">
          <a:xfrm>
            <a:off x="1143" y="983"/>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8" name="TextBox 17"/>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20" name="Title 2"/>
          <p:cNvSpPr>
            <a:spLocks noGrp="1"/>
          </p:cNvSpPr>
          <p:nvPr>
            <p:ph type="title" hasCustomPrompt="1"/>
          </p:nvPr>
        </p:nvSpPr>
        <p:spPr>
          <a:xfrm>
            <a:off x="457200" y="2075072"/>
            <a:ext cx="1874281" cy="986646"/>
          </a:xfrm>
          <a:prstGeom prst="rect">
            <a:avLst/>
          </a:prstGeom>
        </p:spPr>
        <p:txBody>
          <a:bodyPr anchor="ctr">
            <a:noAutofit/>
          </a:bodyPr>
          <a:lstStyle>
            <a:lvl1pPr>
              <a:defRPr sz="2500">
                <a:solidFill>
                  <a:srgbClr val="002D3F"/>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349331" y="2695294"/>
            <a:ext cx="1023938" cy="2539571"/>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5707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46505079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25962"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0" name="Freeform 14"/>
          <p:cNvSpPr/>
          <p:nvPr userDrawn="1"/>
        </p:nvSpPr>
        <p:spPr bwMode="ltGray">
          <a:xfrm>
            <a:off x="1143" y="983"/>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5" name="Title 4"/>
          <p:cNvSpPr>
            <a:spLocks noGrp="1"/>
          </p:cNvSpPr>
          <p:nvPr>
            <p:ph type="title" hasCustomPrompt="1"/>
          </p:nvPr>
        </p:nvSpPr>
        <p:spPr>
          <a:xfrm>
            <a:off x="457200" y="2075072"/>
            <a:ext cx="1874281" cy="986646"/>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5"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6"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7"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6216" b="7716"/>
          <a:stretch/>
        </p:blipFill>
        <p:spPr>
          <a:xfrm rot="120000">
            <a:off x="1630981" y="2554487"/>
            <a:ext cx="2021000" cy="2598713"/>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3928933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80859856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26986"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0" name="Date Placeholder 7"/>
          <p:cNvSpPr>
            <a:spLocks noGrp="1"/>
          </p:cNvSpPr>
          <p:nvPr>
            <p:ph type="dt" sz="half" idx="11"/>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7"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9" name="Pentagon 3"/>
          <p:cNvSpPr/>
          <p:nvPr userDrawn="1"/>
        </p:nvSpPr>
        <p:spPr bwMode="white">
          <a:xfrm>
            <a:off x="1" y="2"/>
            <a:ext cx="4070190" cy="5148263"/>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457200" y="1340442"/>
            <a:ext cx="3061977" cy="2467383"/>
          </a:xfrm>
          <a:prstGeom prst="rect">
            <a:avLst/>
          </a:prstGeom>
        </p:spPr>
        <p:txBody>
          <a:bodyPr anchor="ctr">
            <a:noAutofit/>
          </a:bodyPr>
          <a:lstStyle>
            <a:lvl1pPr>
              <a:defRPr sz="3200" b="0">
                <a:solidFill>
                  <a:srgbClr val="002D3F"/>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436146" y="2548154"/>
            <a:ext cx="973931" cy="2681387"/>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17023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91293658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28010"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9" name="Pentagon 3"/>
          <p:cNvSpPr/>
          <p:nvPr userDrawn="1"/>
        </p:nvSpPr>
        <p:spPr bwMode="white">
          <a:xfrm>
            <a:off x="1" y="2"/>
            <a:ext cx="4070190" cy="5148263"/>
          </a:xfrm>
          <a:prstGeom prst="homePlate">
            <a:avLst>
              <a:gd name="adj" fmla="val 12939"/>
            </a:avLst>
          </a:pr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20" name="Title 1"/>
          <p:cNvSpPr>
            <a:spLocks noGrp="1"/>
          </p:cNvSpPr>
          <p:nvPr>
            <p:ph type="title" hasCustomPrompt="1"/>
          </p:nvPr>
        </p:nvSpPr>
        <p:spPr>
          <a:xfrm>
            <a:off x="457200" y="1340442"/>
            <a:ext cx="3061977" cy="2467383"/>
          </a:xfrm>
          <a:prstGeom prst="rect">
            <a:avLst/>
          </a:prstGeom>
        </p:spPr>
        <p:txBody>
          <a:bodyPr anchor="ctr">
            <a:noAutofit/>
          </a:bodyPr>
          <a:lstStyle>
            <a:lvl1pPr>
              <a:defRPr sz="3200" b="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4"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5"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7562" b="6867"/>
          <a:stretch/>
        </p:blipFill>
        <p:spPr>
          <a:xfrm>
            <a:off x="2683546" y="2564599"/>
            <a:ext cx="2021000" cy="2583665"/>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29693052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376842397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29034"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Pentagon 8"/>
          <p:cNvSpPr/>
          <p:nvPr/>
        </p:nvSpPr>
        <p:spPr bwMode="white">
          <a:xfrm>
            <a:off x="1" y="2"/>
            <a:ext cx="4772660" cy="5148263"/>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57200" y="349200"/>
            <a:ext cx="3576169" cy="993775"/>
          </a:xfrm>
          <a:prstGeom prst="rect">
            <a:avLst/>
          </a:prstGeom>
        </p:spPr>
        <p:txBody>
          <a:bodyPr/>
          <a:lstStyle>
            <a:lvl1pPr>
              <a:defRPr>
                <a:latin typeface="+mj-lt"/>
                <a:ea typeface="+mj-ea"/>
                <a:cs typeface="+mj-cs"/>
                <a:sym typeface="+mj-lt"/>
              </a:defRPr>
            </a:lvl1pPr>
          </a:lstStyle>
          <a:p>
            <a:r>
              <a:rPr lang="en-US"/>
              <a:t>Click to add title</a:t>
            </a:r>
          </a:p>
        </p:txBody>
      </p:sp>
      <p:sp>
        <p:nvSpPr>
          <p:cNvPr id="13"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18"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6" name="TextBox 15"/>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048354" y="2694698"/>
            <a:ext cx="1023938" cy="2539571"/>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2998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68048745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30058"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Pentagon 8"/>
          <p:cNvSpPr/>
          <p:nvPr/>
        </p:nvSpPr>
        <p:spPr bwMode="white">
          <a:xfrm>
            <a:off x="1" y="2"/>
            <a:ext cx="4772660" cy="5148263"/>
          </a:xfrm>
          <a:prstGeom prst="homePlate">
            <a:avLst>
              <a:gd name="adj" fmla="val 12939"/>
            </a:avLst>
          </a:pr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3" name="Title 2"/>
          <p:cNvSpPr>
            <a:spLocks noGrp="1"/>
          </p:cNvSpPr>
          <p:nvPr>
            <p:ph type="title" hasCustomPrompt="1"/>
          </p:nvPr>
        </p:nvSpPr>
        <p:spPr>
          <a:xfrm>
            <a:off x="457200" y="349200"/>
            <a:ext cx="3576169" cy="993775"/>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4"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5"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3345130" y="2558219"/>
            <a:ext cx="2021000" cy="2594814"/>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18533424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143298256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31082"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2" y="2"/>
            <a:ext cx="6334679" cy="5148263"/>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457200" y="349200"/>
            <a:ext cx="4706172" cy="993775"/>
          </a:xfrm>
          <a:prstGeom prst="rect">
            <a:avLst/>
          </a:prstGeom>
        </p:spPr>
        <p:txBody>
          <a:bodyPr/>
          <a:lstStyle>
            <a:lvl1pPr>
              <a:defRPr>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617756" y="2694698"/>
            <a:ext cx="1023938" cy="2539571"/>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9190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55885058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32106"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2" y="2"/>
            <a:ext cx="6334679" cy="5148263"/>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2" name="Title 1"/>
          <p:cNvSpPr>
            <a:spLocks noGrp="1"/>
          </p:cNvSpPr>
          <p:nvPr>
            <p:ph type="title" hasCustomPrompt="1"/>
          </p:nvPr>
        </p:nvSpPr>
        <p:spPr>
          <a:xfrm>
            <a:off x="457200" y="349200"/>
            <a:ext cx="4706172" cy="993775"/>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7"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8"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4925722" y="2558219"/>
            <a:ext cx="2021000" cy="2594814"/>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17377307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96235812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33130"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0" name="TextBox 9"/>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472500" y="2872407"/>
            <a:ext cx="8199900" cy="1206028"/>
          </a:xfrm>
        </p:spPr>
        <p:txBody>
          <a:bodyPr anchor="b">
            <a:noAutofit/>
          </a:bodyPr>
          <a:lstStyle>
            <a:lvl1pPr marL="0" algn="l" defTabSz="685783" rtl="0" eaLnBrk="1" fontAlgn="auto" latinLnBrk="0" hangingPunct="1">
              <a:lnSpc>
                <a:spcPts val="4500"/>
              </a:lnSpc>
              <a:spcBef>
                <a:spcPts val="0"/>
              </a:spcBef>
              <a:spcAft>
                <a:spcPts val="0"/>
              </a:spcAft>
              <a:defRPr lang="en-US" sz="40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4466725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322740975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4346"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2" y="2"/>
            <a:ext cx="6334679" cy="5148263"/>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457200" y="349200"/>
            <a:ext cx="4707900" cy="993775"/>
          </a:xfrm>
          <a:prstGeom prst="rect">
            <a:avLst/>
          </a:prstGeom>
        </p:spPr>
        <p:txBody>
          <a:bodyPr vert="horz" wrap="square" lIns="0" tIns="0" rIns="0" bIns="0" rtlCol="0" anchor="ctr">
            <a:normAutofit/>
          </a:bodyPr>
          <a:lstStyle>
            <a:lvl1pPr>
              <a:defRPr lang="en-US" dirty="0"/>
            </a:lvl1pPr>
          </a:lstStyle>
          <a:p>
            <a:pPr marL="0" lvl="0" defTabSz="914400"/>
            <a:r>
              <a:rPr lang="en-US"/>
              <a:t>Click to add title</a:t>
            </a:r>
          </a:p>
        </p:txBody>
      </p:sp>
      <p:pic>
        <p:nvPicPr>
          <p:cNvPr id="16" name="Picture 15"/>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617756" y="2694698"/>
            <a:ext cx="1023938" cy="2539571"/>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556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 Big statement icon">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798386087"/>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3415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Date Placeholder 7"/>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11"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6" name="Rectangle 5"/>
          <p:cNvSpPr/>
          <p:nvPr userDrawn="1"/>
        </p:nvSpPr>
        <p:spPr bwMode="white">
          <a:xfrm>
            <a:off x="472500" y="469541"/>
            <a:ext cx="699516" cy="700164"/>
          </a:xfrm>
          <a:prstGeom prst="rect">
            <a:avLst/>
          </a:prstGeom>
          <a:noFill/>
          <a:ln>
            <a:solidFill>
              <a:srgbClr val="002D3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472500" y="2872407"/>
            <a:ext cx="8199900" cy="1206028"/>
          </a:xfrm>
          <a:prstGeom prst="rect">
            <a:avLst/>
          </a:prstGeom>
        </p:spPr>
        <p:txBody>
          <a:bodyPr anchor="b">
            <a:noAutofit/>
          </a:bodyPr>
          <a:lstStyle>
            <a:lvl1pPr marL="0" algn="l" defTabSz="685783" rtl="0" eaLnBrk="1" fontAlgn="auto" latinLnBrk="0" hangingPunct="1">
              <a:lnSpc>
                <a:spcPts val="4500"/>
              </a:lnSpc>
              <a:spcBef>
                <a:spcPts val="0"/>
              </a:spcBef>
              <a:spcAft>
                <a:spcPts val="0"/>
              </a:spcAft>
              <a:defRPr lang="en-US" sz="4000" kern="1200" baseline="0" dirty="0">
                <a:solidFill>
                  <a:srgbClr val="002D3F"/>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4666919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rgbClr val="00212E"/>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289275524"/>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135178"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192" y="1195"/>
                        <a:ext cx="1190" cy="1191"/>
                      </a:xfrm>
                      <a:prstGeom prst="rect">
                        <a:avLst/>
                      </a:prstGeom>
                    </p:spPr>
                  </p:pic>
                </p:oleObj>
              </mc:Fallback>
            </mc:AlternateContent>
          </a:graphicData>
        </a:graphic>
      </p:graphicFrame>
      <p:sp>
        <p:nvSpPr>
          <p:cNvPr id="6"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5097831" y="79632"/>
            <a:ext cx="577477" cy="7514866"/>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9144000" cy="4404576"/>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002D3F"/>
          </a:solidFill>
          <a:ln>
            <a:noFill/>
          </a:ln>
          <a:effectLst/>
        </p:spPr>
        <p:txBody>
          <a:bodyPr vert="horz" wrap="square" lIns="68580" tIns="34290" rIns="68580" bIns="34290" numCol="1" anchor="t" anchorCtr="0" compatLnSpc="1">
            <a:prstTxWarp prst="textNoShape">
              <a:avLst/>
            </a:prstTxWarp>
            <a:noAutofit/>
          </a:bodyPr>
          <a:lstStyle/>
          <a:p>
            <a:endParaRPr lang="en-US" sz="1013">
              <a:latin typeface="+mn-lt"/>
              <a:ea typeface="+mn-ea"/>
              <a:cs typeface="+mn-cs"/>
              <a:sym typeface="+mn-lt"/>
            </a:endParaRPr>
          </a:p>
        </p:txBody>
      </p:sp>
    </p:spTree>
    <p:extLst>
      <p:ext uri="{BB962C8B-B14F-4D97-AF65-F5344CB8AC3E}">
        <p14:creationId xmlns:p14="http://schemas.microsoft.com/office/powerpoint/2010/main" val="30920068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rgbClr val="2C2C2C"/>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258234680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36202" name="think-cell Slide" r:id="rId5" imgW="286" imgH="286" progId="TCLayout.ActiveDocument.1">
                  <p:embed/>
                </p:oleObj>
              </mc:Choice>
              <mc:Fallback>
                <p:oleObj name="think-cell Slide" r:id="rId5" imgW="286" imgH="286" progId="TCLayout.ActiveDocument.1">
                  <p:embed/>
                  <p:pic>
                    <p:nvPicPr>
                      <p:cNvPr id="6" name="Object 5"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9" name="Rectangle 8"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JS SlideHeader"/>
          <p:cNvSpPr txBox="1"/>
          <p:nvPr/>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57200" y="349200"/>
            <a:ext cx="6364188" cy="993775"/>
          </a:xfrm>
        </p:spPr>
        <p:txBody>
          <a:bodyPr/>
          <a:lstStyle>
            <a:lvl1pPr>
              <a:defRPr>
                <a:solidFill>
                  <a:schemeClr val="bg1"/>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22905738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236311120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37226" name="think-cell Slide" r:id="rId5" imgW="286" imgH="286" progId="TCLayout.ActiveDocument.1">
                  <p:embed/>
                </p:oleObj>
              </mc:Choice>
              <mc:Fallback>
                <p:oleObj name="think-cell Slide" r:id="rId5" imgW="286" imgH="286" progId="TCLayout.ActiveDocument.1">
                  <p:embed/>
                  <p:pic>
                    <p:nvPicPr>
                      <p:cNvPr id="2" name="Object 1"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13" name="Freeform 12"/>
          <p:cNvSpPr/>
          <p:nvPr/>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17" name="Freeform 12"/>
          <p:cNvSpPr/>
          <p:nvPr userDrawn="1"/>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20" name="JS SlideHeader"/>
          <p:cNvSpPr txBox="1"/>
          <p:nvPr userDrawn="1"/>
        </p:nvSpPr>
        <p:spPr>
          <a:xfrm>
            <a:off x="457200" y="2505561"/>
            <a:ext cx="2129850" cy="181909"/>
          </a:xfrm>
          <a:prstGeom prst="rect">
            <a:avLst/>
          </a:prstGeom>
          <a:noFill/>
        </p:spPr>
        <p:txBody>
          <a:bodyPr wrap="square" lIns="0" tIns="0" rIns="0" bIns="0" rtlCol="0" anchor="ctr">
            <a:spAutoFit/>
          </a:bodyPr>
          <a:lstStyle/>
          <a:p>
            <a:pPr marL="0" indent="0" algn="ctr">
              <a:lnSpc>
                <a:spcPct val="106000"/>
              </a:lnSpc>
              <a:spcAft>
                <a:spcPts val="525"/>
              </a:spcAft>
              <a:buFontTx/>
              <a:buNone/>
            </a:pPr>
            <a:r>
              <a:rPr lang="en-US" sz="1200" b="1" i="0" u="none">
                <a:solidFill>
                  <a:srgbClr val="FF0000"/>
                </a:solidFill>
                <a:latin typeface="Arial" panose="020B0604020202020204" pitchFamily="34" charset="0"/>
                <a:ea typeface="+mn-ea"/>
                <a:cs typeface="+mn-cs"/>
                <a:sym typeface="+mn-lt"/>
              </a:rPr>
              <a:t>Table of contents</a:t>
            </a:r>
          </a:p>
        </p:txBody>
      </p:sp>
      <p:sp>
        <p:nvSpPr>
          <p:cNvPr id="15"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24"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9" name="TextBox 18"/>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331478" y="2692554"/>
            <a:ext cx="1023938" cy="2539571"/>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7465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164545718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38250" name="think-cell Slide" r:id="rId5" imgW="286" imgH="286" progId="TCLayout.ActiveDocument.1">
                  <p:embed/>
                </p:oleObj>
              </mc:Choice>
              <mc:Fallback>
                <p:oleObj name="think-cell Slide" r:id="rId5" imgW="286" imgH="286" progId="TCLayout.ActiveDocument.1">
                  <p:embed/>
                  <p:pic>
                    <p:nvPicPr>
                      <p:cNvPr id="2" name="Object 1"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1" name="TextBox 10"/>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Tree>
    <p:extLst>
      <p:ext uri="{BB962C8B-B14F-4D97-AF65-F5344CB8AC3E}">
        <p14:creationId xmlns:p14="http://schemas.microsoft.com/office/powerpoint/2010/main" val="37785462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D. Blank">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82731335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39274"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9675464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D. Disclaim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89251001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40298" name="think-cell Slide" r:id="rId5" imgW="286" imgH="286" progId="TCLayout.ActiveDocument.1">
                  <p:embed/>
                </p:oleObj>
              </mc:Choice>
              <mc:Fallback>
                <p:oleObj name="think-cell Slide" r:id="rId5" imgW="286" imgH="286" progId="TCLayout.ActiveDocument.1">
                  <p:embed/>
                  <p:pic>
                    <p:nvPicPr>
                      <p:cNvPr id="2" name="Object 1"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10"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1514813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blank" preserve="1">
  <p:cSld name="D. En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861446404"/>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141322" name="think-cell Slide" r:id="rId5" imgW="384" imgH="384" progId="TCLayout.ActiveDocument.1">
                  <p:embed/>
                </p:oleObj>
              </mc:Choice>
              <mc:Fallback>
                <p:oleObj name="think-cell Slide" r:id="rId5" imgW="384" imgH="384"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B878ABA1-8739-43F4-A348-6321F26913F7}"/>
              </a:ext>
            </a:extLst>
          </p:cNvPr>
          <p:cNvSpPr>
            <a:spLocks noGrp="1"/>
          </p:cNvSpPr>
          <p:nvPr>
            <p:ph type="ftr" sz="quarter" idx="10"/>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1400384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75507668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42346"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grpSp>
        <p:nvGrpSpPr>
          <p:cNvPr id="51" name="Group 50"/>
          <p:cNvGrpSpPr/>
          <p:nvPr userDrawn="1"/>
        </p:nvGrpSpPr>
        <p:grpSpPr>
          <a:xfrm>
            <a:off x="900" y="-1949"/>
            <a:ext cx="9142200" cy="5152160"/>
            <a:chOff x="900" y="-1949"/>
            <a:chExt cx="9142200" cy="5152160"/>
          </a:xfrm>
        </p:grpSpPr>
        <p:sp>
          <p:nvSpPr>
            <p:cNvPr id="52" name="Slide edges"/>
            <p:cNvSpPr>
              <a:spLocks/>
            </p:cNvSpPr>
            <p:nvPr/>
          </p:nvSpPr>
          <p:spPr bwMode="auto">
            <a:xfrm>
              <a:off x="900" y="-1949"/>
              <a:ext cx="9142200" cy="515216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A4A7A9"/>
            </a:solidFill>
            <a:ln>
              <a:noFill/>
            </a:ln>
          </p:spPr>
          <p:txBody>
            <a:bodyPr vert="horz" wrap="square" lIns="68580" tIns="34290" rIns="68580" bIns="34290" numCol="1" anchor="t" anchorCtr="0" compatLnSpc="1">
              <a:prstTxWarp prst="textNoShape">
                <a:avLst/>
              </a:prstTxWarp>
            </a:bodyPr>
            <a:lstStyle/>
            <a:p>
              <a:pPr>
                <a:defRPr/>
              </a:pPr>
              <a:endParaRPr lang="en-US">
                <a:solidFill>
                  <a:srgbClr val="575757"/>
                </a:solidFill>
              </a:endParaRPr>
            </a:p>
          </p:txBody>
        </p:sp>
        <p:sp>
          <p:nvSpPr>
            <p:cNvPr id="53" name="Footnote measure"/>
            <p:cNvSpPr>
              <a:spLocks noChangeArrowheads="1"/>
            </p:cNvSpPr>
            <p:nvPr/>
          </p:nvSpPr>
          <p:spPr bwMode="auto">
            <a:xfrm>
              <a:off x="457201" y="4589938"/>
              <a:ext cx="8204454" cy="332399"/>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54" name="Whitespace measure"/>
            <p:cNvSpPr>
              <a:spLocks noChangeArrowheads="1"/>
            </p:cNvSpPr>
            <p:nvPr/>
          </p:nvSpPr>
          <p:spPr bwMode="auto">
            <a:xfrm>
              <a:off x="457201" y="1131085"/>
              <a:ext cx="8204454" cy="435777"/>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55" name="Rectangle 6"/>
            <p:cNvSpPr>
              <a:spLocks noChangeArrowheads="1"/>
            </p:cNvSpPr>
            <p:nvPr/>
          </p:nvSpPr>
          <p:spPr bwMode="auto">
            <a:xfrm>
              <a:off x="471599" y="1129023"/>
              <a:ext cx="8206874" cy="43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57" name="No-fly zone"/>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close/>
                  <a:moveTo>
                    <a:pt x="6021" y="0"/>
                  </a:moveTo>
                  <a:lnTo>
                    <a:pt x="0" y="0"/>
                  </a:lnTo>
                  <a:lnTo>
                    <a:pt x="0" y="3390"/>
                  </a:lnTo>
                  <a:lnTo>
                    <a:pt x="6021" y="3390"/>
                  </a:lnTo>
                  <a:lnTo>
                    <a:pt x="6021" y="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58" name="Freeform 8"/>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moveTo>
                    <a:pt x="6021" y="0"/>
                  </a:moveTo>
                  <a:lnTo>
                    <a:pt x="0" y="0"/>
                  </a:lnTo>
                  <a:lnTo>
                    <a:pt x="0" y="3390"/>
                  </a:lnTo>
                  <a:lnTo>
                    <a:pt x="6021" y="3390"/>
                  </a:lnTo>
                  <a:lnTo>
                    <a:pt x="60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nvGrpSpPr>
            <p:cNvPr id="59" name="Gutter space"/>
            <p:cNvGrpSpPr/>
            <p:nvPr/>
          </p:nvGrpSpPr>
          <p:grpSpPr>
            <a:xfrm>
              <a:off x="951744" y="470043"/>
              <a:ext cx="7215368" cy="4119894"/>
              <a:chOff x="2322513" y="1258888"/>
              <a:chExt cx="7543800" cy="4341813"/>
            </a:xfrm>
            <a:solidFill>
              <a:schemeClr val="accent5">
                <a:alpha val="15000"/>
              </a:schemeClr>
            </a:solidFill>
          </p:grpSpPr>
          <p:sp>
            <p:nvSpPr>
              <p:cNvPr id="84" name="Rectangle 34"/>
              <p:cNvSpPr>
                <a:spLocks noChangeArrowheads="1"/>
              </p:cNvSpPr>
              <p:nvPr/>
            </p:nvSpPr>
            <p:spPr bwMode="auto">
              <a:xfrm>
                <a:off x="6716713" y="1258888"/>
                <a:ext cx="227013"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5" name="Rectangle 35"/>
              <p:cNvSpPr>
                <a:spLocks noChangeArrowheads="1"/>
              </p:cNvSpPr>
              <p:nvPr/>
            </p:nvSpPr>
            <p:spPr bwMode="auto">
              <a:xfrm>
                <a:off x="818356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6" name="Rectangle 36"/>
              <p:cNvSpPr>
                <a:spLocks noChangeArrowheads="1"/>
              </p:cNvSpPr>
              <p:nvPr/>
            </p:nvSpPr>
            <p:spPr bwMode="auto">
              <a:xfrm>
                <a:off x="7451726"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7" name="Rectangle 37"/>
              <p:cNvSpPr>
                <a:spLocks noChangeArrowheads="1"/>
              </p:cNvSpPr>
              <p:nvPr/>
            </p:nvSpPr>
            <p:spPr bwMode="auto">
              <a:xfrm>
                <a:off x="89154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8" name="Rectangle 38"/>
              <p:cNvSpPr>
                <a:spLocks noChangeArrowheads="1"/>
              </p:cNvSpPr>
              <p:nvPr/>
            </p:nvSpPr>
            <p:spPr bwMode="auto">
              <a:xfrm>
                <a:off x="9647238" y="1258888"/>
                <a:ext cx="219075"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9" name="Rectangle 39"/>
              <p:cNvSpPr>
                <a:spLocks noChangeArrowheads="1"/>
              </p:cNvSpPr>
              <p:nvPr/>
            </p:nvSpPr>
            <p:spPr bwMode="auto">
              <a:xfrm>
                <a:off x="5984876" y="1258888"/>
                <a:ext cx="23018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0" name="Rectangle 40"/>
              <p:cNvSpPr>
                <a:spLocks noChangeArrowheads="1"/>
              </p:cNvSpPr>
              <p:nvPr/>
            </p:nvSpPr>
            <p:spPr bwMode="auto">
              <a:xfrm>
                <a:off x="2322513" y="1258888"/>
                <a:ext cx="228600"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1" name="Rectangle 41"/>
              <p:cNvSpPr>
                <a:spLocks noChangeArrowheads="1"/>
              </p:cNvSpPr>
              <p:nvPr/>
            </p:nvSpPr>
            <p:spPr bwMode="auto">
              <a:xfrm>
                <a:off x="305911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2" name="Rectangle 42"/>
              <p:cNvSpPr>
                <a:spLocks noChangeArrowheads="1"/>
              </p:cNvSpPr>
              <p:nvPr/>
            </p:nvSpPr>
            <p:spPr bwMode="auto">
              <a:xfrm>
                <a:off x="379095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3" name="Rectangle 43"/>
              <p:cNvSpPr>
                <a:spLocks noChangeArrowheads="1"/>
              </p:cNvSpPr>
              <p:nvPr/>
            </p:nvSpPr>
            <p:spPr bwMode="auto">
              <a:xfrm>
                <a:off x="45212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4" name="Rectangle 44"/>
              <p:cNvSpPr>
                <a:spLocks noChangeArrowheads="1"/>
              </p:cNvSpPr>
              <p:nvPr/>
            </p:nvSpPr>
            <p:spPr bwMode="auto">
              <a:xfrm>
                <a:off x="5253038"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grpSp>
          <p:nvGrpSpPr>
            <p:cNvPr id="60" name="Group 59"/>
            <p:cNvGrpSpPr/>
            <p:nvPr/>
          </p:nvGrpSpPr>
          <p:grpSpPr>
            <a:xfrm>
              <a:off x="900" y="470043"/>
              <a:ext cx="9142200" cy="4119894"/>
              <a:chOff x="900" y="470043"/>
              <a:chExt cx="9142200" cy="4119894"/>
            </a:xfrm>
          </p:grpSpPr>
          <p:sp>
            <p:nvSpPr>
              <p:cNvPr id="64" name="Line 14"/>
              <p:cNvSpPr>
                <a:spLocks noChangeShapeType="1"/>
              </p:cNvSpPr>
              <p:nvPr/>
            </p:nvSpPr>
            <p:spPr bwMode="auto">
              <a:xfrm>
                <a:off x="900" y="68940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5" name="Line 15"/>
              <p:cNvSpPr>
                <a:spLocks noChangeShapeType="1"/>
              </p:cNvSpPr>
              <p:nvPr/>
            </p:nvSpPr>
            <p:spPr bwMode="auto">
              <a:xfrm>
                <a:off x="900" y="470043"/>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6" name="Line 16"/>
              <p:cNvSpPr>
                <a:spLocks noChangeShapeType="1"/>
              </p:cNvSpPr>
              <p:nvPr/>
            </p:nvSpPr>
            <p:spPr bwMode="auto">
              <a:xfrm>
                <a:off x="900" y="458993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7" name="Line 17"/>
              <p:cNvSpPr>
                <a:spLocks noChangeShapeType="1"/>
              </p:cNvSpPr>
              <p:nvPr/>
            </p:nvSpPr>
            <p:spPr bwMode="auto">
              <a:xfrm>
                <a:off x="900" y="908771"/>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8" name="Line 18"/>
              <p:cNvSpPr>
                <a:spLocks noChangeShapeType="1"/>
              </p:cNvSpPr>
              <p:nvPr/>
            </p:nvSpPr>
            <p:spPr bwMode="auto">
              <a:xfrm>
                <a:off x="900" y="1128135"/>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9" name="Line 19"/>
              <p:cNvSpPr>
                <a:spLocks noChangeShapeType="1"/>
              </p:cNvSpPr>
              <p:nvPr/>
            </p:nvSpPr>
            <p:spPr bwMode="auto">
              <a:xfrm>
                <a:off x="900" y="1347499"/>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0" name="Line 20"/>
              <p:cNvSpPr>
                <a:spLocks noChangeShapeType="1"/>
              </p:cNvSpPr>
              <p:nvPr/>
            </p:nvSpPr>
            <p:spPr bwMode="auto">
              <a:xfrm>
                <a:off x="900" y="156686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1" name="Line 21"/>
              <p:cNvSpPr>
                <a:spLocks noChangeShapeType="1"/>
              </p:cNvSpPr>
              <p:nvPr/>
            </p:nvSpPr>
            <p:spPr bwMode="auto">
              <a:xfrm>
                <a:off x="900" y="178279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2" name="Line 22"/>
              <p:cNvSpPr>
                <a:spLocks noChangeShapeType="1"/>
              </p:cNvSpPr>
              <p:nvPr/>
            </p:nvSpPr>
            <p:spPr bwMode="auto">
              <a:xfrm>
                <a:off x="900" y="199873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3" name="Line 23"/>
              <p:cNvSpPr>
                <a:spLocks noChangeShapeType="1"/>
              </p:cNvSpPr>
              <p:nvPr/>
            </p:nvSpPr>
            <p:spPr bwMode="auto">
              <a:xfrm>
                <a:off x="900" y="221466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4" name="Line 24"/>
              <p:cNvSpPr>
                <a:spLocks noChangeShapeType="1"/>
              </p:cNvSpPr>
              <p:nvPr/>
            </p:nvSpPr>
            <p:spPr bwMode="auto">
              <a:xfrm>
                <a:off x="900" y="243059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5" name="Line 25"/>
              <p:cNvSpPr>
                <a:spLocks noChangeShapeType="1"/>
              </p:cNvSpPr>
              <p:nvPr/>
            </p:nvSpPr>
            <p:spPr bwMode="auto">
              <a:xfrm>
                <a:off x="900" y="264653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6" name="Line 26"/>
              <p:cNvSpPr>
                <a:spLocks noChangeShapeType="1"/>
              </p:cNvSpPr>
              <p:nvPr/>
            </p:nvSpPr>
            <p:spPr bwMode="auto">
              <a:xfrm>
                <a:off x="900" y="286246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7" name="Line 27"/>
              <p:cNvSpPr>
                <a:spLocks noChangeShapeType="1"/>
              </p:cNvSpPr>
              <p:nvPr/>
            </p:nvSpPr>
            <p:spPr bwMode="auto">
              <a:xfrm>
                <a:off x="900" y="307840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8" name="Line 28"/>
              <p:cNvSpPr>
                <a:spLocks noChangeShapeType="1"/>
              </p:cNvSpPr>
              <p:nvPr/>
            </p:nvSpPr>
            <p:spPr bwMode="auto">
              <a:xfrm>
                <a:off x="900" y="329433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9" name="Line 29"/>
              <p:cNvSpPr>
                <a:spLocks noChangeShapeType="1"/>
              </p:cNvSpPr>
              <p:nvPr/>
            </p:nvSpPr>
            <p:spPr bwMode="auto">
              <a:xfrm>
                <a:off x="900" y="351026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80" name="Line 30"/>
              <p:cNvSpPr>
                <a:spLocks noChangeShapeType="1"/>
              </p:cNvSpPr>
              <p:nvPr/>
            </p:nvSpPr>
            <p:spPr bwMode="auto">
              <a:xfrm>
                <a:off x="900" y="372620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81" name="Line 31"/>
              <p:cNvSpPr>
                <a:spLocks noChangeShapeType="1"/>
              </p:cNvSpPr>
              <p:nvPr/>
            </p:nvSpPr>
            <p:spPr bwMode="auto">
              <a:xfrm>
                <a:off x="900" y="394213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82" name="Line 32"/>
              <p:cNvSpPr>
                <a:spLocks noChangeShapeType="1"/>
              </p:cNvSpPr>
              <p:nvPr/>
            </p:nvSpPr>
            <p:spPr bwMode="auto">
              <a:xfrm>
                <a:off x="900" y="415807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83" name="Line 33"/>
              <p:cNvSpPr>
                <a:spLocks noChangeShapeType="1"/>
              </p:cNvSpPr>
              <p:nvPr/>
            </p:nvSpPr>
            <p:spPr bwMode="auto">
              <a:xfrm>
                <a:off x="900" y="437400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grpSp>
        <p:sp>
          <p:nvSpPr>
            <p:cNvPr id="61" name="Five column measure"/>
            <p:cNvSpPr>
              <a:spLocks noEditPoints="1"/>
            </p:cNvSpPr>
            <p:nvPr/>
          </p:nvSpPr>
          <p:spPr bwMode="auto">
            <a:xfrm>
              <a:off x="471599" y="4456917"/>
              <a:ext cx="8206874" cy="50108"/>
            </a:xfrm>
            <a:custGeom>
              <a:avLst/>
              <a:gdLst>
                <a:gd name="T0" fmla="*/ 1113 w 5405"/>
                <a:gd name="T1" fmla="*/ 0 h 33"/>
                <a:gd name="T2" fmla="*/ 2068 w 5405"/>
                <a:gd name="T3" fmla="*/ 0 h 33"/>
                <a:gd name="T4" fmla="*/ 2068 w 5405"/>
                <a:gd name="T5" fmla="*/ 33 h 33"/>
                <a:gd name="T6" fmla="*/ 1113 w 5405"/>
                <a:gd name="T7" fmla="*/ 33 h 33"/>
                <a:gd name="T8" fmla="*/ 1113 w 5405"/>
                <a:gd name="T9" fmla="*/ 0 h 33"/>
                <a:gd name="T10" fmla="*/ 1113 w 5405"/>
                <a:gd name="T11" fmla="*/ 0 h 33"/>
                <a:gd name="T12" fmla="*/ 4449 w 5405"/>
                <a:gd name="T13" fmla="*/ 0 h 33"/>
                <a:gd name="T14" fmla="*/ 4449 w 5405"/>
                <a:gd name="T15" fmla="*/ 33 h 33"/>
                <a:gd name="T16" fmla="*/ 5405 w 5405"/>
                <a:gd name="T17" fmla="*/ 33 h 33"/>
                <a:gd name="T18" fmla="*/ 5405 w 5405"/>
                <a:gd name="T19" fmla="*/ 0 h 33"/>
                <a:gd name="T20" fmla="*/ 4449 w 5405"/>
                <a:gd name="T21" fmla="*/ 0 h 33"/>
                <a:gd name="T22" fmla="*/ 4449 w 5405"/>
                <a:gd name="T23" fmla="*/ 0 h 33"/>
                <a:gd name="T24" fmla="*/ 3337 w 5405"/>
                <a:gd name="T25" fmla="*/ 0 h 33"/>
                <a:gd name="T26" fmla="*/ 3337 w 5405"/>
                <a:gd name="T27" fmla="*/ 33 h 33"/>
                <a:gd name="T28" fmla="*/ 4293 w 5405"/>
                <a:gd name="T29" fmla="*/ 33 h 33"/>
                <a:gd name="T30" fmla="*/ 4293 w 5405"/>
                <a:gd name="T31" fmla="*/ 0 h 33"/>
                <a:gd name="T32" fmla="*/ 3337 w 5405"/>
                <a:gd name="T33" fmla="*/ 0 h 33"/>
                <a:gd name="T34" fmla="*/ 3337 w 5405"/>
                <a:gd name="T35" fmla="*/ 0 h 33"/>
                <a:gd name="T36" fmla="*/ 2225 w 5405"/>
                <a:gd name="T37" fmla="*/ 0 h 33"/>
                <a:gd name="T38" fmla="*/ 2225 w 5405"/>
                <a:gd name="T39" fmla="*/ 33 h 33"/>
                <a:gd name="T40" fmla="*/ 3180 w 5405"/>
                <a:gd name="T41" fmla="*/ 33 h 33"/>
                <a:gd name="T42" fmla="*/ 3180 w 5405"/>
                <a:gd name="T43" fmla="*/ 0 h 33"/>
                <a:gd name="T44" fmla="*/ 2225 w 5405"/>
                <a:gd name="T45" fmla="*/ 0 h 33"/>
                <a:gd name="T46" fmla="*/ 2225 w 5405"/>
                <a:gd name="T47" fmla="*/ 0 h 33"/>
                <a:gd name="T48" fmla="*/ 0 w 5405"/>
                <a:gd name="T49" fmla="*/ 0 h 33"/>
                <a:gd name="T50" fmla="*/ 0 w 5405"/>
                <a:gd name="T51" fmla="*/ 33 h 33"/>
                <a:gd name="T52" fmla="*/ 955 w 5405"/>
                <a:gd name="T53" fmla="*/ 33 h 33"/>
                <a:gd name="T54" fmla="*/ 955 w 5405"/>
                <a:gd name="T55" fmla="*/ 0 h 33"/>
                <a:gd name="T56" fmla="*/ 0 w 5405"/>
                <a:gd name="T57" fmla="*/ 0 h 33"/>
                <a:gd name="T58" fmla="*/ 0 w 5405"/>
                <a:gd name="T5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05" h="33">
                  <a:moveTo>
                    <a:pt x="1113" y="0"/>
                  </a:moveTo>
                  <a:lnTo>
                    <a:pt x="2068" y="0"/>
                  </a:lnTo>
                  <a:lnTo>
                    <a:pt x="2068" y="33"/>
                  </a:lnTo>
                  <a:lnTo>
                    <a:pt x="1113" y="33"/>
                  </a:lnTo>
                  <a:lnTo>
                    <a:pt x="1113" y="0"/>
                  </a:lnTo>
                  <a:lnTo>
                    <a:pt x="1113" y="0"/>
                  </a:lnTo>
                  <a:close/>
                  <a:moveTo>
                    <a:pt x="4449" y="0"/>
                  </a:moveTo>
                  <a:lnTo>
                    <a:pt x="4449" y="33"/>
                  </a:lnTo>
                  <a:lnTo>
                    <a:pt x="5405" y="33"/>
                  </a:lnTo>
                  <a:lnTo>
                    <a:pt x="5405" y="0"/>
                  </a:lnTo>
                  <a:lnTo>
                    <a:pt x="4449" y="0"/>
                  </a:lnTo>
                  <a:lnTo>
                    <a:pt x="4449" y="0"/>
                  </a:lnTo>
                  <a:close/>
                  <a:moveTo>
                    <a:pt x="3337" y="0"/>
                  </a:moveTo>
                  <a:lnTo>
                    <a:pt x="3337" y="33"/>
                  </a:lnTo>
                  <a:lnTo>
                    <a:pt x="4293" y="33"/>
                  </a:lnTo>
                  <a:lnTo>
                    <a:pt x="4293" y="0"/>
                  </a:lnTo>
                  <a:lnTo>
                    <a:pt x="3337" y="0"/>
                  </a:lnTo>
                  <a:lnTo>
                    <a:pt x="3337" y="0"/>
                  </a:lnTo>
                  <a:close/>
                  <a:moveTo>
                    <a:pt x="2225" y="0"/>
                  </a:moveTo>
                  <a:lnTo>
                    <a:pt x="2225" y="33"/>
                  </a:lnTo>
                  <a:lnTo>
                    <a:pt x="3180" y="33"/>
                  </a:lnTo>
                  <a:lnTo>
                    <a:pt x="3180" y="0"/>
                  </a:lnTo>
                  <a:lnTo>
                    <a:pt x="2225" y="0"/>
                  </a:lnTo>
                  <a:lnTo>
                    <a:pt x="2225" y="0"/>
                  </a:lnTo>
                  <a:close/>
                  <a:moveTo>
                    <a:pt x="0" y="0"/>
                  </a:moveTo>
                  <a:lnTo>
                    <a:pt x="0" y="33"/>
                  </a:lnTo>
                  <a:lnTo>
                    <a:pt x="955" y="33"/>
                  </a:lnTo>
                  <a:lnTo>
                    <a:pt x="955" y="0"/>
                  </a:lnTo>
                  <a:lnTo>
                    <a:pt x="0" y="0"/>
                  </a:lnTo>
                  <a:lnTo>
                    <a:pt x="0" y="0"/>
                  </a:lnTo>
                  <a:close/>
                </a:path>
              </a:pathLst>
            </a:custGeom>
            <a:solidFill>
              <a:srgbClr val="A4A7A9">
                <a:alpha val="15000"/>
              </a:srgbClr>
            </a:solidFill>
            <a:ln w="9525">
              <a:noFill/>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62" name="Live space"/>
            <p:cNvSpPr/>
            <p:nvPr/>
          </p:nvSpPr>
          <p:spPr>
            <a:xfrm>
              <a:off x="457201" y="1566862"/>
              <a:ext cx="8204454" cy="3023075"/>
            </a:xfrm>
            <a:prstGeom prst="rect">
              <a:avLst/>
            </a:prstGeom>
            <a:noFill/>
            <a:ln w="9525">
              <a:solidFill>
                <a:srgbClr val="B6006A">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schemeClr val="bg1"/>
                </a:solidFill>
              </a:endParaRPr>
            </a:p>
          </p:txBody>
        </p:sp>
        <p:sp>
          <p:nvSpPr>
            <p:cNvPr id="63" name="Footnote example"/>
            <p:cNvSpPr txBox="1"/>
            <p:nvPr/>
          </p:nvSpPr>
          <p:spPr>
            <a:xfrm>
              <a:off x="457201" y="4589938"/>
              <a:ext cx="6773186" cy="332399"/>
            </a:xfrm>
            <a:prstGeom prst="rect">
              <a:avLst/>
            </a:prstGeom>
            <a:noFill/>
          </p:spPr>
          <p:txBody>
            <a:bodyPr wrap="square" lIns="0" tIns="0" rIns="0" bIns="0" rtlCol="0" anchor="b">
              <a:spAutoFit/>
            </a:bodyPr>
            <a:lstStyle/>
            <a:p>
              <a:pPr lvl="0">
                <a:lnSpc>
                  <a:spcPct val="90000"/>
                </a:lnSpc>
                <a:defRPr/>
              </a:pPr>
              <a:r>
                <a:rPr lang="en-US" sz="800">
                  <a:solidFill>
                    <a:srgbClr val="A6A6A6"/>
                  </a:solidFill>
                  <a:sym typeface="Trebuchet MS" panose="020B0603020202020204" pitchFamily="34" charset="0"/>
                </a:rPr>
                <a:t>1. xxxx  2. xxxx  3. xxxx</a:t>
              </a:r>
            </a:p>
            <a:p>
              <a:pPr lvl="0">
                <a:lnSpc>
                  <a:spcPct val="90000"/>
                </a:lnSpc>
                <a:defRPr/>
              </a:pPr>
              <a:r>
                <a:rPr lang="en-US" sz="800">
                  <a:solidFill>
                    <a:srgbClr val="A6A6A6"/>
                  </a:solidFill>
                  <a:sym typeface="Trebuchet MS" panose="020B0603020202020204" pitchFamily="34" charset="0"/>
                </a:rPr>
                <a:t>Note: List footnotes in numerical order. Footnote numbers are not bracketed. Use 8pt font. Do not put a period at the end of the note or the source</a:t>
              </a:r>
            </a:p>
            <a:p>
              <a:pPr lvl="0">
                <a:lnSpc>
                  <a:spcPct val="90000"/>
                </a:lnSpc>
                <a:defRPr/>
              </a:pPr>
              <a:r>
                <a:rPr lang="en-US" sz="800">
                  <a:solidFill>
                    <a:srgbClr val="A6A6A6"/>
                  </a:solidFill>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996687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590424043"/>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143370" name="think-cell Slide" r:id="rId6" imgW="270" imgH="270" progId="TCLayout.ActiveDocument.1">
                  <p:embed/>
                </p:oleObj>
              </mc:Choice>
              <mc:Fallback>
                <p:oleObj name="think-cell Slide" r:id="rId6" imgW="270" imgH="270" progId="TCLayout.ActiveDocument.1">
                  <p:embed/>
                  <p:pic>
                    <p:nvPicPr>
                      <p:cNvPr id="3" name="Object 2" hidden="1"/>
                      <p:cNvPicPr/>
                      <p:nvPr/>
                    </p:nvPicPr>
                    <p:blipFill>
                      <a:blip r:embed="rId7"/>
                      <a:stretch>
                        <a:fillRect/>
                      </a:stretch>
                    </p:blipFill>
                    <p:spPr>
                      <a:xfrm>
                        <a:off x="1192" y="1195"/>
                        <a:ext cx="1190" cy="1191"/>
                      </a:xfrm>
                      <a:prstGeom prst="rect">
                        <a:avLst/>
                      </a:prstGeom>
                    </p:spPr>
                  </p:pic>
                </p:oleObj>
              </mc:Fallback>
            </mc:AlternateContent>
          </a:graphicData>
        </a:graphic>
      </p:graphicFrame>
      <p:sp>
        <p:nvSpPr>
          <p:cNvPr id="7"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1" name="Rectangle 10"/>
          <p:cNvSpPr/>
          <p:nvPr userDrawn="1"/>
        </p:nvSpPr>
        <p:spPr bwMode="invGray">
          <a:xfrm>
            <a:off x="1041111" y="3521648"/>
            <a:ext cx="697003" cy="747597"/>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500">
              <a:solidFill>
                <a:prstClr val="white"/>
              </a:solidFill>
              <a:latin typeface="+mn-lt"/>
              <a:ea typeface="+mn-ea"/>
              <a:cs typeface="+mn-cs"/>
              <a:sym typeface="+mn-lt"/>
            </a:endParaRPr>
          </a:p>
        </p:txBody>
      </p:sp>
      <p:sp>
        <p:nvSpPr>
          <p:cNvPr id="12" name="Rectangle 11"/>
          <p:cNvSpPr/>
          <p:nvPr userDrawn="1">
            <p:custDataLst>
              <p:tags r:id="rId4"/>
            </p:custDataLst>
          </p:nvPr>
        </p:nvSpPr>
        <p:spPr>
          <a:xfrm>
            <a:off x="1882112" y="3521648"/>
            <a:ext cx="1177614" cy="1102152"/>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5000" rIns="137160" bIns="137160" numCol="1" spcCol="0" rtlCol="0" fromWordArt="0" anchor="t" anchorCtr="0" forceAA="0" compatLnSpc="1">
            <a:prstTxWarp prst="textNoShape">
              <a:avLst/>
            </a:prstTxWarp>
            <a:noAutofit/>
          </a:bodyPr>
          <a:lstStyle/>
          <a:p>
            <a:pPr>
              <a:lnSpc>
                <a:spcPct val="95000"/>
              </a:lnSpc>
            </a:pPr>
            <a:endParaRPr lang="en-US" sz="900">
              <a:solidFill>
                <a:srgbClr val="FFFFFF"/>
              </a:solidFill>
              <a:latin typeface="+mn-lt"/>
              <a:ea typeface="+mn-ea"/>
              <a:cs typeface="+mn-cs"/>
              <a:sym typeface="+mn-lt"/>
            </a:endParaRPr>
          </a:p>
        </p:txBody>
      </p:sp>
      <p:sp>
        <p:nvSpPr>
          <p:cNvPr id="2" name="TextBox 1"/>
          <p:cNvSpPr txBox="1"/>
          <p:nvPr userDrawn="1"/>
        </p:nvSpPr>
        <p:spPr>
          <a:xfrm>
            <a:off x="472500" y="681029"/>
            <a:ext cx="2586600" cy="2622182"/>
          </a:xfrm>
          <a:prstGeom prst="rect">
            <a:avLst/>
          </a:prstGeom>
          <a:noFill/>
          <a:ln>
            <a:solidFill>
              <a:schemeClr val="bg1"/>
            </a:solidFill>
          </a:ln>
        </p:spPr>
        <p:txBody>
          <a:bodyPr wrap="square" lIns="459000" tIns="351000" rIns="0" bIns="0" rtlCol="0" anchor="t">
            <a:noAutofit/>
          </a:bodyPr>
          <a:lstStyle/>
          <a:p>
            <a:pPr>
              <a:lnSpc>
                <a:spcPct val="90000"/>
              </a:lnSpc>
              <a:spcAft>
                <a:spcPts val="450"/>
              </a:spcAft>
            </a:pPr>
            <a:endParaRPr lang="en-US" sz="4050">
              <a:solidFill>
                <a:schemeClr val="bg1"/>
              </a:solidFill>
              <a:latin typeface="+mn-lt"/>
              <a:ea typeface="+mn-ea"/>
              <a:cs typeface="+mn-cs"/>
              <a:sym typeface="+mn-lt"/>
            </a:endParaRPr>
          </a:p>
        </p:txBody>
      </p:sp>
      <p:sp>
        <p:nvSpPr>
          <p:cNvPr id="10" name="TextBox 1"/>
          <p:cNvSpPr txBox="1"/>
          <p:nvPr userDrawn="1"/>
        </p:nvSpPr>
        <p:spPr>
          <a:xfrm>
            <a:off x="877052" y="837337"/>
            <a:ext cx="1776961" cy="684418"/>
          </a:xfrm>
          <a:prstGeom prst="rect">
            <a:avLst/>
          </a:prstGeom>
          <a:noFill/>
        </p:spPr>
        <p:txBody>
          <a:bodyPr wrap="none" rtlCol="0">
            <a:spAutoFit/>
          </a:bodyPr>
          <a:lstStyle/>
          <a:p>
            <a:pPr algn="ctr" fontAlgn="auto">
              <a:lnSpc>
                <a:spcPct val="95000"/>
              </a:lnSpc>
              <a:spcBef>
                <a:spcPts val="0"/>
              </a:spcBef>
              <a:spcAft>
                <a:spcPts val="0"/>
              </a:spcAft>
            </a:pPr>
            <a:r>
              <a:rPr lang="en-US" sz="4000">
                <a:solidFill>
                  <a:schemeClr val="bg1"/>
                </a:solidFill>
                <a:latin typeface="+mn-lt"/>
                <a:ea typeface="+mn-ea"/>
                <a:cs typeface="+mn-cs"/>
                <a:sym typeface="+mn-lt"/>
              </a:rPr>
              <a:t>Agenda</a:t>
            </a:r>
          </a:p>
        </p:txBody>
      </p:sp>
    </p:spTree>
    <p:extLst>
      <p:ext uri="{BB962C8B-B14F-4D97-AF65-F5344CB8AC3E}">
        <p14:creationId xmlns:p14="http://schemas.microsoft.com/office/powerpoint/2010/main" val="12362348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897424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5370"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2" y="2"/>
            <a:ext cx="6334679" cy="5148263"/>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11" name="Title 3"/>
          <p:cNvSpPr>
            <a:spLocks noGrp="1"/>
          </p:cNvSpPr>
          <p:nvPr>
            <p:ph type="title" hasCustomPrompt="1"/>
          </p:nvPr>
        </p:nvSpPr>
        <p:spPr>
          <a:xfrm>
            <a:off x="457200" y="349200"/>
            <a:ext cx="4707900" cy="993775"/>
          </a:xfrm>
          <a:prstGeom prst="rect">
            <a:avLst/>
          </a:prstGeom>
        </p:spPr>
        <p:txBody>
          <a:bodyPr vert="horz" wrap="square" lIns="0" tIns="0" rIns="0" bIns="0" anchor="ctr" anchorCtr="0">
            <a:noAutofit/>
          </a:bodyPr>
          <a:lstStyle>
            <a:lvl1pPr marL="0" indent="0" algn="l">
              <a:lnSpc>
                <a:spcPct val="90000"/>
              </a:lnSpc>
              <a:spcBef>
                <a:spcPct val="0"/>
              </a:spcBef>
              <a:spcAft>
                <a:spcPts val="0"/>
              </a:spcAft>
              <a:defRPr sz="2500" b="0" i="0" u="none" kern="1200" spc="0">
                <a:solidFill>
                  <a:srgbClr val="FFFFFF"/>
                </a:solidFill>
                <a:latin typeface="+mj-lt"/>
                <a:ea typeface="+mj-ea"/>
                <a:cs typeface="+mj-cs"/>
                <a:sym typeface="+mj-lt"/>
              </a:defRPr>
            </a:lvl1pPr>
          </a:lstStyle>
          <a:p>
            <a:pPr lvl="0"/>
            <a:r>
              <a:rPr lang="en-US"/>
              <a:t>Click to add title</a:t>
            </a:r>
          </a:p>
        </p:txBody>
      </p:sp>
      <p:sp>
        <p:nvSpPr>
          <p:cNvPr id="17"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8"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4925722" y="2558219"/>
            <a:ext cx="2021000" cy="2594814"/>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14139701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790024176"/>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144394"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7"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0" name="Rectangle 9"/>
          <p:cNvSpPr/>
          <p:nvPr userDrawn="1"/>
        </p:nvSpPr>
        <p:spPr bwMode="white">
          <a:xfrm>
            <a:off x="963557" y="1072090"/>
            <a:ext cx="710754" cy="71141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mn-lt"/>
            </a:endParaRPr>
          </a:p>
        </p:txBody>
      </p:sp>
      <p:sp>
        <p:nvSpPr>
          <p:cNvPr id="13" name="Rectangle 12"/>
          <p:cNvSpPr/>
          <p:nvPr userDrawn="1"/>
        </p:nvSpPr>
        <p:spPr>
          <a:xfrm>
            <a:off x="963900" y="2002553"/>
            <a:ext cx="7214400" cy="2402523"/>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500">
              <a:solidFill>
                <a:prstClr val="white"/>
              </a:solidFill>
              <a:latin typeface="+mn-lt"/>
              <a:ea typeface="+mn-ea"/>
              <a:cs typeface="+mn-cs"/>
              <a:sym typeface="+mn-lt"/>
            </a:endParaRPr>
          </a:p>
        </p:txBody>
      </p:sp>
    </p:spTree>
    <p:extLst>
      <p:ext uri="{BB962C8B-B14F-4D97-AF65-F5344CB8AC3E}">
        <p14:creationId xmlns:p14="http://schemas.microsoft.com/office/powerpoint/2010/main" val="29541788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1361252397"/>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145418"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7"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0" name="Title 1"/>
          <p:cNvSpPr txBox="1">
            <a:spLocks/>
          </p:cNvSpPr>
          <p:nvPr userDrawn="1"/>
        </p:nvSpPr>
        <p:spPr>
          <a:xfrm>
            <a:off x="472502" y="467532"/>
            <a:ext cx="5392499" cy="346249"/>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500">
                <a:solidFill>
                  <a:schemeClr val="bg1"/>
                </a:solidFill>
                <a:latin typeface="+mn-lt"/>
                <a:ea typeface="+mn-ea"/>
                <a:cs typeface="+mn-cs"/>
                <a:sym typeface="+mn-lt"/>
              </a:rPr>
              <a:t>Agenda</a:t>
            </a:r>
          </a:p>
        </p:txBody>
      </p:sp>
      <p:cxnSp>
        <p:nvCxnSpPr>
          <p:cNvPr id="13" name="Straight Connector 12"/>
          <p:cNvCxnSpPr/>
          <p:nvPr userDrawn="1"/>
        </p:nvCxnSpPr>
        <p:spPr bwMode="white">
          <a:xfrm>
            <a:off x="464174" y="905338"/>
            <a:ext cx="8682228"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37936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2958208560"/>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146442"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2753304" y="2"/>
            <a:ext cx="312713" cy="5148263"/>
          </a:xfrm>
          <a:prstGeom prst="rect">
            <a:avLst/>
          </a:prstGeom>
        </p:spPr>
      </p:pic>
      <p:sp>
        <p:nvSpPr>
          <p:cNvPr id="13" name="Rectangle 12"/>
          <p:cNvSpPr/>
          <p:nvPr userDrawn="1"/>
        </p:nvSpPr>
        <p:spPr bwMode="white">
          <a:xfrm>
            <a:off x="3060573" y="-982"/>
            <a:ext cx="6083428" cy="514924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16"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mn-lt"/>
            </a:endParaRPr>
          </a:p>
        </p:txBody>
      </p:sp>
      <p:sp>
        <p:nvSpPr>
          <p:cNvPr id="17" name="TextBox 16"/>
          <p:cNvSpPr txBox="1"/>
          <p:nvPr userDrawn="1"/>
        </p:nvSpPr>
        <p:spPr>
          <a:xfrm>
            <a:off x="472503" y="2408016"/>
            <a:ext cx="1160357" cy="332399"/>
          </a:xfrm>
          <a:prstGeom prst="rect">
            <a:avLst/>
          </a:prstGeom>
          <a:noFill/>
        </p:spPr>
        <p:txBody>
          <a:bodyPr wrap="square" lIns="0" tIns="0" rIns="0" bIns="0" rtlCol="0" anchor="t">
            <a:spAutoFit/>
          </a:bodyPr>
          <a:lstStyle/>
          <a:p>
            <a:pPr>
              <a:lnSpc>
                <a:spcPct val="90000"/>
              </a:lnSpc>
              <a:spcAft>
                <a:spcPts val="450"/>
              </a:spcAft>
            </a:pPr>
            <a:r>
              <a:rPr lang="en-US" sz="2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27343013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282510009"/>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147466"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Rectangle 7"/>
          <p:cNvSpPr/>
          <p:nvPr userDrawn="1"/>
        </p:nvSpPr>
        <p:spPr bwMode="invGray">
          <a:xfrm>
            <a:off x="1041111" y="3521648"/>
            <a:ext cx="697003" cy="747597"/>
          </a:xfrm>
          <a:prstGeom prst="rect">
            <a:avLst/>
          </a:prstGeom>
          <a:noFill/>
          <a:ln w="9525">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500">
              <a:solidFill>
                <a:prstClr val="white"/>
              </a:solidFill>
              <a:latin typeface="+mn-lt"/>
              <a:ea typeface="+mn-ea"/>
              <a:cs typeface="+mn-cs"/>
              <a:sym typeface="+mn-lt"/>
            </a:endParaRPr>
          </a:p>
        </p:txBody>
      </p:sp>
      <p:sp>
        <p:nvSpPr>
          <p:cNvPr id="10" name="Rectangle 9"/>
          <p:cNvSpPr/>
          <p:nvPr userDrawn="1">
            <p:custDataLst>
              <p:tags r:id="rId3"/>
            </p:custDataLst>
          </p:nvPr>
        </p:nvSpPr>
        <p:spPr>
          <a:xfrm>
            <a:off x="1882112" y="3521648"/>
            <a:ext cx="1177614" cy="1102152"/>
          </a:xfrm>
          <a:prstGeom prst="rect">
            <a:avLst/>
          </a:prstGeom>
          <a:noFill/>
          <a:ln w="9525" cmpd="sng">
            <a:solidFill>
              <a:srgbClr val="002D3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5000" rIns="137160" bIns="137160" numCol="1" spcCol="0" rtlCol="0" fromWordArt="0" anchor="t" anchorCtr="0" forceAA="0" compatLnSpc="1">
            <a:prstTxWarp prst="textNoShape">
              <a:avLst/>
            </a:prstTxWarp>
            <a:noAutofit/>
          </a:bodyPr>
          <a:lstStyle/>
          <a:p>
            <a:pPr>
              <a:lnSpc>
                <a:spcPct val="95000"/>
              </a:lnSpc>
            </a:pPr>
            <a:endParaRPr lang="en-US" sz="900">
              <a:solidFill>
                <a:srgbClr val="FFFFFF"/>
              </a:solidFill>
              <a:latin typeface="+mn-lt"/>
              <a:ea typeface="+mn-ea"/>
              <a:cs typeface="+mn-cs"/>
              <a:sym typeface="+mn-lt"/>
            </a:endParaRPr>
          </a:p>
        </p:txBody>
      </p:sp>
      <p:sp>
        <p:nvSpPr>
          <p:cNvPr id="11" name="TextBox 10"/>
          <p:cNvSpPr txBox="1"/>
          <p:nvPr userDrawn="1"/>
        </p:nvSpPr>
        <p:spPr>
          <a:xfrm>
            <a:off x="472500" y="681028"/>
            <a:ext cx="2586600" cy="2622182"/>
          </a:xfrm>
          <a:prstGeom prst="rect">
            <a:avLst/>
          </a:prstGeom>
          <a:noFill/>
          <a:ln>
            <a:solidFill>
              <a:srgbClr val="002D3F"/>
            </a:solidFill>
          </a:ln>
        </p:spPr>
        <p:txBody>
          <a:bodyPr wrap="square" lIns="459000" tIns="351000" rIns="0" bIns="0" rtlCol="0" anchor="t">
            <a:noAutofit/>
          </a:bodyPr>
          <a:lstStyle/>
          <a:p>
            <a:pPr>
              <a:lnSpc>
                <a:spcPct val="90000"/>
              </a:lnSpc>
              <a:spcAft>
                <a:spcPts val="450"/>
              </a:spcAft>
            </a:pPr>
            <a:endParaRPr lang="en-US" sz="4050">
              <a:solidFill>
                <a:schemeClr val="accent4"/>
              </a:solidFill>
              <a:latin typeface="+mn-lt"/>
              <a:ea typeface="+mn-ea"/>
              <a:cs typeface="+mn-cs"/>
              <a:sym typeface="+mn-lt"/>
            </a:endParaRPr>
          </a:p>
        </p:txBody>
      </p:sp>
      <p:sp>
        <p:nvSpPr>
          <p:cNvPr id="9" name="TextBox 1"/>
          <p:cNvSpPr txBox="1"/>
          <p:nvPr userDrawn="1"/>
        </p:nvSpPr>
        <p:spPr>
          <a:xfrm>
            <a:off x="877052" y="837337"/>
            <a:ext cx="1776961" cy="684418"/>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4000">
                <a:solidFill>
                  <a:srgbClr val="002D3F"/>
                </a:solidFill>
                <a:latin typeface="+mn-lt"/>
                <a:ea typeface="+mn-ea"/>
                <a:cs typeface="+mn-cs"/>
                <a:sym typeface="+mn-lt"/>
              </a:rPr>
              <a:t>Agenda</a:t>
            </a:r>
          </a:p>
        </p:txBody>
      </p:sp>
    </p:spTree>
    <p:extLst>
      <p:ext uri="{BB962C8B-B14F-4D97-AF65-F5344CB8AC3E}">
        <p14:creationId xmlns:p14="http://schemas.microsoft.com/office/powerpoint/2010/main" val="21841669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867722357"/>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148490"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5"/>
                        <a:ext cx="1190" cy="1191"/>
                      </a:xfrm>
                      <a:prstGeom prst="rect">
                        <a:avLst/>
                      </a:prstGeom>
                    </p:spPr>
                  </p:pic>
                </p:oleObj>
              </mc:Fallback>
            </mc:AlternateContent>
          </a:graphicData>
        </a:graphic>
      </p:graphicFrame>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Rectangle 7"/>
          <p:cNvSpPr/>
          <p:nvPr userDrawn="1"/>
        </p:nvSpPr>
        <p:spPr bwMode="white">
          <a:xfrm>
            <a:off x="963557" y="1072090"/>
            <a:ext cx="710754" cy="711412"/>
          </a:xfrm>
          <a:prstGeom prst="rect">
            <a:avLst/>
          </a:prstGeom>
          <a:noFill/>
          <a:ln w="9525">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mn-lt"/>
            </a:endParaRPr>
          </a:p>
        </p:txBody>
      </p:sp>
      <p:sp>
        <p:nvSpPr>
          <p:cNvPr id="10" name="Rectangle 9"/>
          <p:cNvSpPr/>
          <p:nvPr userDrawn="1"/>
        </p:nvSpPr>
        <p:spPr>
          <a:xfrm>
            <a:off x="963900" y="2002553"/>
            <a:ext cx="7214400" cy="2402523"/>
          </a:xfrm>
          <a:prstGeom prst="rect">
            <a:avLst/>
          </a:prstGeom>
          <a:noFill/>
          <a:ln w="9525">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500">
              <a:solidFill>
                <a:prstClr val="white"/>
              </a:solidFill>
              <a:latin typeface="+mn-lt"/>
              <a:ea typeface="+mn-ea"/>
              <a:cs typeface="+mn-cs"/>
              <a:sym typeface="+mn-lt"/>
            </a:endParaRPr>
          </a:p>
        </p:txBody>
      </p:sp>
    </p:spTree>
    <p:extLst>
      <p:ext uri="{BB962C8B-B14F-4D97-AF65-F5344CB8AC3E}">
        <p14:creationId xmlns:p14="http://schemas.microsoft.com/office/powerpoint/2010/main" val="445631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336145825"/>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149514"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5"/>
                        <a:ext cx="1190" cy="1191"/>
                      </a:xfrm>
                      <a:prstGeom prst="rect">
                        <a:avLst/>
                      </a:prstGeom>
                    </p:spPr>
                  </p:pic>
                </p:oleObj>
              </mc:Fallback>
            </mc:AlternateContent>
          </a:graphicData>
        </a:graphic>
      </p:graphicFrame>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7" name="Title 1"/>
          <p:cNvSpPr txBox="1">
            <a:spLocks/>
          </p:cNvSpPr>
          <p:nvPr userDrawn="1"/>
        </p:nvSpPr>
        <p:spPr>
          <a:xfrm>
            <a:off x="472502" y="467532"/>
            <a:ext cx="5392499" cy="346249"/>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500">
                <a:solidFill>
                  <a:srgbClr val="002D3F"/>
                </a:solidFill>
                <a:latin typeface="+mn-lt"/>
                <a:ea typeface="+mn-ea"/>
                <a:cs typeface="+mn-cs"/>
                <a:sym typeface="+mn-lt"/>
              </a:rPr>
              <a:t>Agenda</a:t>
            </a:r>
          </a:p>
        </p:txBody>
      </p:sp>
      <p:cxnSp>
        <p:nvCxnSpPr>
          <p:cNvPr id="9" name="Straight Connector 8"/>
          <p:cNvCxnSpPr/>
          <p:nvPr userDrawn="1"/>
        </p:nvCxnSpPr>
        <p:spPr bwMode="white">
          <a:xfrm>
            <a:off x="464174" y="905338"/>
            <a:ext cx="8682228" cy="0"/>
          </a:xfrm>
          <a:prstGeom prst="line">
            <a:avLst/>
          </a:prstGeom>
          <a:ln w="9525" cmpd="sng">
            <a:solidFill>
              <a:srgbClr val="002D3F"/>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38820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2818426549"/>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150538"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2753304" y="2"/>
            <a:ext cx="312713" cy="5148263"/>
          </a:xfrm>
          <a:prstGeom prst="rect">
            <a:avLst/>
          </a:prstGeom>
        </p:spPr>
      </p:pic>
      <p:sp>
        <p:nvSpPr>
          <p:cNvPr id="26" name="Rectangle 25"/>
          <p:cNvSpPr/>
          <p:nvPr userDrawn="1"/>
        </p:nvSpPr>
        <p:spPr bwMode="ltGray">
          <a:xfrm>
            <a:off x="3060573" y="-982"/>
            <a:ext cx="6083428" cy="51492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2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28" name="TextBox 27"/>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mn-lt"/>
            </a:endParaRPr>
          </a:p>
        </p:txBody>
      </p:sp>
      <p:sp>
        <p:nvSpPr>
          <p:cNvPr id="10" name="TextBox 9"/>
          <p:cNvSpPr txBox="1"/>
          <p:nvPr userDrawn="1"/>
        </p:nvSpPr>
        <p:spPr>
          <a:xfrm>
            <a:off x="472503" y="2448877"/>
            <a:ext cx="870785" cy="249299"/>
          </a:xfrm>
          <a:prstGeom prst="rect">
            <a:avLst/>
          </a:prstGeom>
          <a:noFill/>
        </p:spPr>
        <p:txBody>
          <a:bodyPr wrap="square" lIns="0" tIns="0" rIns="0" bIns="0" rtlCol="0" anchor="t">
            <a:spAutoFit/>
          </a:bodyPr>
          <a:lstStyle/>
          <a:p>
            <a:pPr>
              <a:lnSpc>
                <a:spcPct val="90000"/>
              </a:lnSpc>
              <a:spcAft>
                <a:spcPts val="450"/>
              </a:spcAft>
            </a:pPr>
            <a:r>
              <a:rPr lang="en-US" sz="1800">
                <a:solidFill>
                  <a:schemeClr val="bg1"/>
                </a:solidFill>
                <a:latin typeface="+mn-lt"/>
                <a:ea typeface="+mn-ea"/>
                <a:cs typeface="+mn-cs"/>
                <a:sym typeface="+mn-lt"/>
              </a:rPr>
              <a:t>Agenda</a:t>
            </a:r>
          </a:p>
        </p:txBody>
      </p:sp>
    </p:spTree>
    <p:extLst>
      <p:ext uri="{BB962C8B-B14F-4D97-AF65-F5344CB8AC3E}">
        <p14:creationId xmlns:p14="http://schemas.microsoft.com/office/powerpoint/2010/main" val="18173609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2940601981"/>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151562"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13" name="Freeform 12"/>
          <p:cNvSpPr/>
          <p:nvPr/>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17" name="Freeform 12"/>
          <p:cNvSpPr/>
          <p:nvPr userDrawn="1"/>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20" name="JS SlideHeader"/>
          <p:cNvSpPr txBox="1"/>
          <p:nvPr userDrawn="1"/>
        </p:nvSpPr>
        <p:spPr>
          <a:xfrm>
            <a:off x="457200" y="2505561"/>
            <a:ext cx="2129850" cy="181909"/>
          </a:xfrm>
          <a:prstGeom prst="rect">
            <a:avLst/>
          </a:prstGeom>
          <a:noFill/>
        </p:spPr>
        <p:txBody>
          <a:bodyPr wrap="square" lIns="0" tIns="0" rIns="0" bIns="0" rtlCol="0" anchor="ctr">
            <a:spAutoFit/>
          </a:bodyPr>
          <a:lstStyle/>
          <a:p>
            <a:pPr marL="0" indent="0" algn="ctr">
              <a:lnSpc>
                <a:spcPct val="106000"/>
              </a:lnSpc>
              <a:spcAft>
                <a:spcPts val="525"/>
              </a:spcAft>
              <a:buFontTx/>
              <a:buNone/>
            </a:pPr>
            <a:r>
              <a:rPr lang="en-US" sz="1200" b="1" i="0" u="none">
                <a:solidFill>
                  <a:srgbClr val="FF0000"/>
                </a:solidFill>
                <a:latin typeface="Arial" panose="020B0604020202020204" pitchFamily="34" charset="0"/>
                <a:ea typeface="+mn-ea"/>
                <a:cs typeface="+mn-cs"/>
                <a:sym typeface="+mn-lt"/>
              </a:rPr>
              <a:t>Table of contents</a:t>
            </a:r>
          </a:p>
        </p:txBody>
      </p:sp>
      <p:sp>
        <p:nvSpPr>
          <p:cNvPr id="24"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9" name="TextBox 18"/>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331478" y="2692554"/>
            <a:ext cx="1023938" cy="2539571"/>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03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9200"/>
            <a:ext cx="6364188" cy="993775"/>
          </a:xfrm>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a:extLst>
              <a:ext uri="{FF2B5EF4-FFF2-40B4-BE49-F238E27FC236}">
                <a16:creationId xmlns:a16="http://schemas.microsoft.com/office/drawing/2014/main" id="{12295614-5823-468A-AE4B-41235B445112}"/>
              </a:ext>
            </a:extLst>
          </p:cNvPr>
          <p:cNvSpPr>
            <a:spLocks noGrp="1"/>
          </p:cNvSpPr>
          <p:nvPr>
            <p:ph type="ftr" sz="quarter" idx="10"/>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16676439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9200"/>
            <a:ext cx="6364188" cy="993775"/>
          </a:xfrm>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a:extLst>
              <a:ext uri="{FF2B5EF4-FFF2-40B4-BE49-F238E27FC236}">
                <a16:creationId xmlns:a16="http://schemas.microsoft.com/office/drawing/2014/main" id="{48537D33-0F7F-4D69-9E1E-C5AC1B69DB48}"/>
              </a:ext>
            </a:extLst>
          </p:cNvPr>
          <p:cNvSpPr>
            <a:spLocks noGrp="1"/>
          </p:cNvSpPr>
          <p:nvPr>
            <p:ph type="ftr" sz="quarter" idx="10"/>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3020025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3"/>
            </p:custDataLst>
            <p:extLst>
              <p:ext uri="{D42A27DB-BD31-4B8C-83A1-F6EECF244321}">
                <p14:modId xmlns:p14="http://schemas.microsoft.com/office/powerpoint/2010/main" val="26734614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6394" name="think-cell Slide" r:id="rId6" imgW="286" imgH="286" progId="TCLayout.ActiveDocument.1">
                  <p:embed/>
                </p:oleObj>
              </mc:Choice>
              <mc:Fallback>
                <p:oleObj name="think-cell Slide" r:id="rId6" imgW="286" imgH="286" progId="TCLayout.ActiveDocument.1">
                  <p:embed/>
                  <p:pic>
                    <p:nvPicPr>
                      <p:cNvPr id="5" name="Object 4"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7" name="Rectangle 6"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3" name="JS SlideHeader"/>
          <p:cNvSpPr txBox="1"/>
          <p:nvPr/>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4" name="Date Placeholder 3"/>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8" name="Title 1"/>
          <p:cNvSpPr>
            <a:spLocks noGrp="1"/>
          </p:cNvSpPr>
          <p:nvPr>
            <p:ph type="title" hasCustomPrompt="1"/>
          </p:nvPr>
        </p:nvSpPr>
        <p:spPr>
          <a:xfrm>
            <a:off x="472500" y="2872407"/>
            <a:ext cx="8199900" cy="1206028"/>
          </a:xfrm>
        </p:spPr>
        <p:txBody>
          <a:bodyPr anchor="b">
            <a:noAutofit/>
          </a:bodyPr>
          <a:lstStyle>
            <a:lvl1pPr marL="0" algn="l" defTabSz="685783" rtl="0" eaLnBrk="1" fontAlgn="auto" latinLnBrk="0" hangingPunct="1">
              <a:lnSpc>
                <a:spcPts val="4500"/>
              </a:lnSpc>
              <a:spcBef>
                <a:spcPts val="0"/>
              </a:spcBef>
              <a:spcAft>
                <a:spcPts val="0"/>
              </a:spcAft>
              <a:defRPr lang="en-US" sz="40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8256259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D. Title Only">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69420336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5463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Title 7"/>
          <p:cNvSpPr>
            <a:spLocks noGrp="1"/>
          </p:cNvSpPr>
          <p:nvPr>
            <p:ph type="title" hasCustomPrompt="1"/>
          </p:nvPr>
        </p:nvSpPr>
        <p:spPr>
          <a:xfrm>
            <a:off x="457200" y="349200"/>
            <a:ext cx="6364188" cy="993775"/>
          </a:xfr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4186407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3243">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9200"/>
            <a:ext cx="6364188" cy="993775"/>
          </a:xfrm>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a:extLst>
              <a:ext uri="{FF2B5EF4-FFF2-40B4-BE49-F238E27FC236}">
                <a16:creationId xmlns:a16="http://schemas.microsoft.com/office/drawing/2014/main" id="{48537D33-0F7F-4D69-9E1E-C5AC1B69DB48}"/>
              </a:ext>
            </a:extLst>
          </p:cNvPr>
          <p:cNvSpPr>
            <a:spLocks noGrp="1"/>
          </p:cNvSpPr>
          <p:nvPr>
            <p:ph type="ftr" sz="quarter" idx="10"/>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111881829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D. Title Only">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10096799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56682"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Title 7"/>
          <p:cNvSpPr>
            <a:spLocks noGrp="1"/>
          </p:cNvSpPr>
          <p:nvPr>
            <p:ph type="title" hasCustomPrompt="1"/>
          </p:nvPr>
        </p:nvSpPr>
        <p:spPr>
          <a:xfrm>
            <a:off x="457200" y="349200"/>
            <a:ext cx="6364188" cy="993775"/>
          </a:xfr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40807144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3243">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9201"/>
            <a:ext cx="6364188" cy="993775"/>
          </a:xfrm>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a:extLst>
              <a:ext uri="{FF2B5EF4-FFF2-40B4-BE49-F238E27FC236}">
                <a16:creationId xmlns:a16="http://schemas.microsoft.com/office/drawing/2014/main" id="{48537D33-0F7F-4D69-9E1E-C5AC1B69DB48}"/>
              </a:ext>
            </a:extLst>
          </p:cNvPr>
          <p:cNvSpPr>
            <a:spLocks noGrp="1"/>
          </p:cNvSpPr>
          <p:nvPr>
            <p:ph type="ftr" sz="quarter" idx="10"/>
          </p:nvPr>
        </p:nvSpPr>
        <p:spPr>
          <a:xfrm>
            <a:off x="3124200" y="6356351"/>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103901701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49200"/>
            <a:ext cx="6364188" cy="993775"/>
          </a:xfrm>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50279407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49200"/>
            <a:ext cx="6364188" cy="993775"/>
          </a:xfrm>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8333330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9200"/>
            <a:ext cx="7886700" cy="993775"/>
          </a:xfrm>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5">
            <a:extLst>
              <a:ext uri="{FF2B5EF4-FFF2-40B4-BE49-F238E27FC236}">
                <a16:creationId xmlns:a16="http://schemas.microsoft.com/office/drawing/2014/main" id="{DBDF177C-344A-4EE9-9759-1E0DB05B2E31}"/>
              </a:ext>
            </a:extLst>
          </p:cNvPr>
          <p:cNvSpPr>
            <a:spLocks noGrp="1"/>
          </p:cNvSpPr>
          <p:nvPr>
            <p:ph type="dt" sz="half" idx="2"/>
          </p:nvPr>
        </p:nvSpPr>
        <p:spPr>
          <a:xfrm>
            <a:off x="456814" y="4772025"/>
            <a:ext cx="946834" cy="273050"/>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AU"/>
          </a:p>
        </p:txBody>
      </p:sp>
      <p:sp>
        <p:nvSpPr>
          <p:cNvPr id="5" name="Slide Number Placeholder 6">
            <a:extLst>
              <a:ext uri="{FF2B5EF4-FFF2-40B4-BE49-F238E27FC236}">
                <a16:creationId xmlns:a16="http://schemas.microsoft.com/office/drawing/2014/main" id="{E0F75DB9-6B7A-4A5D-B406-DF9ADB904621}"/>
              </a:ext>
            </a:extLst>
          </p:cNvPr>
          <p:cNvSpPr>
            <a:spLocks noGrp="1"/>
          </p:cNvSpPr>
          <p:nvPr>
            <p:ph type="sldNum" sz="quarter" idx="4"/>
          </p:nvPr>
        </p:nvSpPr>
        <p:spPr>
          <a:xfrm>
            <a:off x="8343900" y="4772025"/>
            <a:ext cx="692596" cy="273050"/>
          </a:xfrm>
          <a:prstGeom prst="rect">
            <a:avLst/>
          </a:prstGeom>
        </p:spPr>
        <p:txBody>
          <a:bodyPr vert="horz" lIns="91440" tIns="45720" rIns="91440" bIns="45720" rtlCol="0" anchor="ctr"/>
          <a:lstStyle>
            <a:lvl1pPr algn="r">
              <a:defRPr sz="800">
                <a:solidFill>
                  <a:schemeClr val="tx1">
                    <a:tint val="75000"/>
                  </a:schemeClr>
                </a:solidFill>
              </a:defRPr>
            </a:lvl1pPr>
          </a:lstStyle>
          <a:p>
            <a:fld id="{D62730A2-BC71-4F03-8014-51EC2CF8AE4A}" type="slidenum">
              <a:rPr lang="en-AU" smtClean="0"/>
              <a:pPr/>
              <a:t>‹#›</a:t>
            </a:fld>
            <a:endParaRPr lang="en-AU"/>
          </a:p>
        </p:txBody>
      </p:sp>
      <p:sp>
        <p:nvSpPr>
          <p:cNvPr id="6" name="Footer Placeholder 4">
            <a:extLst>
              <a:ext uri="{FF2B5EF4-FFF2-40B4-BE49-F238E27FC236}">
                <a16:creationId xmlns:a16="http://schemas.microsoft.com/office/drawing/2014/main" id="{F9943658-22CC-419A-BF37-5558CB912071}"/>
              </a:ext>
            </a:extLst>
          </p:cNvPr>
          <p:cNvSpPr>
            <a:spLocks noGrp="1"/>
          </p:cNvSpPr>
          <p:nvPr>
            <p:ph type="ftr" sz="quarter" idx="3"/>
          </p:nvPr>
        </p:nvSpPr>
        <p:spPr>
          <a:xfrm>
            <a:off x="1691680" y="4772025"/>
            <a:ext cx="6408712" cy="273050"/>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AU"/>
          </a:p>
        </p:txBody>
      </p:sp>
    </p:spTree>
    <p:extLst>
      <p:ext uri="{BB962C8B-B14F-4D97-AF65-F5344CB8AC3E}">
        <p14:creationId xmlns:p14="http://schemas.microsoft.com/office/powerpoint/2010/main" val="229445307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87643114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60778" name="think-cell Slide" r:id="rId6" imgW="384" imgH="384" progId="TCLayout.ActiveDocument.1">
                  <p:embed/>
                </p:oleObj>
              </mc:Choice>
              <mc:Fallback>
                <p:oleObj name="think-cell Slide" r:id="rId6" imgW="384" imgH="384"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5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Title 1"/>
          <p:cNvSpPr>
            <a:spLocks noGrp="1"/>
          </p:cNvSpPr>
          <p:nvPr>
            <p:ph type="ctrTitle" hasCustomPrompt="1"/>
          </p:nvPr>
        </p:nvSpPr>
        <p:spPr>
          <a:xfrm>
            <a:off x="864000" y="2044800"/>
            <a:ext cx="6858000" cy="457323"/>
          </a:xfrm>
        </p:spPr>
        <p:txBody>
          <a:bodyPr vert="horz" lIns="0" tIns="0" rIns="0" bIns="0" rtlCol="0" anchor="t" anchorCtr="0">
            <a:normAutofit/>
          </a:bodyPr>
          <a:lstStyle>
            <a:lvl1pPr>
              <a:defRPr kumimoji="0" lang="en-US" b="1" i="0" u="none" strike="noStrike" cap="none" spc="0" normalizeH="0" baseline="0" dirty="0">
                <a:ln>
                  <a:noFill/>
                </a:ln>
                <a:solidFill>
                  <a:prstClr val="white"/>
                </a:solidFill>
                <a:effectLst/>
                <a:uLnTx/>
                <a:uFillTx/>
              </a:defRPr>
            </a:lvl1pPr>
          </a:lstStyle>
          <a:p>
            <a:pPr marL="0" marR="0" lvl="0" indent="0" defTabSz="914400" fontAlgn="auto">
              <a:spcAft>
                <a:spcPts val="0"/>
              </a:spcAft>
              <a:buClrTx/>
              <a:buSzTx/>
              <a:buFontTx/>
              <a:tabLst/>
            </a:pPr>
            <a:r>
              <a:rPr lang="en-US"/>
              <a:t>Title of the presentation</a:t>
            </a:r>
          </a:p>
        </p:txBody>
      </p:sp>
      <p:sp>
        <p:nvSpPr>
          <p:cNvPr id="17" name="Subtitle 2"/>
          <p:cNvSpPr>
            <a:spLocks noGrp="1"/>
          </p:cNvSpPr>
          <p:nvPr>
            <p:ph type="subTitle" idx="1" hasCustomPrompt="1"/>
          </p:nvPr>
        </p:nvSpPr>
        <p:spPr>
          <a:xfrm>
            <a:off x="864000" y="2574000"/>
            <a:ext cx="6858000" cy="432179"/>
          </a:xfrm>
        </p:spPr>
        <p:txBody>
          <a:bodyPr vert="horz" lIns="0" tIns="0" rIns="0" bIns="0" rtlCol="0">
            <a:normAutofit/>
          </a:bodyPr>
          <a:lstStyle>
            <a:lvl1pPr>
              <a:defRPr kumimoji="0" lang="en-AU" sz="1800" b="1" i="0" u="none" strike="noStrike" cap="none" spc="0" normalizeH="0" baseline="0" dirty="0">
                <a:ln>
                  <a:noFill/>
                </a:ln>
                <a:solidFill>
                  <a:srgbClr val="E7E6E6"/>
                </a:solidFill>
                <a:effectLst/>
                <a:uLnTx/>
                <a:uFillTx/>
              </a:defRPr>
            </a:lvl1pPr>
          </a:lstStyle>
          <a:p>
            <a:pPr marR="0" lvl="0" defTabSz="914400" fontAlgn="auto">
              <a:lnSpc>
                <a:spcPct val="90000"/>
              </a:lnSpc>
              <a:spcBef>
                <a:spcPts val="1000"/>
              </a:spcBef>
              <a:spcAft>
                <a:spcPts val="0"/>
              </a:spcAft>
              <a:buClrTx/>
              <a:buSzTx/>
              <a:buNone/>
              <a:tabLst/>
            </a:pPr>
            <a:r>
              <a:rPr lang="en-AU" b="1">
                <a:solidFill>
                  <a:schemeClr val="bg2"/>
                </a:solidFill>
              </a:rPr>
              <a:t>Subtitle style  </a:t>
            </a:r>
            <a:r>
              <a:rPr lang="en-AU" b="1">
                <a:solidFill>
                  <a:srgbClr val="E9A913"/>
                </a:solidFill>
              </a:rPr>
              <a:t>|</a:t>
            </a:r>
            <a:r>
              <a:rPr lang="en-AU" b="1">
                <a:solidFill>
                  <a:schemeClr val="bg2"/>
                </a:solidFill>
              </a:rPr>
              <a:t>  et </a:t>
            </a:r>
            <a:r>
              <a:rPr lang="en-AU" b="1" err="1">
                <a:solidFill>
                  <a:schemeClr val="bg2"/>
                </a:solidFill>
              </a:rPr>
              <a:t>milliaea</a:t>
            </a:r>
            <a:r>
              <a:rPr lang="en-AU" b="1">
                <a:solidFill>
                  <a:schemeClr val="bg2"/>
                </a:solidFill>
              </a:rPr>
              <a:t> </a:t>
            </a:r>
            <a:r>
              <a:rPr lang="en-AU" b="1" err="1">
                <a:solidFill>
                  <a:schemeClr val="bg2"/>
                </a:solidFill>
              </a:rPr>
              <a:t>doluptatur</a:t>
            </a:r>
            <a:r>
              <a:rPr lang="en-AU" b="1">
                <a:solidFill>
                  <a:schemeClr val="bg2"/>
                </a:solidFill>
              </a:rPr>
              <a:t>  </a:t>
            </a:r>
            <a:r>
              <a:rPr lang="en-AU" b="1">
                <a:solidFill>
                  <a:srgbClr val="E9A913"/>
                </a:solidFill>
              </a:rPr>
              <a:t>|</a:t>
            </a:r>
            <a:r>
              <a:rPr lang="en-AU" b="1">
                <a:solidFill>
                  <a:schemeClr val="bg2"/>
                </a:solidFill>
              </a:rPr>
              <a:t>  as </a:t>
            </a:r>
            <a:r>
              <a:rPr lang="en-AU" b="1" err="1">
                <a:solidFill>
                  <a:schemeClr val="bg2"/>
                </a:solidFill>
              </a:rPr>
              <a:t>molupti</a:t>
            </a:r>
            <a:r>
              <a:rPr lang="en-AU" b="1">
                <a:solidFill>
                  <a:schemeClr val="bg2"/>
                </a:solidFill>
              </a:rPr>
              <a:t> </a:t>
            </a:r>
            <a:r>
              <a:rPr lang="en-AU" b="1" err="1">
                <a:solidFill>
                  <a:schemeClr val="bg2"/>
                </a:solidFill>
              </a:rPr>
              <a:t>oribus</a:t>
            </a:r>
            <a:endParaRPr lang="en-AU" b="1">
              <a:solidFill>
                <a:schemeClr val="bg2"/>
              </a:solidFill>
            </a:endParaRPr>
          </a:p>
        </p:txBody>
      </p:sp>
      <p:sp>
        <p:nvSpPr>
          <p:cNvPr id="2" name="Footer Placeholder 1">
            <a:extLst>
              <a:ext uri="{FF2B5EF4-FFF2-40B4-BE49-F238E27FC236}">
                <a16:creationId xmlns:a16="http://schemas.microsoft.com/office/drawing/2014/main" id="{097888DC-9EC7-4A3B-A02E-F798D34E6A18}"/>
              </a:ext>
            </a:extLst>
          </p:cNvPr>
          <p:cNvSpPr>
            <a:spLocks noGrp="1"/>
          </p:cNvSpPr>
          <p:nvPr>
            <p:ph type="ftr" sz="quarter" idx="10"/>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14631372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692019385"/>
              </p:ext>
            </p:extLst>
          </p:nvPr>
        </p:nvGraphicFramePr>
        <p:xfrm>
          <a:off x="1192" y="1192"/>
          <a:ext cx="1191" cy="1192"/>
        </p:xfrm>
        <a:graphic>
          <a:graphicData uri="http://schemas.openxmlformats.org/presentationml/2006/ole">
            <mc:AlternateContent xmlns:mc="http://schemas.openxmlformats.org/markup-compatibility/2006">
              <mc:Choice xmlns:v="urn:schemas-microsoft-com:vml" Requires="v">
                <p:oleObj spid="_x0000_s161802"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2" y="1192"/>
                        <a:ext cx="1191" cy="1192"/>
                      </a:xfrm>
                      <a:prstGeom prst="rect">
                        <a:avLst/>
                      </a:prstGeom>
                    </p:spPr>
                  </p:pic>
                </p:oleObj>
              </mc:Fallback>
            </mc:AlternateContent>
          </a:graphicData>
        </a:graphic>
      </p:graphicFrame>
      <p:sp>
        <p:nvSpPr>
          <p:cNvPr id="8" name="Rectangle 7"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3" name="Date Placeholder 2"/>
          <p:cNvSpPr>
            <a:spLocks noGrp="1"/>
          </p:cNvSpPr>
          <p:nvPr>
            <p:ph type="dt" sz="half" idx="10"/>
          </p:nvPr>
        </p:nvSpPr>
        <p:spPr>
          <a:xfrm>
            <a:off x="7258051" y="4808225"/>
            <a:ext cx="1111538" cy="115523"/>
          </a:xfrm>
          <a:prstGeom prst="rect">
            <a:avLst/>
          </a:prstGeom>
        </p:spPr>
        <p:txBody>
          <a:bodyPr/>
          <a:lstStyle>
            <a:lvl1pPr>
              <a:defRPr>
                <a:latin typeface="+mn-lt"/>
                <a:ea typeface="+mn-ea"/>
                <a:cs typeface="+mn-cs"/>
                <a:sym typeface="+mn-lt"/>
              </a:defRPr>
            </a:lvl1pPr>
          </a:lstStyle>
          <a:p>
            <a:endParaRPr lang="en-US"/>
          </a:p>
        </p:txBody>
      </p:sp>
      <p:sp>
        <p:nvSpPr>
          <p:cNvPr id="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5" name="Title 4"/>
          <p:cNvSpPr>
            <a:spLocks noGrp="1"/>
          </p:cNvSpPr>
          <p:nvPr>
            <p:ph type="title" hasCustomPrompt="1"/>
          </p:nvPr>
        </p:nvSpPr>
        <p:spPr>
          <a:xfrm>
            <a:off x="457200" y="349200"/>
            <a:ext cx="6364188" cy="993775"/>
          </a:xfrm>
          <a:prstGeom prst="rect">
            <a:avLst/>
          </a:prstGeom>
        </p:spPr>
        <p:txBody>
          <a:bodyPr vert="horz" wrap="square" lIns="0" tIns="0" rIns="0" bIns="0" rtlCol="0" anchor="ctr">
            <a:normAutofit/>
          </a:bodyPr>
          <a:lstStyle>
            <a:lvl1pPr>
              <a:defRPr lang="en-US" dirty="0"/>
            </a:lvl1pPr>
          </a:lstStyle>
          <a:p>
            <a:pPr marL="0" lvl="0" defTabSz="914400"/>
            <a:r>
              <a:rPr lang="en-US"/>
              <a:t>Click to add title</a:t>
            </a:r>
          </a:p>
        </p:txBody>
      </p:sp>
      <p:pic>
        <p:nvPicPr>
          <p:cNvPr id="13" name="Picture 12"/>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95"/>
            <a:ext cx="9144000" cy="5148072"/>
          </a:xfrm>
          <a:prstGeom prst="rect">
            <a:avLst/>
          </a:prstGeom>
        </p:spPr>
      </p:pic>
    </p:spTree>
    <p:extLst>
      <p:ext uri="{BB962C8B-B14F-4D97-AF65-F5344CB8AC3E}">
        <p14:creationId xmlns:p14="http://schemas.microsoft.com/office/powerpoint/2010/main" val="2176209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83325741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62826"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7" name="Rectangle 6"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3" name="Picture 12"/>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95"/>
            <a:ext cx="9144000" cy="5148072"/>
          </a:xfrm>
          <a:prstGeom prst="rect">
            <a:avLst/>
          </a:prstGeom>
        </p:spPr>
      </p:pic>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457200" y="349200"/>
            <a:ext cx="6364188" cy="993775"/>
          </a:xfrm>
        </p:spPr>
        <p:txBody>
          <a:bodyPr vert="horz" wrap="square" lIns="0" tIns="0" rIns="0" bIns="0" rtlCol="0" anchor="ctr">
            <a:normAutofit/>
          </a:bodyPr>
          <a:lstStyle>
            <a:lvl1pPr>
              <a:defRPr lang="en-US" dirty="0"/>
            </a:lvl1pPr>
          </a:lstStyle>
          <a:p>
            <a:pPr marL="0" lvl="0" defTabSz="914400"/>
            <a:r>
              <a:rPr lang="en-US"/>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457201" y="1710000"/>
            <a:ext cx="8204454" cy="3024371"/>
          </a:xfrm>
        </p:spPr>
        <p:txBody>
          <a:bodyPr/>
          <a:lstStyle>
            <a:lvl1pPr>
              <a:lnSpc>
                <a:spcPct val="100000"/>
              </a:lnSpc>
              <a:spcBef>
                <a:spcPts val="0"/>
              </a:spcBef>
              <a:spcAft>
                <a:spcPts val="0"/>
              </a:spcAft>
              <a:defRPr sz="1500">
                <a:latin typeface="+mn-lt"/>
                <a:ea typeface="+mn-ea"/>
                <a:cs typeface="+mn-cs"/>
                <a:sym typeface="+mn-lt"/>
              </a:defRPr>
            </a:lvl1pPr>
            <a:lvl2pPr>
              <a:lnSpc>
                <a:spcPct val="100000"/>
              </a:lnSpc>
              <a:spcBef>
                <a:spcPts val="0"/>
              </a:spcBef>
              <a:spcAft>
                <a:spcPts val="0"/>
              </a:spcAft>
              <a:defRPr sz="1500">
                <a:latin typeface="+mn-lt"/>
                <a:ea typeface="+mn-ea"/>
                <a:cs typeface="+mn-cs"/>
                <a:sym typeface="+mn-lt"/>
              </a:defRPr>
            </a:lvl2pPr>
            <a:lvl3pPr>
              <a:lnSpc>
                <a:spcPct val="100000"/>
              </a:lnSpc>
              <a:spcBef>
                <a:spcPts val="0"/>
              </a:spcBef>
              <a:spcAft>
                <a:spcPts val="0"/>
              </a:spcAft>
              <a:defRPr sz="1500">
                <a:latin typeface="+mn-lt"/>
                <a:ea typeface="+mn-ea"/>
                <a:cs typeface="+mn-cs"/>
                <a:sym typeface="+mn-lt"/>
              </a:defRPr>
            </a:lvl3pPr>
            <a:lvl4pPr>
              <a:lnSpc>
                <a:spcPct val="100000"/>
              </a:lnSpc>
              <a:spcBef>
                <a:spcPts val="0"/>
              </a:spcBef>
              <a:spcAft>
                <a:spcPts val="0"/>
              </a:spcAft>
              <a:defRPr sz="2100">
                <a:latin typeface="+mn-lt"/>
                <a:ea typeface="+mn-ea"/>
                <a:cs typeface="+mn-cs"/>
                <a:sym typeface="+mn-lt"/>
              </a:defRPr>
            </a:lvl4pPr>
            <a:lvl5pPr>
              <a:lnSpc>
                <a:spcPct val="100000"/>
              </a:lnSpc>
              <a:spcBef>
                <a:spcPts val="0"/>
              </a:spcBef>
              <a:spcAft>
                <a:spcPts val="0"/>
              </a:spcAft>
              <a:defRPr sz="2100">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1573094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rgbClr val="00212E"/>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265717550"/>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17418" name="think-cell Slide" r:id="rId4" imgW="324" imgH="324" progId="TCLayout.ActiveDocument.1">
                  <p:embed/>
                </p:oleObj>
              </mc:Choice>
              <mc:Fallback>
                <p:oleObj name="think-cell Slide" r:id="rId4" imgW="324" imgH="324" progId="TCLayout.ActiveDocument.1">
                  <p:embed/>
                  <p:pic>
                    <p:nvPicPr>
                      <p:cNvPr id="2" name="Object 1" hidden="1"/>
                      <p:cNvPicPr/>
                      <p:nvPr/>
                    </p:nvPicPr>
                    <p:blipFill>
                      <a:blip r:embed="rId5"/>
                      <a:stretch>
                        <a:fillRect/>
                      </a:stretch>
                    </p:blipFill>
                    <p:spPr>
                      <a:xfrm>
                        <a:off x="1192" y="1195"/>
                        <a:ext cx="1190" cy="1191"/>
                      </a:xfrm>
                      <a:prstGeom prst="rect">
                        <a:avLst/>
                      </a:prstGeom>
                    </p:spPr>
                  </p:pic>
                </p:oleObj>
              </mc:Fallback>
            </mc:AlternateContent>
          </a:graphicData>
        </a:graphic>
      </p:graphicFrame>
      <p:sp>
        <p:nvSpPr>
          <p:cNvPr id="6"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5097831" y="79632"/>
            <a:ext cx="577477" cy="7514866"/>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9144000" cy="4404576"/>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002D3F"/>
          </a:solidFill>
          <a:ln>
            <a:noFill/>
          </a:ln>
          <a:effectLst/>
        </p:spPr>
        <p:txBody>
          <a:bodyPr vert="horz" wrap="square" lIns="68580" tIns="34290" rIns="68580" bIns="34290" numCol="1" anchor="t" anchorCtr="0" compatLnSpc="1">
            <a:prstTxWarp prst="textNoShape">
              <a:avLst/>
            </a:prstTxWarp>
            <a:noAutofit/>
          </a:bodyPr>
          <a:lstStyle/>
          <a:p>
            <a:endParaRPr lang="en-US" sz="1013">
              <a:latin typeface="+mn-lt"/>
              <a:ea typeface="+mn-ea"/>
              <a:cs typeface="+mn-cs"/>
              <a:sym typeface="+mn-lt"/>
            </a:endParaRPr>
          </a:p>
        </p:txBody>
      </p:sp>
    </p:spTree>
    <p:extLst>
      <p:ext uri="{BB962C8B-B14F-4D97-AF65-F5344CB8AC3E}">
        <p14:creationId xmlns:p14="http://schemas.microsoft.com/office/powerpoint/2010/main" val="3436294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22014680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63850"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Rectangle 7"/>
          <p:cNvSpPr/>
          <p:nvPr userDrawn="1"/>
        </p:nvSpPr>
        <p:spPr bwMode="ltGray">
          <a:xfrm>
            <a:off x="1" y="-982"/>
            <a:ext cx="3520800" cy="5149246"/>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l">
              <a:lnSpc>
                <a:spcPct val="90000"/>
              </a:lnSpc>
              <a:spcAft>
                <a:spcPts val="750"/>
              </a:spcAft>
            </a:pPr>
            <a:endParaRPr lang="en-US" sz="9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7258051" y="4808225"/>
            <a:ext cx="1111538" cy="115523"/>
          </a:xfrm>
          <a:prstGeom prst="rect">
            <a:avLst/>
          </a:prstGeom>
        </p:spPr>
        <p:txBody>
          <a:bodyPr/>
          <a:lstStyle>
            <a:lvl1pPr>
              <a:defRPr>
                <a:latin typeface="+mn-lt"/>
                <a:ea typeface="+mn-ea"/>
                <a:cs typeface="+mn-cs"/>
                <a:sym typeface="+mn-lt"/>
              </a:defRPr>
            </a:lvl1pPr>
          </a:lstStyle>
          <a:p>
            <a:endParaRPr lang="en-US"/>
          </a:p>
        </p:txBody>
      </p:sp>
      <p:sp>
        <p:nvSpPr>
          <p:cNvPr id="9" name="Title 1"/>
          <p:cNvSpPr>
            <a:spLocks noGrp="1"/>
          </p:cNvSpPr>
          <p:nvPr>
            <p:ph type="title" hasCustomPrompt="1"/>
          </p:nvPr>
        </p:nvSpPr>
        <p:spPr bwMode="ltGray">
          <a:xfrm>
            <a:off x="457200" y="1159278"/>
            <a:ext cx="2604600" cy="1122884"/>
          </a:xfrm>
          <a:noFill/>
        </p:spPr>
        <p:txBody>
          <a:bodyPr wrap="square" lIns="0" tIns="0" rIns="320040" bIns="0" anchor="b">
            <a:noAutofit/>
          </a:bodyPr>
          <a:lstStyle>
            <a:lvl1pPr>
              <a:defRPr sz="2500">
                <a:solidFill>
                  <a:srgbClr val="002D3F"/>
                </a:solidFill>
                <a:latin typeface="+mj-lt"/>
                <a:ea typeface="+mj-ea"/>
                <a:cs typeface="+mj-cs"/>
                <a:sym typeface="+mj-lt"/>
              </a:defRPr>
            </a:lvl1pPr>
          </a:lstStyle>
          <a:p>
            <a:r>
              <a:rPr lang="en-US"/>
              <a:t>Click to add title</a:t>
            </a:r>
          </a:p>
        </p:txBody>
      </p:sp>
      <p:sp>
        <p:nvSpPr>
          <p:cNvPr id="11"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15904178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472509407"/>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6487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Freeform 14"/>
          <p:cNvSpPr/>
          <p:nvPr userDrawn="1"/>
        </p:nvSpPr>
        <p:spPr bwMode="ltGray">
          <a:xfrm>
            <a:off x="1143" y="983"/>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5" name="Date Placeholder 4"/>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2" name="TextBox 11"/>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17" name="Title 2"/>
          <p:cNvSpPr>
            <a:spLocks noGrp="1"/>
          </p:cNvSpPr>
          <p:nvPr>
            <p:ph type="title" hasCustomPrompt="1"/>
          </p:nvPr>
        </p:nvSpPr>
        <p:spPr>
          <a:xfrm>
            <a:off x="457200" y="2075072"/>
            <a:ext cx="1874281" cy="986646"/>
          </a:xfrm>
          <a:prstGeom prst="rect">
            <a:avLst/>
          </a:prstGeom>
        </p:spPr>
        <p:txBody>
          <a:bodyPr anchor="ctr">
            <a:noAutofit/>
          </a:bodyPr>
          <a:lstStyle>
            <a:lvl1pPr>
              <a:defRPr sz="2500" baseline="0">
                <a:solidFill>
                  <a:srgbClr val="002D3F"/>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349331" y="2695294"/>
            <a:ext cx="1023938" cy="2539571"/>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0088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110623523"/>
              </p:ext>
            </p:extLst>
          </p:nvPr>
        </p:nvGraphicFramePr>
        <p:xfrm>
          <a:off x="1192" y="1192"/>
          <a:ext cx="1191" cy="1192"/>
        </p:xfrm>
        <a:graphic>
          <a:graphicData uri="http://schemas.openxmlformats.org/presentationml/2006/ole">
            <mc:AlternateContent xmlns:mc="http://schemas.openxmlformats.org/markup-compatibility/2006">
              <mc:Choice xmlns:v="urn:schemas-microsoft-com:vml" Requires="v">
                <p:oleObj spid="_x0000_s165898"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2"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Freeform 14"/>
          <p:cNvSpPr/>
          <p:nvPr userDrawn="1"/>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57200" y="2075072"/>
            <a:ext cx="1874281" cy="986646"/>
          </a:xfrm>
        </p:spPr>
        <p:txBody>
          <a:bodyPr anchor="ctr" anchorCtr="0">
            <a:noAutofit/>
          </a:bodyPr>
          <a:lstStyle>
            <a:lvl1pPr>
              <a:defRPr sz="2500" baseline="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4"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5"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6216" b="7716"/>
          <a:stretch/>
        </p:blipFill>
        <p:spPr>
          <a:xfrm rot="120000">
            <a:off x="1630981" y="2554487"/>
            <a:ext cx="2021000" cy="2598713"/>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8995644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3687279221"/>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166922" name="think-cell Slide" r:id="rId6" imgW="324" imgH="324" progId="TCLayout.ActiveDocument.1">
                  <p:embed/>
                </p:oleObj>
              </mc:Choice>
              <mc:Fallback>
                <p:oleObj name="think-cell Slide" r:id="rId6" imgW="324" imgH="324" progId="TCLayout.ActiveDocument.1">
                  <p:embed/>
                  <p:pic>
                    <p:nvPicPr>
                      <p:cNvPr id="3" name="Object 2" hidden="1"/>
                      <p:cNvPicPr/>
                      <p:nvPr/>
                    </p:nvPicPr>
                    <p:blipFill>
                      <a:blip r:embed="rId7"/>
                      <a:stretch>
                        <a:fillRect/>
                      </a:stretch>
                    </p:blipFill>
                    <p:spPr>
                      <a:xfrm>
                        <a:off x="1192" y="1195"/>
                        <a:ext cx="1190" cy="1191"/>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JS SlideHeader"/>
          <p:cNvSpPr txBox="1"/>
          <p:nvPr/>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8" name="Date Placeholder 7"/>
          <p:cNvSpPr>
            <a:spLocks noGrp="1"/>
          </p:cNvSpPr>
          <p:nvPr>
            <p:ph type="dt" sz="half" idx="11"/>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3" name="Pentagon 3"/>
          <p:cNvSpPr/>
          <p:nvPr userDrawn="1"/>
        </p:nvSpPr>
        <p:spPr bwMode="white">
          <a:xfrm>
            <a:off x="1" y="2"/>
            <a:ext cx="4070190" cy="5148263"/>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457200" y="1340442"/>
            <a:ext cx="3061977" cy="2467383"/>
          </a:xfrm>
          <a:prstGeom prst="rect">
            <a:avLst/>
          </a:prstGeom>
        </p:spPr>
        <p:txBody>
          <a:bodyPr anchor="ctr">
            <a:noAutofit/>
          </a:bodyPr>
          <a:lstStyle>
            <a:lvl1pPr>
              <a:defRPr sz="3200" b="0">
                <a:solidFill>
                  <a:srgbClr val="002D3F"/>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436146" y="2548154"/>
            <a:ext cx="973931" cy="2681387"/>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1943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92329173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67946"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3" name="Pentagon 3"/>
          <p:cNvSpPr/>
          <p:nvPr userDrawn="1"/>
        </p:nvSpPr>
        <p:spPr bwMode="white">
          <a:xfrm>
            <a:off x="1" y="2"/>
            <a:ext cx="4070190" cy="5148263"/>
          </a:xfrm>
          <a:prstGeom prst="homePlate">
            <a:avLst>
              <a:gd name="adj" fmla="val 12939"/>
            </a:avLst>
          </a:pr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14" name="Title 1"/>
          <p:cNvSpPr>
            <a:spLocks noGrp="1"/>
          </p:cNvSpPr>
          <p:nvPr>
            <p:ph type="title" hasCustomPrompt="1"/>
          </p:nvPr>
        </p:nvSpPr>
        <p:spPr>
          <a:xfrm>
            <a:off x="457200" y="1340442"/>
            <a:ext cx="3061977" cy="2467383"/>
          </a:xfrm>
          <a:prstGeom prst="rect">
            <a:avLst/>
          </a:prstGeom>
        </p:spPr>
        <p:txBody>
          <a:bodyPr anchor="ctr">
            <a:noAutofit/>
          </a:bodyPr>
          <a:lstStyle>
            <a:lvl1pPr>
              <a:defRPr sz="3200" b="0">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6"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7"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7562" b="6867"/>
          <a:stretch/>
        </p:blipFill>
        <p:spPr>
          <a:xfrm>
            <a:off x="2683546" y="2564599"/>
            <a:ext cx="2021000" cy="2583665"/>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239571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326342266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68970"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Date Placeholder 7"/>
          <p:cNvSpPr>
            <a:spLocks noGrp="1"/>
          </p:cNvSpPr>
          <p:nvPr>
            <p:ph type="dt" sz="half" idx="16"/>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8"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14" name="Pentagon 8"/>
          <p:cNvSpPr/>
          <p:nvPr userDrawn="1"/>
        </p:nvSpPr>
        <p:spPr bwMode="white">
          <a:xfrm>
            <a:off x="1" y="2"/>
            <a:ext cx="4772660" cy="5148263"/>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457200" y="349200"/>
            <a:ext cx="3520537" cy="993775"/>
          </a:xfrm>
          <a:prstGeom prst="rect">
            <a:avLst/>
          </a:prstGeom>
        </p:spPr>
        <p:txBody>
          <a:bodyPr vert="horz" wrap="square" lIns="0" tIns="0" rIns="0" bIns="0" rtlCol="0" anchor="ctr">
            <a:normAutofit/>
          </a:bodyPr>
          <a:lstStyle>
            <a:lvl1pPr>
              <a:defRPr lang="en-US" dirty="0"/>
            </a:lvl1pPr>
          </a:lstStyle>
          <a:p>
            <a:pPr marL="0" lvl="0" defTabSz="914400"/>
            <a:r>
              <a:rPr lang="en-US"/>
              <a:t>Click to add title</a:t>
            </a:r>
          </a:p>
        </p:txBody>
      </p:sp>
      <p:pic>
        <p:nvPicPr>
          <p:cNvPr id="9" name="Picture 8"/>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048354" y="2694698"/>
            <a:ext cx="1023938" cy="2539571"/>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9344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527202937"/>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69994"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4" name="Pentagon 8"/>
          <p:cNvSpPr/>
          <p:nvPr userDrawn="1"/>
        </p:nvSpPr>
        <p:spPr bwMode="white">
          <a:xfrm>
            <a:off x="1" y="2"/>
            <a:ext cx="4772660" cy="5148263"/>
          </a:xfrm>
          <a:prstGeom prst="homePlate">
            <a:avLst>
              <a:gd name="adj" fmla="val 12939"/>
            </a:avLst>
          </a:pr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16" name="Title 2"/>
          <p:cNvSpPr>
            <a:spLocks noGrp="1"/>
          </p:cNvSpPr>
          <p:nvPr>
            <p:ph type="title" hasCustomPrompt="1"/>
          </p:nvPr>
        </p:nvSpPr>
        <p:spPr>
          <a:xfrm>
            <a:off x="457200" y="349200"/>
            <a:ext cx="3520537" cy="993775"/>
          </a:xfrm>
          <a:prstGeom prst="rect">
            <a:avLst/>
          </a:prstGeom>
        </p:spPr>
        <p:txBody>
          <a:bodyPr vert="horz" wrap="square" lIns="0" tIns="0" rIns="0" bIns="0" anchor="ctr" anchorCtr="0">
            <a:noAutofit/>
          </a:bodyPr>
          <a:lstStyle>
            <a:lvl1pPr marL="0" indent="0" algn="l">
              <a:lnSpc>
                <a:spcPct val="90000"/>
              </a:lnSpc>
              <a:spcBef>
                <a:spcPct val="0"/>
              </a:spcBef>
              <a:spcAft>
                <a:spcPts val="0"/>
              </a:spcAft>
              <a:defRPr sz="2500" b="0" i="0" u="none" kern="1200" spc="0">
                <a:solidFill>
                  <a:srgbClr val="FFFFFF"/>
                </a:solidFill>
                <a:latin typeface="+mj-lt"/>
                <a:ea typeface="+mj-ea"/>
                <a:cs typeface="+mj-cs"/>
                <a:sym typeface="+mj-lt"/>
              </a:defRPr>
            </a:lvl1pPr>
          </a:lstStyle>
          <a:p>
            <a:pPr lvl="0"/>
            <a:r>
              <a:rPr lang="en-US"/>
              <a:t>Click to add title</a:t>
            </a:r>
          </a:p>
        </p:txBody>
      </p:sp>
      <p:sp>
        <p:nvSpPr>
          <p:cNvPr id="12"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3"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3345130" y="2558219"/>
            <a:ext cx="2021000" cy="2594814"/>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13198483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1647529827"/>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71018"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2" y="2"/>
            <a:ext cx="6334679" cy="5148263"/>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457200" y="349200"/>
            <a:ext cx="4707900" cy="993775"/>
          </a:xfrm>
          <a:prstGeom prst="rect">
            <a:avLst/>
          </a:prstGeom>
        </p:spPr>
        <p:txBody>
          <a:bodyPr vert="horz" wrap="square" lIns="0" tIns="0" rIns="0" bIns="0" rtlCol="0" anchor="ctr">
            <a:normAutofit/>
          </a:bodyPr>
          <a:lstStyle>
            <a:lvl1pPr>
              <a:defRPr lang="en-US" dirty="0"/>
            </a:lvl1pPr>
          </a:lstStyle>
          <a:p>
            <a:pPr marL="0" lvl="0" defTabSz="914400"/>
            <a:r>
              <a:rPr lang="en-US"/>
              <a:t>Click to add title</a:t>
            </a:r>
          </a:p>
        </p:txBody>
      </p:sp>
      <p:pic>
        <p:nvPicPr>
          <p:cNvPr id="16" name="Picture 15"/>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617756" y="2694698"/>
            <a:ext cx="1023938" cy="2539571"/>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6953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31623621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72042"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2" y="2"/>
            <a:ext cx="6334679" cy="5148263"/>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11" name="Title 3"/>
          <p:cNvSpPr>
            <a:spLocks noGrp="1"/>
          </p:cNvSpPr>
          <p:nvPr>
            <p:ph type="title" hasCustomPrompt="1"/>
          </p:nvPr>
        </p:nvSpPr>
        <p:spPr>
          <a:xfrm>
            <a:off x="457200" y="349200"/>
            <a:ext cx="4707900" cy="993775"/>
          </a:xfrm>
          <a:prstGeom prst="rect">
            <a:avLst/>
          </a:prstGeom>
        </p:spPr>
        <p:txBody>
          <a:bodyPr vert="horz" wrap="square" lIns="0" tIns="0" rIns="0" bIns="0" anchor="ctr" anchorCtr="0">
            <a:noAutofit/>
          </a:bodyPr>
          <a:lstStyle>
            <a:lvl1pPr marL="0" indent="0" algn="l">
              <a:lnSpc>
                <a:spcPct val="90000"/>
              </a:lnSpc>
              <a:spcBef>
                <a:spcPct val="0"/>
              </a:spcBef>
              <a:spcAft>
                <a:spcPts val="0"/>
              </a:spcAft>
              <a:defRPr sz="2500" b="0" i="0" u="none" kern="1200" spc="0">
                <a:solidFill>
                  <a:srgbClr val="FFFFFF"/>
                </a:solidFill>
                <a:latin typeface="+mj-lt"/>
                <a:ea typeface="+mj-ea"/>
                <a:cs typeface="+mj-cs"/>
                <a:sym typeface="+mj-lt"/>
              </a:defRPr>
            </a:lvl1pPr>
          </a:lstStyle>
          <a:p>
            <a:pPr lvl="0"/>
            <a:r>
              <a:rPr lang="en-US"/>
              <a:t>Click to add title</a:t>
            </a:r>
          </a:p>
        </p:txBody>
      </p:sp>
      <p:sp>
        <p:nvSpPr>
          <p:cNvPr id="17"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8"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4925722" y="2558219"/>
            <a:ext cx="2021000" cy="2594814"/>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2273865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3"/>
            </p:custDataLst>
            <p:extLst>
              <p:ext uri="{D42A27DB-BD31-4B8C-83A1-F6EECF244321}">
                <p14:modId xmlns:p14="http://schemas.microsoft.com/office/powerpoint/2010/main" val="385561224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73066" name="think-cell Slide" r:id="rId6" imgW="286" imgH="286" progId="TCLayout.ActiveDocument.1">
                  <p:embed/>
                </p:oleObj>
              </mc:Choice>
              <mc:Fallback>
                <p:oleObj name="think-cell Slide" r:id="rId6" imgW="286" imgH="286" progId="TCLayout.ActiveDocument.1">
                  <p:embed/>
                  <p:pic>
                    <p:nvPicPr>
                      <p:cNvPr id="5" name="Object 4"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7" name="Rectangle 6"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3" name="JS SlideHeader"/>
          <p:cNvSpPr txBox="1"/>
          <p:nvPr/>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4" name="Date Placeholder 3"/>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8" name="Title 1"/>
          <p:cNvSpPr>
            <a:spLocks noGrp="1"/>
          </p:cNvSpPr>
          <p:nvPr>
            <p:ph type="title" hasCustomPrompt="1"/>
          </p:nvPr>
        </p:nvSpPr>
        <p:spPr>
          <a:xfrm>
            <a:off x="472500" y="2872407"/>
            <a:ext cx="8199900" cy="1206028"/>
          </a:xfrm>
        </p:spPr>
        <p:txBody>
          <a:bodyPr anchor="b">
            <a:noAutofit/>
          </a:bodyPr>
          <a:lstStyle>
            <a:lvl1pPr marL="0" algn="l" defTabSz="685783" rtl="0" eaLnBrk="1" fontAlgn="auto" latinLnBrk="0" hangingPunct="1">
              <a:lnSpc>
                <a:spcPts val="4500"/>
              </a:lnSpc>
              <a:spcBef>
                <a:spcPts val="0"/>
              </a:spcBef>
              <a:spcAft>
                <a:spcPts val="0"/>
              </a:spcAft>
              <a:defRPr lang="en-US" sz="40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0238146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rgbClr val="2C2C2C"/>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244188164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8442" name="think-cell Slide" r:id="rId5" imgW="286" imgH="286" progId="TCLayout.ActiveDocument.1">
                  <p:embed/>
                </p:oleObj>
              </mc:Choice>
              <mc:Fallback>
                <p:oleObj name="think-cell Slide" r:id="rId5" imgW="286" imgH="286" progId="TCLayout.ActiveDocument.1">
                  <p:embed/>
                  <p:pic>
                    <p:nvPicPr>
                      <p:cNvPr id="6" name="Object 5"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9" name="Rectangle 8"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 name="Date Placeholder 1"/>
          <p:cNvSpPr>
            <a:spLocks noGrp="1"/>
          </p:cNvSpPr>
          <p:nvPr>
            <p:ph type="dt" sz="half" idx="14"/>
          </p:nvPr>
        </p:nvSpPr>
        <p:spPr bwMode="white">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4" name="Title 3"/>
          <p:cNvSpPr>
            <a:spLocks noGrp="1"/>
          </p:cNvSpPr>
          <p:nvPr>
            <p:ph type="title" hasCustomPrompt="1"/>
          </p:nvPr>
        </p:nvSpPr>
        <p:spPr>
          <a:xfrm>
            <a:off x="457200" y="349200"/>
            <a:ext cx="6364188" cy="993775"/>
          </a:xfrm>
        </p:spPr>
        <p:txBody>
          <a:bodyPr>
            <a:normAutofit/>
          </a:bodyPr>
          <a:lstStyle>
            <a:lvl1pPr>
              <a:defRPr sz="2500">
                <a:solidFill>
                  <a:schemeClr val="bg1"/>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4083465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rgbClr val="00212E"/>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853631056"/>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174090" name="think-cell Slide" r:id="rId4" imgW="324" imgH="324" progId="TCLayout.ActiveDocument.1">
                  <p:embed/>
                </p:oleObj>
              </mc:Choice>
              <mc:Fallback>
                <p:oleObj name="think-cell Slide" r:id="rId4" imgW="324" imgH="324" progId="TCLayout.ActiveDocument.1">
                  <p:embed/>
                  <p:pic>
                    <p:nvPicPr>
                      <p:cNvPr id="2" name="Object 1" hidden="1"/>
                      <p:cNvPicPr/>
                      <p:nvPr/>
                    </p:nvPicPr>
                    <p:blipFill>
                      <a:blip r:embed="rId5"/>
                      <a:stretch>
                        <a:fillRect/>
                      </a:stretch>
                    </p:blipFill>
                    <p:spPr>
                      <a:xfrm>
                        <a:off x="1192" y="1195"/>
                        <a:ext cx="1190" cy="1191"/>
                      </a:xfrm>
                      <a:prstGeom prst="rect">
                        <a:avLst/>
                      </a:prstGeom>
                    </p:spPr>
                  </p:pic>
                </p:oleObj>
              </mc:Fallback>
            </mc:AlternateContent>
          </a:graphicData>
        </a:graphic>
      </p:graphicFrame>
      <p:sp>
        <p:nvSpPr>
          <p:cNvPr id="6"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5097831" y="79632"/>
            <a:ext cx="577477" cy="7514866"/>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9144000" cy="4404576"/>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002D3F"/>
          </a:solidFill>
          <a:ln>
            <a:noFill/>
          </a:ln>
          <a:effectLst/>
        </p:spPr>
        <p:txBody>
          <a:bodyPr vert="horz" wrap="square" lIns="68580" tIns="34290" rIns="68580" bIns="34290" numCol="1" anchor="t" anchorCtr="0" compatLnSpc="1">
            <a:prstTxWarp prst="textNoShape">
              <a:avLst/>
            </a:prstTxWarp>
            <a:noAutofit/>
          </a:bodyPr>
          <a:lstStyle/>
          <a:p>
            <a:endParaRPr lang="en-US" sz="1013">
              <a:latin typeface="+mn-lt"/>
              <a:ea typeface="+mn-ea"/>
              <a:cs typeface="+mn-cs"/>
              <a:sym typeface="+mn-lt"/>
            </a:endParaRPr>
          </a:p>
        </p:txBody>
      </p:sp>
    </p:spTree>
    <p:extLst>
      <p:ext uri="{BB962C8B-B14F-4D97-AF65-F5344CB8AC3E}">
        <p14:creationId xmlns:p14="http://schemas.microsoft.com/office/powerpoint/2010/main" val="2775407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rgbClr val="2C2C2C"/>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330701597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75114" name="think-cell Slide" r:id="rId5" imgW="286" imgH="286" progId="TCLayout.ActiveDocument.1">
                  <p:embed/>
                </p:oleObj>
              </mc:Choice>
              <mc:Fallback>
                <p:oleObj name="think-cell Slide" r:id="rId5" imgW="286" imgH="286" progId="TCLayout.ActiveDocument.1">
                  <p:embed/>
                  <p:pic>
                    <p:nvPicPr>
                      <p:cNvPr id="6" name="Object 5"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9" name="Rectangle 8"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 name="Date Placeholder 1"/>
          <p:cNvSpPr>
            <a:spLocks noGrp="1"/>
          </p:cNvSpPr>
          <p:nvPr>
            <p:ph type="dt" sz="half" idx="14"/>
          </p:nvPr>
        </p:nvSpPr>
        <p:spPr bwMode="white">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4" name="Title 3"/>
          <p:cNvSpPr>
            <a:spLocks noGrp="1"/>
          </p:cNvSpPr>
          <p:nvPr>
            <p:ph type="title" hasCustomPrompt="1"/>
          </p:nvPr>
        </p:nvSpPr>
        <p:spPr>
          <a:xfrm>
            <a:off x="457200" y="349200"/>
            <a:ext cx="6364188" cy="993775"/>
          </a:xfrm>
        </p:spPr>
        <p:txBody>
          <a:bodyPr>
            <a:normAutofit/>
          </a:bodyPr>
          <a:lstStyle>
            <a:lvl1pPr>
              <a:defRPr sz="2500">
                <a:solidFill>
                  <a:schemeClr val="bg1"/>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26411990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915582927"/>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76138"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5" name="Date Placeholder 4"/>
          <p:cNvSpPr>
            <a:spLocks noGrp="1"/>
          </p:cNvSpPr>
          <p:nvPr>
            <p:ph type="dt" sz="half" idx="12"/>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39146871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9348008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77162"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7"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 name="Date Placeholder 1"/>
          <p:cNvSpPr>
            <a:spLocks noGrp="1"/>
          </p:cNvSpPr>
          <p:nvPr>
            <p:ph type="dt" sz="half" idx="12"/>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30114420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Disclaim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51194982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78186"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10"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37809007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blank" preserve="1">
  <p:cSld name="En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518872375"/>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179210" name="think-cell Slide" r:id="rId5" imgW="384" imgH="384" progId="TCLayout.ActiveDocument.1">
                  <p:embed/>
                </p:oleObj>
              </mc:Choice>
              <mc:Fallback>
                <p:oleObj name="think-cell Slide" r:id="rId5" imgW="384" imgH="384"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0CEE8C29-9A6D-4B68-BDAC-CB90E3DBD791}"/>
              </a:ext>
            </a:extLst>
          </p:cNvPr>
          <p:cNvSpPr>
            <a:spLocks noGrp="1"/>
          </p:cNvSpPr>
          <p:nvPr>
            <p:ph type="ftr" sz="quarter" idx="10"/>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5046143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4591980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8023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grpSp>
        <p:nvGrpSpPr>
          <p:cNvPr id="55" name="Group 54"/>
          <p:cNvGrpSpPr/>
          <p:nvPr userDrawn="1"/>
        </p:nvGrpSpPr>
        <p:grpSpPr>
          <a:xfrm>
            <a:off x="900" y="-1949"/>
            <a:ext cx="9142200" cy="5152160"/>
            <a:chOff x="900" y="-1949"/>
            <a:chExt cx="9142200" cy="5152160"/>
          </a:xfrm>
        </p:grpSpPr>
        <p:sp>
          <p:nvSpPr>
            <p:cNvPr id="93" name="Slide edges"/>
            <p:cNvSpPr>
              <a:spLocks/>
            </p:cNvSpPr>
            <p:nvPr/>
          </p:nvSpPr>
          <p:spPr bwMode="auto">
            <a:xfrm>
              <a:off x="900" y="-1949"/>
              <a:ext cx="9142200" cy="515216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A4A7A9"/>
            </a:solidFill>
            <a:ln>
              <a:noFill/>
            </a:ln>
          </p:spPr>
          <p:txBody>
            <a:bodyPr vert="horz" wrap="square" lIns="68580" tIns="34290" rIns="68580" bIns="34290" numCol="1" anchor="t" anchorCtr="0" compatLnSpc="1">
              <a:prstTxWarp prst="textNoShape">
                <a:avLst/>
              </a:prstTxWarp>
            </a:bodyPr>
            <a:lstStyle/>
            <a:p>
              <a:pPr>
                <a:defRPr/>
              </a:pPr>
              <a:endParaRPr lang="en-US">
                <a:solidFill>
                  <a:srgbClr val="575757"/>
                </a:solidFill>
              </a:endParaRPr>
            </a:p>
          </p:txBody>
        </p:sp>
        <p:sp>
          <p:nvSpPr>
            <p:cNvPr id="94" name="Footnote measure"/>
            <p:cNvSpPr>
              <a:spLocks noChangeArrowheads="1"/>
            </p:cNvSpPr>
            <p:nvPr/>
          </p:nvSpPr>
          <p:spPr bwMode="auto">
            <a:xfrm>
              <a:off x="457201" y="4589938"/>
              <a:ext cx="8204454" cy="332399"/>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5" name="Whitespace measure"/>
            <p:cNvSpPr>
              <a:spLocks noChangeArrowheads="1"/>
            </p:cNvSpPr>
            <p:nvPr/>
          </p:nvSpPr>
          <p:spPr bwMode="auto">
            <a:xfrm>
              <a:off x="457201" y="1131085"/>
              <a:ext cx="8204454" cy="435777"/>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6" name="Rectangle 6"/>
            <p:cNvSpPr>
              <a:spLocks noChangeArrowheads="1"/>
            </p:cNvSpPr>
            <p:nvPr/>
          </p:nvSpPr>
          <p:spPr bwMode="auto">
            <a:xfrm>
              <a:off x="471599" y="1129023"/>
              <a:ext cx="8206874" cy="43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7" name="No-fly zone"/>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close/>
                  <a:moveTo>
                    <a:pt x="6021" y="0"/>
                  </a:moveTo>
                  <a:lnTo>
                    <a:pt x="0" y="0"/>
                  </a:lnTo>
                  <a:lnTo>
                    <a:pt x="0" y="3390"/>
                  </a:lnTo>
                  <a:lnTo>
                    <a:pt x="6021" y="3390"/>
                  </a:lnTo>
                  <a:lnTo>
                    <a:pt x="6021" y="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8" name="Freeform 8"/>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moveTo>
                    <a:pt x="6021" y="0"/>
                  </a:moveTo>
                  <a:lnTo>
                    <a:pt x="0" y="0"/>
                  </a:lnTo>
                  <a:lnTo>
                    <a:pt x="0" y="3390"/>
                  </a:lnTo>
                  <a:lnTo>
                    <a:pt x="6021" y="3390"/>
                  </a:lnTo>
                  <a:lnTo>
                    <a:pt x="60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nvGrpSpPr>
            <p:cNvPr id="99" name="Gutter space"/>
            <p:cNvGrpSpPr/>
            <p:nvPr/>
          </p:nvGrpSpPr>
          <p:grpSpPr>
            <a:xfrm>
              <a:off x="951744" y="470043"/>
              <a:ext cx="7215368" cy="4119894"/>
              <a:chOff x="2322513" y="1258888"/>
              <a:chExt cx="7543800" cy="4341813"/>
            </a:xfrm>
            <a:solidFill>
              <a:schemeClr val="accent5">
                <a:alpha val="15000"/>
              </a:schemeClr>
            </a:solidFill>
          </p:grpSpPr>
          <p:sp>
            <p:nvSpPr>
              <p:cNvPr id="124" name="Rectangle 34"/>
              <p:cNvSpPr>
                <a:spLocks noChangeArrowheads="1"/>
              </p:cNvSpPr>
              <p:nvPr/>
            </p:nvSpPr>
            <p:spPr bwMode="auto">
              <a:xfrm>
                <a:off x="6716713" y="1258888"/>
                <a:ext cx="227013"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5" name="Rectangle 35"/>
              <p:cNvSpPr>
                <a:spLocks noChangeArrowheads="1"/>
              </p:cNvSpPr>
              <p:nvPr/>
            </p:nvSpPr>
            <p:spPr bwMode="auto">
              <a:xfrm>
                <a:off x="818356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6" name="Rectangle 36"/>
              <p:cNvSpPr>
                <a:spLocks noChangeArrowheads="1"/>
              </p:cNvSpPr>
              <p:nvPr/>
            </p:nvSpPr>
            <p:spPr bwMode="auto">
              <a:xfrm>
                <a:off x="7451726"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7" name="Rectangle 37"/>
              <p:cNvSpPr>
                <a:spLocks noChangeArrowheads="1"/>
              </p:cNvSpPr>
              <p:nvPr/>
            </p:nvSpPr>
            <p:spPr bwMode="auto">
              <a:xfrm>
                <a:off x="89154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8" name="Rectangle 38"/>
              <p:cNvSpPr>
                <a:spLocks noChangeArrowheads="1"/>
              </p:cNvSpPr>
              <p:nvPr/>
            </p:nvSpPr>
            <p:spPr bwMode="auto">
              <a:xfrm>
                <a:off x="9647238" y="1258888"/>
                <a:ext cx="219075"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9" name="Rectangle 39"/>
              <p:cNvSpPr>
                <a:spLocks noChangeArrowheads="1"/>
              </p:cNvSpPr>
              <p:nvPr/>
            </p:nvSpPr>
            <p:spPr bwMode="auto">
              <a:xfrm>
                <a:off x="5984876" y="1258888"/>
                <a:ext cx="23018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0" name="Rectangle 40"/>
              <p:cNvSpPr>
                <a:spLocks noChangeArrowheads="1"/>
              </p:cNvSpPr>
              <p:nvPr/>
            </p:nvSpPr>
            <p:spPr bwMode="auto">
              <a:xfrm>
                <a:off x="2322513" y="1258888"/>
                <a:ext cx="228600"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1" name="Rectangle 41"/>
              <p:cNvSpPr>
                <a:spLocks noChangeArrowheads="1"/>
              </p:cNvSpPr>
              <p:nvPr/>
            </p:nvSpPr>
            <p:spPr bwMode="auto">
              <a:xfrm>
                <a:off x="305911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2" name="Rectangle 42"/>
              <p:cNvSpPr>
                <a:spLocks noChangeArrowheads="1"/>
              </p:cNvSpPr>
              <p:nvPr/>
            </p:nvSpPr>
            <p:spPr bwMode="auto">
              <a:xfrm>
                <a:off x="379095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3" name="Rectangle 43"/>
              <p:cNvSpPr>
                <a:spLocks noChangeArrowheads="1"/>
              </p:cNvSpPr>
              <p:nvPr/>
            </p:nvSpPr>
            <p:spPr bwMode="auto">
              <a:xfrm>
                <a:off x="45212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8" name="Rectangle 44"/>
              <p:cNvSpPr>
                <a:spLocks noChangeArrowheads="1"/>
              </p:cNvSpPr>
              <p:nvPr/>
            </p:nvSpPr>
            <p:spPr bwMode="auto">
              <a:xfrm>
                <a:off x="5253038"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grpSp>
          <p:nvGrpSpPr>
            <p:cNvPr id="100" name="Group 99"/>
            <p:cNvGrpSpPr/>
            <p:nvPr/>
          </p:nvGrpSpPr>
          <p:grpSpPr>
            <a:xfrm>
              <a:off x="900" y="470043"/>
              <a:ext cx="9142200" cy="4119894"/>
              <a:chOff x="900" y="470043"/>
              <a:chExt cx="9142200" cy="4119894"/>
            </a:xfrm>
          </p:grpSpPr>
          <p:sp>
            <p:nvSpPr>
              <p:cNvPr id="104" name="Line 14"/>
              <p:cNvSpPr>
                <a:spLocks noChangeShapeType="1"/>
              </p:cNvSpPr>
              <p:nvPr/>
            </p:nvSpPr>
            <p:spPr bwMode="auto">
              <a:xfrm>
                <a:off x="900" y="68940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5" name="Line 15"/>
              <p:cNvSpPr>
                <a:spLocks noChangeShapeType="1"/>
              </p:cNvSpPr>
              <p:nvPr/>
            </p:nvSpPr>
            <p:spPr bwMode="auto">
              <a:xfrm>
                <a:off x="900" y="470043"/>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6" name="Line 16"/>
              <p:cNvSpPr>
                <a:spLocks noChangeShapeType="1"/>
              </p:cNvSpPr>
              <p:nvPr/>
            </p:nvSpPr>
            <p:spPr bwMode="auto">
              <a:xfrm>
                <a:off x="900" y="458993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7" name="Line 17"/>
              <p:cNvSpPr>
                <a:spLocks noChangeShapeType="1"/>
              </p:cNvSpPr>
              <p:nvPr/>
            </p:nvSpPr>
            <p:spPr bwMode="auto">
              <a:xfrm>
                <a:off x="900" y="908771"/>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8" name="Line 18"/>
              <p:cNvSpPr>
                <a:spLocks noChangeShapeType="1"/>
              </p:cNvSpPr>
              <p:nvPr/>
            </p:nvSpPr>
            <p:spPr bwMode="auto">
              <a:xfrm>
                <a:off x="900" y="1128135"/>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9" name="Line 19"/>
              <p:cNvSpPr>
                <a:spLocks noChangeShapeType="1"/>
              </p:cNvSpPr>
              <p:nvPr/>
            </p:nvSpPr>
            <p:spPr bwMode="auto">
              <a:xfrm>
                <a:off x="900" y="1347499"/>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0" name="Line 20"/>
              <p:cNvSpPr>
                <a:spLocks noChangeShapeType="1"/>
              </p:cNvSpPr>
              <p:nvPr/>
            </p:nvSpPr>
            <p:spPr bwMode="auto">
              <a:xfrm>
                <a:off x="900" y="156686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1" name="Line 21"/>
              <p:cNvSpPr>
                <a:spLocks noChangeShapeType="1"/>
              </p:cNvSpPr>
              <p:nvPr/>
            </p:nvSpPr>
            <p:spPr bwMode="auto">
              <a:xfrm>
                <a:off x="900" y="178279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2" name="Line 22"/>
              <p:cNvSpPr>
                <a:spLocks noChangeShapeType="1"/>
              </p:cNvSpPr>
              <p:nvPr/>
            </p:nvSpPr>
            <p:spPr bwMode="auto">
              <a:xfrm>
                <a:off x="900" y="199873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3" name="Line 23"/>
              <p:cNvSpPr>
                <a:spLocks noChangeShapeType="1"/>
              </p:cNvSpPr>
              <p:nvPr/>
            </p:nvSpPr>
            <p:spPr bwMode="auto">
              <a:xfrm>
                <a:off x="900" y="221466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4" name="Line 24"/>
              <p:cNvSpPr>
                <a:spLocks noChangeShapeType="1"/>
              </p:cNvSpPr>
              <p:nvPr/>
            </p:nvSpPr>
            <p:spPr bwMode="auto">
              <a:xfrm>
                <a:off x="900" y="243059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5" name="Line 25"/>
              <p:cNvSpPr>
                <a:spLocks noChangeShapeType="1"/>
              </p:cNvSpPr>
              <p:nvPr/>
            </p:nvSpPr>
            <p:spPr bwMode="auto">
              <a:xfrm>
                <a:off x="900" y="264653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6" name="Line 26"/>
              <p:cNvSpPr>
                <a:spLocks noChangeShapeType="1"/>
              </p:cNvSpPr>
              <p:nvPr/>
            </p:nvSpPr>
            <p:spPr bwMode="auto">
              <a:xfrm>
                <a:off x="900" y="286246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7" name="Line 27"/>
              <p:cNvSpPr>
                <a:spLocks noChangeShapeType="1"/>
              </p:cNvSpPr>
              <p:nvPr/>
            </p:nvSpPr>
            <p:spPr bwMode="auto">
              <a:xfrm>
                <a:off x="900" y="307840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8" name="Line 28"/>
              <p:cNvSpPr>
                <a:spLocks noChangeShapeType="1"/>
              </p:cNvSpPr>
              <p:nvPr/>
            </p:nvSpPr>
            <p:spPr bwMode="auto">
              <a:xfrm>
                <a:off x="900" y="329433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9" name="Line 29"/>
              <p:cNvSpPr>
                <a:spLocks noChangeShapeType="1"/>
              </p:cNvSpPr>
              <p:nvPr/>
            </p:nvSpPr>
            <p:spPr bwMode="auto">
              <a:xfrm>
                <a:off x="900" y="351026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20" name="Line 30"/>
              <p:cNvSpPr>
                <a:spLocks noChangeShapeType="1"/>
              </p:cNvSpPr>
              <p:nvPr/>
            </p:nvSpPr>
            <p:spPr bwMode="auto">
              <a:xfrm>
                <a:off x="900" y="372620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21" name="Line 31"/>
              <p:cNvSpPr>
                <a:spLocks noChangeShapeType="1"/>
              </p:cNvSpPr>
              <p:nvPr/>
            </p:nvSpPr>
            <p:spPr bwMode="auto">
              <a:xfrm>
                <a:off x="900" y="394213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22" name="Line 32"/>
              <p:cNvSpPr>
                <a:spLocks noChangeShapeType="1"/>
              </p:cNvSpPr>
              <p:nvPr/>
            </p:nvSpPr>
            <p:spPr bwMode="auto">
              <a:xfrm>
                <a:off x="900" y="415807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23" name="Line 33"/>
              <p:cNvSpPr>
                <a:spLocks noChangeShapeType="1"/>
              </p:cNvSpPr>
              <p:nvPr/>
            </p:nvSpPr>
            <p:spPr bwMode="auto">
              <a:xfrm>
                <a:off x="900" y="437400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grpSp>
        <p:sp>
          <p:nvSpPr>
            <p:cNvPr id="101" name="Five column measure"/>
            <p:cNvSpPr>
              <a:spLocks noEditPoints="1"/>
            </p:cNvSpPr>
            <p:nvPr/>
          </p:nvSpPr>
          <p:spPr bwMode="auto">
            <a:xfrm>
              <a:off x="471599" y="4456917"/>
              <a:ext cx="8206874" cy="50108"/>
            </a:xfrm>
            <a:custGeom>
              <a:avLst/>
              <a:gdLst>
                <a:gd name="T0" fmla="*/ 1113 w 5405"/>
                <a:gd name="T1" fmla="*/ 0 h 33"/>
                <a:gd name="T2" fmla="*/ 2068 w 5405"/>
                <a:gd name="T3" fmla="*/ 0 h 33"/>
                <a:gd name="T4" fmla="*/ 2068 w 5405"/>
                <a:gd name="T5" fmla="*/ 33 h 33"/>
                <a:gd name="T6" fmla="*/ 1113 w 5405"/>
                <a:gd name="T7" fmla="*/ 33 h 33"/>
                <a:gd name="T8" fmla="*/ 1113 w 5405"/>
                <a:gd name="T9" fmla="*/ 0 h 33"/>
                <a:gd name="T10" fmla="*/ 1113 w 5405"/>
                <a:gd name="T11" fmla="*/ 0 h 33"/>
                <a:gd name="T12" fmla="*/ 4449 w 5405"/>
                <a:gd name="T13" fmla="*/ 0 h 33"/>
                <a:gd name="T14" fmla="*/ 4449 w 5405"/>
                <a:gd name="T15" fmla="*/ 33 h 33"/>
                <a:gd name="T16" fmla="*/ 5405 w 5405"/>
                <a:gd name="T17" fmla="*/ 33 h 33"/>
                <a:gd name="T18" fmla="*/ 5405 w 5405"/>
                <a:gd name="T19" fmla="*/ 0 h 33"/>
                <a:gd name="T20" fmla="*/ 4449 w 5405"/>
                <a:gd name="T21" fmla="*/ 0 h 33"/>
                <a:gd name="T22" fmla="*/ 4449 w 5405"/>
                <a:gd name="T23" fmla="*/ 0 h 33"/>
                <a:gd name="T24" fmla="*/ 3337 w 5405"/>
                <a:gd name="T25" fmla="*/ 0 h 33"/>
                <a:gd name="T26" fmla="*/ 3337 w 5405"/>
                <a:gd name="T27" fmla="*/ 33 h 33"/>
                <a:gd name="T28" fmla="*/ 4293 w 5405"/>
                <a:gd name="T29" fmla="*/ 33 h 33"/>
                <a:gd name="T30" fmla="*/ 4293 w 5405"/>
                <a:gd name="T31" fmla="*/ 0 h 33"/>
                <a:gd name="T32" fmla="*/ 3337 w 5405"/>
                <a:gd name="T33" fmla="*/ 0 h 33"/>
                <a:gd name="T34" fmla="*/ 3337 w 5405"/>
                <a:gd name="T35" fmla="*/ 0 h 33"/>
                <a:gd name="T36" fmla="*/ 2225 w 5405"/>
                <a:gd name="T37" fmla="*/ 0 h 33"/>
                <a:gd name="T38" fmla="*/ 2225 w 5405"/>
                <a:gd name="T39" fmla="*/ 33 h 33"/>
                <a:gd name="T40" fmla="*/ 3180 w 5405"/>
                <a:gd name="T41" fmla="*/ 33 h 33"/>
                <a:gd name="T42" fmla="*/ 3180 w 5405"/>
                <a:gd name="T43" fmla="*/ 0 h 33"/>
                <a:gd name="T44" fmla="*/ 2225 w 5405"/>
                <a:gd name="T45" fmla="*/ 0 h 33"/>
                <a:gd name="T46" fmla="*/ 2225 w 5405"/>
                <a:gd name="T47" fmla="*/ 0 h 33"/>
                <a:gd name="T48" fmla="*/ 0 w 5405"/>
                <a:gd name="T49" fmla="*/ 0 h 33"/>
                <a:gd name="T50" fmla="*/ 0 w 5405"/>
                <a:gd name="T51" fmla="*/ 33 h 33"/>
                <a:gd name="T52" fmla="*/ 955 w 5405"/>
                <a:gd name="T53" fmla="*/ 33 h 33"/>
                <a:gd name="T54" fmla="*/ 955 w 5405"/>
                <a:gd name="T55" fmla="*/ 0 h 33"/>
                <a:gd name="T56" fmla="*/ 0 w 5405"/>
                <a:gd name="T57" fmla="*/ 0 h 33"/>
                <a:gd name="T58" fmla="*/ 0 w 5405"/>
                <a:gd name="T5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05" h="33">
                  <a:moveTo>
                    <a:pt x="1113" y="0"/>
                  </a:moveTo>
                  <a:lnTo>
                    <a:pt x="2068" y="0"/>
                  </a:lnTo>
                  <a:lnTo>
                    <a:pt x="2068" y="33"/>
                  </a:lnTo>
                  <a:lnTo>
                    <a:pt x="1113" y="33"/>
                  </a:lnTo>
                  <a:lnTo>
                    <a:pt x="1113" y="0"/>
                  </a:lnTo>
                  <a:lnTo>
                    <a:pt x="1113" y="0"/>
                  </a:lnTo>
                  <a:close/>
                  <a:moveTo>
                    <a:pt x="4449" y="0"/>
                  </a:moveTo>
                  <a:lnTo>
                    <a:pt x="4449" y="33"/>
                  </a:lnTo>
                  <a:lnTo>
                    <a:pt x="5405" y="33"/>
                  </a:lnTo>
                  <a:lnTo>
                    <a:pt x="5405" y="0"/>
                  </a:lnTo>
                  <a:lnTo>
                    <a:pt x="4449" y="0"/>
                  </a:lnTo>
                  <a:lnTo>
                    <a:pt x="4449" y="0"/>
                  </a:lnTo>
                  <a:close/>
                  <a:moveTo>
                    <a:pt x="3337" y="0"/>
                  </a:moveTo>
                  <a:lnTo>
                    <a:pt x="3337" y="33"/>
                  </a:lnTo>
                  <a:lnTo>
                    <a:pt x="4293" y="33"/>
                  </a:lnTo>
                  <a:lnTo>
                    <a:pt x="4293" y="0"/>
                  </a:lnTo>
                  <a:lnTo>
                    <a:pt x="3337" y="0"/>
                  </a:lnTo>
                  <a:lnTo>
                    <a:pt x="3337" y="0"/>
                  </a:lnTo>
                  <a:close/>
                  <a:moveTo>
                    <a:pt x="2225" y="0"/>
                  </a:moveTo>
                  <a:lnTo>
                    <a:pt x="2225" y="33"/>
                  </a:lnTo>
                  <a:lnTo>
                    <a:pt x="3180" y="33"/>
                  </a:lnTo>
                  <a:lnTo>
                    <a:pt x="3180" y="0"/>
                  </a:lnTo>
                  <a:lnTo>
                    <a:pt x="2225" y="0"/>
                  </a:lnTo>
                  <a:lnTo>
                    <a:pt x="2225" y="0"/>
                  </a:lnTo>
                  <a:close/>
                  <a:moveTo>
                    <a:pt x="0" y="0"/>
                  </a:moveTo>
                  <a:lnTo>
                    <a:pt x="0" y="33"/>
                  </a:lnTo>
                  <a:lnTo>
                    <a:pt x="955" y="33"/>
                  </a:lnTo>
                  <a:lnTo>
                    <a:pt x="955" y="0"/>
                  </a:lnTo>
                  <a:lnTo>
                    <a:pt x="0" y="0"/>
                  </a:lnTo>
                  <a:lnTo>
                    <a:pt x="0" y="0"/>
                  </a:lnTo>
                  <a:close/>
                </a:path>
              </a:pathLst>
            </a:custGeom>
            <a:solidFill>
              <a:srgbClr val="A4A7A9">
                <a:alpha val="15000"/>
              </a:srgbClr>
            </a:solidFill>
            <a:ln w="9525">
              <a:noFill/>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02" name="Live space"/>
            <p:cNvSpPr/>
            <p:nvPr/>
          </p:nvSpPr>
          <p:spPr>
            <a:xfrm>
              <a:off x="457201" y="1566862"/>
              <a:ext cx="8204454" cy="3023075"/>
            </a:xfrm>
            <a:prstGeom prst="rect">
              <a:avLst/>
            </a:prstGeom>
            <a:noFill/>
            <a:ln w="9525">
              <a:solidFill>
                <a:srgbClr val="B6006A">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schemeClr val="bg1"/>
                </a:solidFill>
              </a:endParaRPr>
            </a:p>
          </p:txBody>
        </p:sp>
        <p:sp>
          <p:nvSpPr>
            <p:cNvPr id="103" name="Footnote example"/>
            <p:cNvSpPr txBox="1"/>
            <p:nvPr/>
          </p:nvSpPr>
          <p:spPr>
            <a:xfrm>
              <a:off x="457201" y="4589938"/>
              <a:ext cx="6773186" cy="332399"/>
            </a:xfrm>
            <a:prstGeom prst="rect">
              <a:avLst/>
            </a:prstGeom>
            <a:noFill/>
          </p:spPr>
          <p:txBody>
            <a:bodyPr wrap="square" lIns="0" tIns="0" rIns="0" bIns="0" rtlCol="0" anchor="b">
              <a:spAutoFit/>
            </a:bodyPr>
            <a:lstStyle/>
            <a:p>
              <a:pPr lvl="0">
                <a:lnSpc>
                  <a:spcPct val="90000"/>
                </a:lnSpc>
                <a:defRPr/>
              </a:pPr>
              <a:r>
                <a:rPr lang="en-US" sz="800">
                  <a:solidFill>
                    <a:srgbClr val="A6A6A6"/>
                  </a:solidFill>
                  <a:sym typeface="Trebuchet MS" panose="020B0603020202020204" pitchFamily="34" charset="0"/>
                </a:rPr>
                <a:t>1. xxxx  2. xxxx  3. xxxx</a:t>
              </a:r>
            </a:p>
            <a:p>
              <a:pPr lvl="0">
                <a:lnSpc>
                  <a:spcPct val="90000"/>
                </a:lnSpc>
                <a:defRPr/>
              </a:pPr>
              <a:r>
                <a:rPr lang="en-US" sz="800">
                  <a:solidFill>
                    <a:srgbClr val="A6A6A6"/>
                  </a:solidFill>
                  <a:sym typeface="Trebuchet MS" panose="020B0603020202020204" pitchFamily="34" charset="0"/>
                </a:rPr>
                <a:t>Note: List footnotes in numerical order. Footnote numbers are not bracketed. Use 8pt font. Do not put a period at the end of the note or the source</a:t>
              </a:r>
            </a:p>
            <a:p>
              <a:pPr lvl="0">
                <a:lnSpc>
                  <a:spcPct val="90000"/>
                </a:lnSpc>
                <a:defRPr/>
              </a:pPr>
              <a:r>
                <a:rPr lang="en-US" sz="800">
                  <a:solidFill>
                    <a:srgbClr val="A6A6A6"/>
                  </a:solidFill>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41880314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D. Title Slid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55992106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81258" name="think-cell Slide" r:id="rId6" imgW="384" imgH="384" progId="TCLayout.ActiveDocument.1">
                  <p:embed/>
                </p:oleObj>
              </mc:Choice>
              <mc:Fallback>
                <p:oleObj name="think-cell Slide" r:id="rId6" imgW="384" imgH="384"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1"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Title 1"/>
          <p:cNvSpPr>
            <a:spLocks noGrp="1"/>
          </p:cNvSpPr>
          <p:nvPr>
            <p:ph type="ctrTitle" hasCustomPrompt="1"/>
          </p:nvPr>
        </p:nvSpPr>
        <p:spPr>
          <a:xfrm>
            <a:off x="864000" y="2044800"/>
            <a:ext cx="6858000" cy="457323"/>
          </a:xfrm>
        </p:spPr>
        <p:txBody>
          <a:bodyPr vert="horz" lIns="0" tIns="0" rIns="0" bIns="0" rtlCol="0" anchor="t" anchorCtr="0">
            <a:normAutofit/>
          </a:bodyPr>
          <a:lstStyle>
            <a:lvl1pPr>
              <a:defRPr kumimoji="0" lang="en-US" b="1" i="0" u="none" strike="noStrike" cap="none" spc="0" normalizeH="0" baseline="0" dirty="0">
                <a:ln>
                  <a:noFill/>
                </a:ln>
                <a:solidFill>
                  <a:prstClr val="white"/>
                </a:solidFill>
                <a:effectLst/>
                <a:uLnTx/>
                <a:uFillTx/>
              </a:defRPr>
            </a:lvl1pPr>
          </a:lstStyle>
          <a:p>
            <a:pPr marL="0" marR="0" lvl="0" indent="0" defTabSz="914400" fontAlgn="auto">
              <a:spcAft>
                <a:spcPts val="0"/>
              </a:spcAft>
              <a:buClrTx/>
              <a:buSzTx/>
              <a:buFontTx/>
              <a:tabLst/>
            </a:pPr>
            <a:r>
              <a:rPr lang="en-US"/>
              <a:t>Title of the presentation</a:t>
            </a:r>
          </a:p>
        </p:txBody>
      </p:sp>
      <p:sp>
        <p:nvSpPr>
          <p:cNvPr id="17" name="Subtitle 2"/>
          <p:cNvSpPr>
            <a:spLocks noGrp="1"/>
          </p:cNvSpPr>
          <p:nvPr>
            <p:ph type="subTitle" idx="1" hasCustomPrompt="1"/>
          </p:nvPr>
        </p:nvSpPr>
        <p:spPr>
          <a:xfrm>
            <a:off x="864000" y="2574000"/>
            <a:ext cx="6858000" cy="432179"/>
          </a:xfrm>
        </p:spPr>
        <p:txBody>
          <a:bodyPr vert="horz" lIns="0" tIns="0" rIns="0" bIns="0" rtlCol="0">
            <a:normAutofit/>
          </a:bodyPr>
          <a:lstStyle>
            <a:lvl1pPr>
              <a:defRPr kumimoji="0" lang="en-AU" sz="1800" b="1" i="0" u="none" strike="noStrike" cap="none" spc="0" normalizeH="0" baseline="0" dirty="0">
                <a:ln>
                  <a:noFill/>
                </a:ln>
                <a:solidFill>
                  <a:srgbClr val="E7E6E6"/>
                </a:solidFill>
                <a:effectLst/>
                <a:uLnTx/>
                <a:uFillTx/>
              </a:defRPr>
            </a:lvl1pPr>
          </a:lstStyle>
          <a:p>
            <a:pPr marR="0" lvl="0" defTabSz="914400" fontAlgn="auto">
              <a:lnSpc>
                <a:spcPct val="90000"/>
              </a:lnSpc>
              <a:spcBef>
                <a:spcPts val="1000"/>
              </a:spcBef>
              <a:spcAft>
                <a:spcPts val="0"/>
              </a:spcAft>
              <a:buClrTx/>
              <a:buSzTx/>
              <a:buNone/>
              <a:tabLst/>
            </a:pPr>
            <a:r>
              <a:rPr lang="en-AU" b="1">
                <a:solidFill>
                  <a:schemeClr val="bg2"/>
                </a:solidFill>
              </a:rPr>
              <a:t>Subtitle style  </a:t>
            </a:r>
            <a:r>
              <a:rPr lang="en-AU" b="1">
                <a:solidFill>
                  <a:srgbClr val="E9A913"/>
                </a:solidFill>
              </a:rPr>
              <a:t>|</a:t>
            </a:r>
            <a:r>
              <a:rPr lang="en-AU" b="1">
                <a:solidFill>
                  <a:schemeClr val="bg2"/>
                </a:solidFill>
              </a:rPr>
              <a:t>  et </a:t>
            </a:r>
            <a:r>
              <a:rPr lang="en-AU" b="1" err="1">
                <a:solidFill>
                  <a:schemeClr val="bg2"/>
                </a:solidFill>
              </a:rPr>
              <a:t>milliaea</a:t>
            </a:r>
            <a:r>
              <a:rPr lang="en-AU" b="1">
                <a:solidFill>
                  <a:schemeClr val="bg2"/>
                </a:solidFill>
              </a:rPr>
              <a:t> </a:t>
            </a:r>
            <a:r>
              <a:rPr lang="en-AU" b="1" err="1">
                <a:solidFill>
                  <a:schemeClr val="bg2"/>
                </a:solidFill>
              </a:rPr>
              <a:t>doluptatur</a:t>
            </a:r>
            <a:r>
              <a:rPr lang="en-AU" b="1">
                <a:solidFill>
                  <a:schemeClr val="bg2"/>
                </a:solidFill>
              </a:rPr>
              <a:t>  </a:t>
            </a:r>
            <a:r>
              <a:rPr lang="en-AU" b="1">
                <a:solidFill>
                  <a:srgbClr val="E9A913"/>
                </a:solidFill>
              </a:rPr>
              <a:t>|</a:t>
            </a:r>
            <a:r>
              <a:rPr lang="en-AU" b="1">
                <a:solidFill>
                  <a:schemeClr val="bg2"/>
                </a:solidFill>
              </a:rPr>
              <a:t>  as </a:t>
            </a:r>
            <a:r>
              <a:rPr lang="en-AU" b="1" err="1">
                <a:solidFill>
                  <a:schemeClr val="bg2"/>
                </a:solidFill>
              </a:rPr>
              <a:t>molupti</a:t>
            </a:r>
            <a:r>
              <a:rPr lang="en-AU" b="1">
                <a:solidFill>
                  <a:schemeClr val="bg2"/>
                </a:solidFill>
              </a:rPr>
              <a:t> </a:t>
            </a:r>
            <a:r>
              <a:rPr lang="en-AU" b="1" err="1">
                <a:solidFill>
                  <a:schemeClr val="bg2"/>
                </a:solidFill>
              </a:rPr>
              <a:t>oribus</a:t>
            </a:r>
            <a:endParaRPr lang="en-AU" b="1">
              <a:solidFill>
                <a:schemeClr val="bg2"/>
              </a:solidFill>
            </a:endParaRPr>
          </a:p>
        </p:txBody>
      </p:sp>
      <p:sp>
        <p:nvSpPr>
          <p:cNvPr id="2" name="Footer Placeholder 1">
            <a:extLst>
              <a:ext uri="{FF2B5EF4-FFF2-40B4-BE49-F238E27FC236}">
                <a16:creationId xmlns:a16="http://schemas.microsoft.com/office/drawing/2014/main" id="{EDA5552E-028E-438B-A6AF-DC80A7B8BF16}"/>
              </a:ext>
            </a:extLst>
          </p:cNvPr>
          <p:cNvSpPr>
            <a:spLocks noGrp="1"/>
          </p:cNvSpPr>
          <p:nvPr>
            <p:ph type="ftr" sz="quarter" idx="10"/>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35642266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D. Title Only">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5102657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82282"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Title 7"/>
          <p:cNvSpPr>
            <a:spLocks noGrp="1"/>
          </p:cNvSpPr>
          <p:nvPr>
            <p:ph type="title" hasCustomPrompt="1"/>
          </p:nvPr>
        </p:nvSpPr>
        <p:spPr>
          <a:xfrm>
            <a:off x="457200" y="349200"/>
            <a:ext cx="6364188" cy="993775"/>
          </a:xfr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7480654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3243">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D. Title and Tex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86939235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83306" name="think-cell Slide" r:id="rId6" imgW="286" imgH="286" progId="TCLayout.ActiveDocument.1">
                  <p:embed/>
                </p:oleObj>
              </mc:Choice>
              <mc:Fallback>
                <p:oleObj name="think-cell Slide" r:id="rId6" imgW="286" imgH="286" progId="TCLayout.ActiveDocument.1">
                  <p:embed/>
                  <p:pic>
                    <p:nvPicPr>
                      <p:cNvPr id="5" name="Object 4"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8" name="Rectangle 7"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a:xfrm>
            <a:off x="457200" y="349200"/>
            <a:ext cx="6364188" cy="993775"/>
          </a:xfrm>
        </p:spPr>
        <p:txBody>
          <a:bodyPr/>
          <a:lstStyle>
            <a:lvl1pPr>
              <a:defRPr>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457201" y="1710000"/>
            <a:ext cx="8204454" cy="3024371"/>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6983879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482223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9466"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5" name="Date Placeholder 4"/>
          <p:cNvSpPr>
            <a:spLocks noGrp="1"/>
          </p:cNvSpPr>
          <p:nvPr>
            <p:ph type="dt" sz="half" idx="12"/>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21213339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25249559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84330"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1"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7" name="Rectangle 6"/>
          <p:cNvSpPr/>
          <p:nvPr userDrawn="1"/>
        </p:nvSpPr>
        <p:spPr bwMode="white">
          <a:xfrm>
            <a:off x="1" y="-982"/>
            <a:ext cx="3520800" cy="5149246"/>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l">
              <a:lnSpc>
                <a:spcPct val="90000"/>
              </a:lnSpc>
              <a:spcAft>
                <a:spcPts val="750"/>
              </a:spcAft>
            </a:pPr>
            <a:endParaRPr lang="en-US" sz="90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457200" y="1620740"/>
            <a:ext cx="2823300" cy="406641"/>
          </a:xfrm>
          <a:prstGeom prst="rect">
            <a:avLst/>
          </a:prstGeom>
        </p:spPr>
        <p:txBody>
          <a:bodyPr>
            <a:noAutofit/>
          </a:bodyPr>
          <a:lstStyle>
            <a:lvl1pPr marL="0" indent="0" algn="l">
              <a:buNone/>
              <a:defRPr sz="1400">
                <a:solidFill>
                  <a:srgbClr val="002D3F"/>
                </a:solidFill>
                <a:latin typeface="+mn-lt"/>
                <a:ea typeface="+mn-ea"/>
                <a:cs typeface="+mn-cs"/>
                <a:sym typeface="+mn-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add subtitle</a:t>
            </a:r>
          </a:p>
        </p:txBody>
      </p:sp>
      <p:sp>
        <p:nvSpPr>
          <p:cNvPr id="9" name="Title 4"/>
          <p:cNvSpPr>
            <a:spLocks noGrp="1"/>
          </p:cNvSpPr>
          <p:nvPr>
            <p:ph type="title" hasCustomPrompt="1"/>
          </p:nvPr>
        </p:nvSpPr>
        <p:spPr>
          <a:xfrm>
            <a:off x="457200" y="921140"/>
            <a:ext cx="2823300" cy="499059"/>
          </a:xfrm>
        </p:spPr>
        <p:txBody>
          <a:bodyPr anchor="t">
            <a:noAutofit/>
          </a:bodyPr>
          <a:lstStyle>
            <a:lvl1pPr>
              <a:defRPr sz="2500">
                <a:solidFill>
                  <a:srgbClr val="002D3F"/>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9678852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622">
          <p15:clr>
            <a:srgbClr val="FBAE40"/>
          </p15:clr>
        </p15:guide>
        <p15:guide id="2" pos="288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D. Section header box">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03542003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8535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2"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Title 1"/>
          <p:cNvSpPr>
            <a:spLocks noGrp="1"/>
          </p:cNvSpPr>
          <p:nvPr>
            <p:ph type="title" hasCustomPrompt="1"/>
          </p:nvPr>
        </p:nvSpPr>
        <p:spPr bwMode="blackWhite">
          <a:xfrm>
            <a:off x="963559" y="2002884"/>
            <a:ext cx="7215368" cy="2402993"/>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685783" rtl="0" eaLnBrk="1" fontAlgn="auto" latinLnBrk="0" hangingPunct="1">
              <a:lnSpc>
                <a:spcPts val="4500"/>
              </a:lnSpc>
              <a:spcBef>
                <a:spcPts val="0"/>
              </a:spcBef>
              <a:spcAft>
                <a:spcPts val="0"/>
              </a:spcAft>
              <a:defRPr lang="en-US" sz="4000" kern="1200" baseline="0" dirty="0">
                <a:solidFill>
                  <a:srgbClr val="002D3F"/>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960522" y="1069050"/>
            <a:ext cx="713791" cy="714452"/>
          </a:xfrm>
          <a:prstGeom prst="rect">
            <a:avLst/>
          </a:prstGeom>
          <a:noFill/>
          <a:ln>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mn-lt"/>
            </a:endParaRPr>
          </a:p>
        </p:txBody>
      </p:sp>
    </p:spTree>
    <p:extLst>
      <p:ext uri="{BB962C8B-B14F-4D97-AF65-F5344CB8AC3E}">
        <p14:creationId xmlns:p14="http://schemas.microsoft.com/office/powerpoint/2010/main" val="33784379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13425587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86378"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Title 1"/>
          <p:cNvSpPr>
            <a:spLocks noGrp="1"/>
          </p:cNvSpPr>
          <p:nvPr>
            <p:ph type="title" hasCustomPrompt="1"/>
          </p:nvPr>
        </p:nvSpPr>
        <p:spPr bwMode="blackWhite">
          <a:xfrm>
            <a:off x="472500" y="2872758"/>
            <a:ext cx="8202600" cy="1532318"/>
          </a:xfrm>
        </p:spPr>
        <p:txBody>
          <a:bodyPr anchor="t">
            <a:noAutofit/>
          </a:bodyPr>
          <a:lstStyle>
            <a:lvl1pPr>
              <a:defRPr sz="4000">
                <a:solidFill>
                  <a:srgbClr val="002D3F"/>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472501" y="2762568"/>
            <a:ext cx="8668940" cy="0"/>
          </a:xfrm>
          <a:prstGeom prst="line">
            <a:avLst/>
          </a:prstGeom>
          <a:ln w="19050" cmpd="sng">
            <a:solidFill>
              <a:srgbClr val="002D3F"/>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10A19F5B-A501-4059-97D2-9CF91FB46C80}"/>
              </a:ext>
            </a:extLst>
          </p:cNvPr>
          <p:cNvSpPr>
            <a:spLocks noGrp="1"/>
          </p:cNvSpPr>
          <p:nvPr>
            <p:ph type="ftr" sz="quarter" idx="11"/>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8433963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656507127"/>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87402"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3048748" y="2"/>
            <a:ext cx="312713" cy="5148263"/>
          </a:xfrm>
          <a:prstGeom prst="rect">
            <a:avLst/>
          </a:prstGeom>
        </p:spPr>
      </p:pic>
      <p:sp>
        <p:nvSpPr>
          <p:cNvPr id="18" name="Date Placeholder 1"/>
          <p:cNvSpPr>
            <a:spLocks noGrp="1"/>
          </p:cNvSpPr>
          <p:nvPr>
            <p:ph type="dt" sz="half" idx="31"/>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2"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24" name="Rectangle 23"/>
          <p:cNvSpPr/>
          <p:nvPr userDrawn="1"/>
        </p:nvSpPr>
        <p:spPr bwMode="white">
          <a:xfrm>
            <a:off x="2" y="2"/>
            <a:ext cx="3059631"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457200" y="2012690"/>
            <a:ext cx="2361213" cy="1122884"/>
          </a:xfrm>
          <a:prstGeom prst="rect">
            <a:avLst/>
          </a:prstGeom>
        </p:spPr>
        <p:txBody>
          <a:bodyPr anchor="ctr">
            <a:noAutofit/>
          </a:bodyPr>
          <a:lstStyle>
            <a:lvl1pPr>
              <a:defRPr sz="2500">
                <a:solidFill>
                  <a:srgbClr val="002D3F"/>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24207485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208258095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88426"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5374207" y="2"/>
            <a:ext cx="312713" cy="5148263"/>
          </a:xfrm>
          <a:prstGeom prst="rect">
            <a:avLst/>
          </a:prstGeom>
        </p:spPr>
      </p:pic>
      <p:sp>
        <p:nvSpPr>
          <p:cNvPr id="14" name="Rectangle 13"/>
          <p:cNvSpPr/>
          <p:nvPr userDrawn="1"/>
        </p:nvSpPr>
        <p:spPr bwMode="white">
          <a:xfrm>
            <a:off x="2" y="2"/>
            <a:ext cx="5378967"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18" name="Date Placeholder 2"/>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1"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57200" y="349200"/>
            <a:ext cx="4722699" cy="993775"/>
          </a:xfrm>
          <a:prstGeom prst="rect">
            <a:avLst/>
          </a:prstGeo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39894979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353354638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89450"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6" name="Picture 15"/>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6771937" y="2"/>
            <a:ext cx="312713" cy="5148263"/>
          </a:xfrm>
          <a:prstGeom prst="rect">
            <a:avLst/>
          </a:prstGeom>
        </p:spPr>
      </p:pic>
      <p:sp>
        <p:nvSpPr>
          <p:cNvPr id="10" name="Rectangle 9"/>
          <p:cNvSpPr/>
          <p:nvPr userDrawn="1"/>
        </p:nvSpPr>
        <p:spPr bwMode="white">
          <a:xfrm>
            <a:off x="0" y="2"/>
            <a:ext cx="6775704"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22"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457200" y="349200"/>
            <a:ext cx="6091488" cy="993775"/>
          </a:xfrm>
          <a:prstGeom prst="rect">
            <a:avLst/>
          </a:prstGeo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8003022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319694482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9047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23" name="Picture 22"/>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2753304" y="2"/>
            <a:ext cx="312713" cy="5148263"/>
          </a:xfrm>
          <a:prstGeom prst="rect">
            <a:avLst/>
          </a:prstGeom>
        </p:spPr>
      </p:pic>
      <p:sp>
        <p:nvSpPr>
          <p:cNvPr id="24" name="Title 4"/>
          <p:cNvSpPr>
            <a:spLocks noGrp="1"/>
          </p:cNvSpPr>
          <p:nvPr>
            <p:ph type="title" hasCustomPrompt="1"/>
          </p:nvPr>
        </p:nvSpPr>
        <p:spPr>
          <a:xfrm>
            <a:off x="457200" y="2012690"/>
            <a:ext cx="2361213" cy="1122884"/>
          </a:xfrm>
          <a:prstGeom prst="rect">
            <a:avLst/>
          </a:prstGeom>
        </p:spPr>
        <p:txBody>
          <a:bodyPr anchor="ctr">
            <a:noAutofit/>
          </a:bodyPr>
          <a:lstStyle>
            <a:lvl1pPr>
              <a:defRPr sz="2500">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3060573" y="-982"/>
            <a:ext cx="6083428" cy="51492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25" name="Date Placeholder 1"/>
          <p:cNvSpPr>
            <a:spLocks noGrp="1"/>
          </p:cNvSpPr>
          <p:nvPr>
            <p:ph type="dt" sz="half" idx="29"/>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28" name="TextBox 27"/>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42292875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76336156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91498"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4267189" y="2"/>
            <a:ext cx="312713" cy="5148263"/>
          </a:xfrm>
          <a:prstGeom prst="rect">
            <a:avLst/>
          </a:prstGeom>
        </p:spPr>
      </p:pic>
      <p:sp>
        <p:nvSpPr>
          <p:cNvPr id="11" name="Rectangle 10"/>
          <p:cNvSpPr/>
          <p:nvPr userDrawn="1"/>
        </p:nvSpPr>
        <p:spPr>
          <a:xfrm>
            <a:off x="4572000" y="2"/>
            <a:ext cx="4572000" cy="5148263"/>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4569018" y="2"/>
            <a:ext cx="4574983" cy="5148263"/>
          </a:xfrm>
          <a:prstGeom prst="rect">
            <a:avLst/>
          </a:prstGeom>
          <a:noFill/>
        </p:spPr>
        <p:txBody>
          <a:bodyPr lIns="914400" tIns="914400" rIns="914400" bIns="914400"/>
          <a:lstStyle>
            <a:lvl1pPr algn="ctr">
              <a:defRPr sz="1350"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457200" y="1340442"/>
            <a:ext cx="3306600" cy="2467383"/>
          </a:xfrm>
          <a:prstGeom prst="rect">
            <a:avLst/>
          </a:prstGeom>
          <a:noFill/>
        </p:spPr>
        <p:txBody>
          <a:bodyPr wrap="square" lIns="0" tIns="0" rIns="320040" bIns="0"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5" name="Date Placeholder 2"/>
          <p:cNvSpPr>
            <a:spLocks noGrp="1"/>
          </p:cNvSpPr>
          <p:nvPr>
            <p:ph type="dt" sz="half" idx="15"/>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7249708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71598053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92522"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5557389" y="2"/>
            <a:ext cx="312713" cy="5148263"/>
          </a:xfrm>
          <a:prstGeom prst="rect">
            <a:avLst/>
          </a:prstGeom>
        </p:spPr>
      </p:pic>
      <p:sp>
        <p:nvSpPr>
          <p:cNvPr id="11" name="Rectangle 10"/>
          <p:cNvSpPr/>
          <p:nvPr userDrawn="1"/>
        </p:nvSpPr>
        <p:spPr bwMode="gray">
          <a:xfrm>
            <a:off x="5864660" y="2"/>
            <a:ext cx="3279343"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5865021" y="2"/>
            <a:ext cx="3278981" cy="5148263"/>
          </a:xfrm>
          <a:prstGeom prst="rect">
            <a:avLst/>
          </a:prstGeom>
          <a:noFill/>
        </p:spPr>
        <p:txBody>
          <a:bodyPr lIns="182880" tIns="914400" rIns="182880" bIns="914400"/>
          <a:lstStyle>
            <a:lvl1pPr algn="ctr">
              <a:defRPr sz="12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itle 1"/>
          <p:cNvSpPr>
            <a:spLocks noGrp="1"/>
          </p:cNvSpPr>
          <p:nvPr>
            <p:ph type="title" hasCustomPrompt="1"/>
          </p:nvPr>
        </p:nvSpPr>
        <p:spPr bwMode="black">
          <a:xfrm>
            <a:off x="457200" y="1340442"/>
            <a:ext cx="4701666" cy="2467383"/>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6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3172410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580255853"/>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193546" name="think-cell Slide" r:id="rId6" imgW="324" imgH="324" progId="TCLayout.ActiveDocument.1">
                  <p:embed/>
                </p:oleObj>
              </mc:Choice>
              <mc:Fallback>
                <p:oleObj name="think-cell Slide" r:id="rId6" imgW="324" imgH="324" progId="TCLayout.ActiveDocument.1">
                  <p:embed/>
                  <p:pic>
                    <p:nvPicPr>
                      <p:cNvPr id="3" name="Object 2" hidden="1"/>
                      <p:cNvPicPr/>
                      <p:nvPr/>
                    </p:nvPicPr>
                    <p:blipFill>
                      <a:blip r:embed="rId7"/>
                      <a:stretch>
                        <a:fillRect/>
                      </a:stretch>
                    </p:blipFill>
                    <p:spPr>
                      <a:xfrm>
                        <a:off x="1192" y="1195"/>
                        <a:ext cx="1190" cy="1191"/>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0" name="Freeform 14"/>
          <p:cNvSpPr/>
          <p:nvPr userDrawn="1"/>
        </p:nvSpPr>
        <p:spPr bwMode="ltGray">
          <a:xfrm>
            <a:off x="1143" y="983"/>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8" name="TextBox 17"/>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20" name="Title 2"/>
          <p:cNvSpPr>
            <a:spLocks noGrp="1"/>
          </p:cNvSpPr>
          <p:nvPr>
            <p:ph type="title" hasCustomPrompt="1"/>
          </p:nvPr>
        </p:nvSpPr>
        <p:spPr>
          <a:xfrm>
            <a:off x="457200" y="2075072"/>
            <a:ext cx="1874281" cy="986646"/>
          </a:xfrm>
          <a:prstGeom prst="rect">
            <a:avLst/>
          </a:prstGeom>
        </p:spPr>
        <p:txBody>
          <a:bodyPr anchor="ctr">
            <a:noAutofit/>
          </a:bodyPr>
          <a:lstStyle>
            <a:lvl1pPr>
              <a:defRPr sz="2500">
                <a:solidFill>
                  <a:srgbClr val="002D3F"/>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349331" y="2695294"/>
            <a:ext cx="1023938" cy="2539571"/>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5230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344301521"/>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0490"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7"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 name="Date Placeholder 1"/>
          <p:cNvSpPr>
            <a:spLocks noGrp="1"/>
          </p:cNvSpPr>
          <p:nvPr>
            <p:ph type="dt" sz="half" idx="12"/>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5310924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84875871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94570"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0" name="Freeform 14"/>
          <p:cNvSpPr/>
          <p:nvPr userDrawn="1"/>
        </p:nvSpPr>
        <p:spPr bwMode="ltGray">
          <a:xfrm>
            <a:off x="1143" y="983"/>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5" name="Title 4"/>
          <p:cNvSpPr>
            <a:spLocks noGrp="1"/>
          </p:cNvSpPr>
          <p:nvPr>
            <p:ph type="title" hasCustomPrompt="1"/>
          </p:nvPr>
        </p:nvSpPr>
        <p:spPr>
          <a:xfrm>
            <a:off x="457200" y="2075072"/>
            <a:ext cx="1874281" cy="986646"/>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5"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6216" b="7716"/>
          <a:stretch/>
        </p:blipFill>
        <p:spPr>
          <a:xfrm rot="120000">
            <a:off x="1630981" y="2554487"/>
            <a:ext cx="2021000" cy="2598713"/>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901733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1863481047"/>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9559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0" name="Date Placeholder 7"/>
          <p:cNvSpPr>
            <a:spLocks noGrp="1"/>
          </p:cNvSpPr>
          <p:nvPr>
            <p:ph type="dt" sz="half" idx="11"/>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7"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9" name="Pentagon 3"/>
          <p:cNvSpPr/>
          <p:nvPr userDrawn="1"/>
        </p:nvSpPr>
        <p:spPr bwMode="white">
          <a:xfrm>
            <a:off x="1" y="2"/>
            <a:ext cx="4070190" cy="5148263"/>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457200" y="1340442"/>
            <a:ext cx="3061977" cy="2467383"/>
          </a:xfrm>
          <a:prstGeom prst="rect">
            <a:avLst/>
          </a:prstGeom>
        </p:spPr>
        <p:txBody>
          <a:bodyPr anchor="ctr">
            <a:noAutofit/>
          </a:bodyPr>
          <a:lstStyle>
            <a:lvl1pPr>
              <a:defRPr sz="3200" b="0">
                <a:solidFill>
                  <a:srgbClr val="002D3F"/>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436146" y="2548154"/>
            <a:ext cx="973931" cy="2681387"/>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8666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25966305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96618"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9" name="Pentagon 3"/>
          <p:cNvSpPr/>
          <p:nvPr userDrawn="1"/>
        </p:nvSpPr>
        <p:spPr bwMode="white">
          <a:xfrm>
            <a:off x="1" y="2"/>
            <a:ext cx="4070190" cy="5148263"/>
          </a:xfrm>
          <a:prstGeom prst="homePlate">
            <a:avLst>
              <a:gd name="adj" fmla="val 12939"/>
            </a:avLst>
          </a:pr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20" name="Title 1"/>
          <p:cNvSpPr>
            <a:spLocks noGrp="1"/>
          </p:cNvSpPr>
          <p:nvPr>
            <p:ph type="title" hasCustomPrompt="1"/>
          </p:nvPr>
        </p:nvSpPr>
        <p:spPr>
          <a:xfrm>
            <a:off x="457200" y="1340442"/>
            <a:ext cx="3061977" cy="2467383"/>
          </a:xfrm>
          <a:prstGeom prst="rect">
            <a:avLst/>
          </a:prstGeom>
        </p:spPr>
        <p:txBody>
          <a:bodyPr anchor="ctr">
            <a:noAutofit/>
          </a:bodyPr>
          <a:lstStyle>
            <a:lvl1pPr>
              <a:defRPr sz="3200" b="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4"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5"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7562" b="6867"/>
          <a:stretch/>
        </p:blipFill>
        <p:spPr>
          <a:xfrm>
            <a:off x="2683546" y="2564599"/>
            <a:ext cx="2021000" cy="2583665"/>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32703543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182302196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97642"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Pentagon 8"/>
          <p:cNvSpPr/>
          <p:nvPr/>
        </p:nvSpPr>
        <p:spPr bwMode="white">
          <a:xfrm>
            <a:off x="1" y="2"/>
            <a:ext cx="4772660" cy="5148263"/>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57200" y="349200"/>
            <a:ext cx="3576169" cy="993775"/>
          </a:xfrm>
          <a:prstGeom prst="rect">
            <a:avLst/>
          </a:prstGeom>
        </p:spPr>
        <p:txBody>
          <a:bodyPr/>
          <a:lstStyle>
            <a:lvl1pPr>
              <a:defRPr>
                <a:latin typeface="+mj-lt"/>
                <a:ea typeface="+mj-ea"/>
                <a:cs typeface="+mj-cs"/>
                <a:sym typeface="+mj-lt"/>
              </a:defRPr>
            </a:lvl1pPr>
          </a:lstStyle>
          <a:p>
            <a:r>
              <a:rPr lang="en-US"/>
              <a:t>Click to add title</a:t>
            </a:r>
          </a:p>
        </p:txBody>
      </p:sp>
      <p:sp>
        <p:nvSpPr>
          <p:cNvPr id="13"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18"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6" name="TextBox 15"/>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048354" y="2694698"/>
            <a:ext cx="1023938" cy="2539571"/>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8566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14121344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98666"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Pentagon 8"/>
          <p:cNvSpPr/>
          <p:nvPr/>
        </p:nvSpPr>
        <p:spPr bwMode="white">
          <a:xfrm>
            <a:off x="1" y="2"/>
            <a:ext cx="4772660" cy="5148263"/>
          </a:xfrm>
          <a:prstGeom prst="homePlate">
            <a:avLst>
              <a:gd name="adj" fmla="val 12939"/>
            </a:avLst>
          </a:pr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3" name="Title 2"/>
          <p:cNvSpPr>
            <a:spLocks noGrp="1"/>
          </p:cNvSpPr>
          <p:nvPr>
            <p:ph type="title" hasCustomPrompt="1"/>
          </p:nvPr>
        </p:nvSpPr>
        <p:spPr>
          <a:xfrm>
            <a:off x="457200" y="349200"/>
            <a:ext cx="3576169" cy="993775"/>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4"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5"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3345130" y="2558219"/>
            <a:ext cx="2021000" cy="2594814"/>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612371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240457259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199690"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2" y="2"/>
            <a:ext cx="6334679" cy="5148263"/>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457200" y="349200"/>
            <a:ext cx="4706172" cy="993775"/>
          </a:xfrm>
          <a:prstGeom prst="rect">
            <a:avLst/>
          </a:prstGeom>
        </p:spPr>
        <p:txBody>
          <a:bodyPr/>
          <a:lstStyle>
            <a:lvl1pPr>
              <a:defRPr>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617756" y="2694698"/>
            <a:ext cx="1023938" cy="2539571"/>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1684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28006216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00714"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2" y="2"/>
            <a:ext cx="6334679" cy="5148263"/>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2" name="Title 1"/>
          <p:cNvSpPr>
            <a:spLocks noGrp="1"/>
          </p:cNvSpPr>
          <p:nvPr>
            <p:ph type="title" hasCustomPrompt="1"/>
          </p:nvPr>
        </p:nvSpPr>
        <p:spPr>
          <a:xfrm>
            <a:off x="457200" y="349200"/>
            <a:ext cx="4706172" cy="993775"/>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7"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8"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4925722" y="2558219"/>
            <a:ext cx="2021000" cy="2594814"/>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27373352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128984491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01738"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0" name="TextBox 9"/>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472500" y="2872407"/>
            <a:ext cx="8199900" cy="1206028"/>
          </a:xfrm>
        </p:spPr>
        <p:txBody>
          <a:bodyPr anchor="b">
            <a:noAutofit/>
          </a:bodyPr>
          <a:lstStyle>
            <a:lvl1pPr marL="0" algn="l" defTabSz="685783" rtl="0" eaLnBrk="1" fontAlgn="auto" latinLnBrk="0" hangingPunct="1">
              <a:lnSpc>
                <a:spcPts val="4500"/>
              </a:lnSpc>
              <a:spcBef>
                <a:spcPts val="0"/>
              </a:spcBef>
              <a:spcAft>
                <a:spcPts val="0"/>
              </a:spcAft>
              <a:defRPr lang="en-US" sz="40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8690689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D. Big statement icon">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98035233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02762"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Date Placeholder 7"/>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11"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6" name="Rectangle 5"/>
          <p:cNvSpPr/>
          <p:nvPr userDrawn="1"/>
        </p:nvSpPr>
        <p:spPr bwMode="white">
          <a:xfrm>
            <a:off x="472500" y="469541"/>
            <a:ext cx="699516" cy="700164"/>
          </a:xfrm>
          <a:prstGeom prst="rect">
            <a:avLst/>
          </a:prstGeom>
          <a:noFill/>
          <a:ln>
            <a:solidFill>
              <a:srgbClr val="002D3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472500" y="2872407"/>
            <a:ext cx="8199900" cy="1206028"/>
          </a:xfrm>
          <a:prstGeom prst="rect">
            <a:avLst/>
          </a:prstGeom>
        </p:spPr>
        <p:txBody>
          <a:bodyPr anchor="b">
            <a:noAutofit/>
          </a:bodyPr>
          <a:lstStyle>
            <a:lvl1pPr marL="0" algn="l" defTabSz="685783" rtl="0" eaLnBrk="1" fontAlgn="auto" latinLnBrk="0" hangingPunct="1">
              <a:lnSpc>
                <a:spcPts val="4500"/>
              </a:lnSpc>
              <a:spcBef>
                <a:spcPts val="0"/>
              </a:spcBef>
              <a:spcAft>
                <a:spcPts val="0"/>
              </a:spcAft>
              <a:defRPr lang="en-US" sz="4000" kern="1200" baseline="0" dirty="0">
                <a:solidFill>
                  <a:srgbClr val="002D3F"/>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28983545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rgbClr val="00212E"/>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519980327"/>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203786"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192" y="1195"/>
                        <a:ext cx="1190" cy="1191"/>
                      </a:xfrm>
                      <a:prstGeom prst="rect">
                        <a:avLst/>
                      </a:prstGeom>
                    </p:spPr>
                  </p:pic>
                </p:oleObj>
              </mc:Fallback>
            </mc:AlternateContent>
          </a:graphicData>
        </a:graphic>
      </p:graphicFrame>
      <p:sp>
        <p:nvSpPr>
          <p:cNvPr id="6"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5097831" y="79632"/>
            <a:ext cx="577477" cy="7514866"/>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9144000" cy="4404576"/>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002D3F"/>
          </a:solidFill>
          <a:ln>
            <a:noFill/>
          </a:ln>
          <a:effectLst/>
        </p:spPr>
        <p:txBody>
          <a:bodyPr vert="horz" wrap="square" lIns="68580" tIns="34290" rIns="68580" bIns="34290" numCol="1" anchor="t" anchorCtr="0" compatLnSpc="1">
            <a:prstTxWarp prst="textNoShape">
              <a:avLst/>
            </a:prstTxWarp>
            <a:noAutofit/>
          </a:bodyPr>
          <a:lstStyle/>
          <a:p>
            <a:endParaRPr lang="en-US" sz="1013">
              <a:latin typeface="+mn-lt"/>
              <a:ea typeface="+mn-ea"/>
              <a:cs typeface="+mn-cs"/>
              <a:sym typeface="+mn-lt"/>
            </a:endParaRPr>
          </a:p>
        </p:txBody>
      </p:sp>
    </p:spTree>
    <p:extLst>
      <p:ext uri="{BB962C8B-B14F-4D97-AF65-F5344CB8AC3E}">
        <p14:creationId xmlns:p14="http://schemas.microsoft.com/office/powerpoint/2010/main" val="1334509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9200"/>
            <a:ext cx="6364188" cy="993775"/>
          </a:xfrm>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a:extLst>
              <a:ext uri="{FF2B5EF4-FFF2-40B4-BE49-F238E27FC236}">
                <a16:creationId xmlns:a16="http://schemas.microsoft.com/office/drawing/2014/main" id="{F1A9A8B7-A6F1-4F87-B006-CAEE69A3A4C6}"/>
              </a:ext>
            </a:extLst>
          </p:cNvPr>
          <p:cNvSpPr>
            <a:spLocks noGrp="1"/>
          </p:cNvSpPr>
          <p:nvPr>
            <p:ph type="ftr" sz="quarter" idx="10"/>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17528415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isclaim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54496133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1514"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10"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28144860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rgbClr val="2C2C2C"/>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70150660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04810" name="think-cell Slide" r:id="rId5" imgW="286" imgH="286" progId="TCLayout.ActiveDocument.1">
                  <p:embed/>
                </p:oleObj>
              </mc:Choice>
              <mc:Fallback>
                <p:oleObj name="think-cell Slide" r:id="rId5" imgW="286" imgH="286" progId="TCLayout.ActiveDocument.1">
                  <p:embed/>
                  <p:pic>
                    <p:nvPicPr>
                      <p:cNvPr id="6" name="Object 5"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9" name="Rectangle 8"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JS SlideHeader"/>
          <p:cNvSpPr txBox="1"/>
          <p:nvPr/>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57200" y="349200"/>
            <a:ext cx="6364188" cy="993775"/>
          </a:xfrm>
        </p:spPr>
        <p:txBody>
          <a:bodyPr/>
          <a:lstStyle>
            <a:lvl1pPr>
              <a:defRPr>
                <a:solidFill>
                  <a:schemeClr val="bg1"/>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40727603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3907449377"/>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05834" name="think-cell Slide" r:id="rId5" imgW="286" imgH="286" progId="TCLayout.ActiveDocument.1">
                  <p:embed/>
                </p:oleObj>
              </mc:Choice>
              <mc:Fallback>
                <p:oleObj name="think-cell Slide" r:id="rId5" imgW="286" imgH="286" progId="TCLayout.ActiveDocument.1">
                  <p:embed/>
                  <p:pic>
                    <p:nvPicPr>
                      <p:cNvPr id="2" name="Object 1"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13" name="Freeform 12"/>
          <p:cNvSpPr/>
          <p:nvPr/>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17" name="Freeform 12"/>
          <p:cNvSpPr/>
          <p:nvPr userDrawn="1"/>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20" name="JS SlideHeader"/>
          <p:cNvSpPr txBox="1"/>
          <p:nvPr userDrawn="1"/>
        </p:nvSpPr>
        <p:spPr>
          <a:xfrm>
            <a:off x="457200" y="2505561"/>
            <a:ext cx="2129850" cy="181909"/>
          </a:xfrm>
          <a:prstGeom prst="rect">
            <a:avLst/>
          </a:prstGeom>
          <a:noFill/>
        </p:spPr>
        <p:txBody>
          <a:bodyPr wrap="square" lIns="0" tIns="0" rIns="0" bIns="0" rtlCol="0" anchor="ctr">
            <a:spAutoFit/>
          </a:bodyPr>
          <a:lstStyle/>
          <a:p>
            <a:pPr marL="0" indent="0" algn="ctr">
              <a:lnSpc>
                <a:spcPct val="106000"/>
              </a:lnSpc>
              <a:spcAft>
                <a:spcPts val="525"/>
              </a:spcAft>
              <a:buFontTx/>
              <a:buNone/>
            </a:pPr>
            <a:r>
              <a:rPr lang="en-US" sz="1200" b="1" i="0" u="none">
                <a:solidFill>
                  <a:srgbClr val="FF0000"/>
                </a:solidFill>
                <a:latin typeface="Arial" panose="020B0604020202020204" pitchFamily="34" charset="0"/>
                <a:ea typeface="+mn-ea"/>
                <a:cs typeface="+mn-cs"/>
                <a:sym typeface="+mn-lt"/>
              </a:rPr>
              <a:t>Table of contents</a:t>
            </a:r>
          </a:p>
        </p:txBody>
      </p:sp>
      <p:sp>
        <p:nvSpPr>
          <p:cNvPr id="15"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24"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9" name="TextBox 18"/>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331478" y="2692554"/>
            <a:ext cx="1023938" cy="2539571"/>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8931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116917162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06858" name="think-cell Slide" r:id="rId5" imgW="286" imgH="286" progId="TCLayout.ActiveDocument.1">
                  <p:embed/>
                </p:oleObj>
              </mc:Choice>
              <mc:Fallback>
                <p:oleObj name="think-cell Slide" r:id="rId5" imgW="286" imgH="286" progId="TCLayout.ActiveDocument.1">
                  <p:embed/>
                  <p:pic>
                    <p:nvPicPr>
                      <p:cNvPr id="2" name="Object 1"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1" name="TextBox 10"/>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Tree>
    <p:extLst>
      <p:ext uri="{BB962C8B-B14F-4D97-AF65-F5344CB8AC3E}">
        <p14:creationId xmlns:p14="http://schemas.microsoft.com/office/powerpoint/2010/main" val="915858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D. Blank">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31796609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07882"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19054243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D. Disclaim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588102837"/>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08906" name="think-cell Slide" r:id="rId5" imgW="286" imgH="286" progId="TCLayout.ActiveDocument.1">
                  <p:embed/>
                </p:oleObj>
              </mc:Choice>
              <mc:Fallback>
                <p:oleObj name="think-cell Slide" r:id="rId5" imgW="286" imgH="286" progId="TCLayout.ActiveDocument.1">
                  <p:embed/>
                  <p:pic>
                    <p:nvPicPr>
                      <p:cNvPr id="2" name="Object 1"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10"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11893673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blank" preserve="1">
  <p:cSld name="D. En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259595328"/>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209930" name="think-cell Slide" r:id="rId5" imgW="384" imgH="384" progId="TCLayout.ActiveDocument.1">
                  <p:embed/>
                </p:oleObj>
              </mc:Choice>
              <mc:Fallback>
                <p:oleObj name="think-cell Slide" r:id="rId5" imgW="384" imgH="384"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50D1A4DD-1E19-45BF-AC08-5F583FB65A1B}"/>
              </a:ext>
            </a:extLst>
          </p:cNvPr>
          <p:cNvSpPr>
            <a:spLocks noGrp="1"/>
          </p:cNvSpPr>
          <p:nvPr>
            <p:ph type="ftr" sz="quarter" idx="10"/>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6448875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0086378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1095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grpSp>
        <p:nvGrpSpPr>
          <p:cNvPr id="51" name="Group 50"/>
          <p:cNvGrpSpPr/>
          <p:nvPr userDrawn="1"/>
        </p:nvGrpSpPr>
        <p:grpSpPr>
          <a:xfrm>
            <a:off x="900" y="-1949"/>
            <a:ext cx="9142200" cy="5152160"/>
            <a:chOff x="900" y="-1949"/>
            <a:chExt cx="9142200" cy="5152160"/>
          </a:xfrm>
        </p:grpSpPr>
        <p:sp>
          <p:nvSpPr>
            <p:cNvPr id="52" name="Slide edges"/>
            <p:cNvSpPr>
              <a:spLocks/>
            </p:cNvSpPr>
            <p:nvPr/>
          </p:nvSpPr>
          <p:spPr bwMode="auto">
            <a:xfrm>
              <a:off x="900" y="-1949"/>
              <a:ext cx="9142200" cy="515216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A4A7A9"/>
            </a:solidFill>
            <a:ln>
              <a:noFill/>
            </a:ln>
          </p:spPr>
          <p:txBody>
            <a:bodyPr vert="horz" wrap="square" lIns="68580" tIns="34290" rIns="68580" bIns="34290" numCol="1" anchor="t" anchorCtr="0" compatLnSpc="1">
              <a:prstTxWarp prst="textNoShape">
                <a:avLst/>
              </a:prstTxWarp>
            </a:bodyPr>
            <a:lstStyle/>
            <a:p>
              <a:pPr>
                <a:defRPr/>
              </a:pPr>
              <a:endParaRPr lang="en-US">
                <a:solidFill>
                  <a:srgbClr val="575757"/>
                </a:solidFill>
              </a:endParaRPr>
            </a:p>
          </p:txBody>
        </p:sp>
        <p:sp>
          <p:nvSpPr>
            <p:cNvPr id="53" name="Footnote measure"/>
            <p:cNvSpPr>
              <a:spLocks noChangeArrowheads="1"/>
            </p:cNvSpPr>
            <p:nvPr/>
          </p:nvSpPr>
          <p:spPr bwMode="auto">
            <a:xfrm>
              <a:off x="457201" y="4589938"/>
              <a:ext cx="8204454" cy="332399"/>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54" name="Whitespace measure"/>
            <p:cNvSpPr>
              <a:spLocks noChangeArrowheads="1"/>
            </p:cNvSpPr>
            <p:nvPr/>
          </p:nvSpPr>
          <p:spPr bwMode="auto">
            <a:xfrm>
              <a:off x="457201" y="1131085"/>
              <a:ext cx="8204454" cy="435777"/>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55" name="Rectangle 6"/>
            <p:cNvSpPr>
              <a:spLocks noChangeArrowheads="1"/>
            </p:cNvSpPr>
            <p:nvPr/>
          </p:nvSpPr>
          <p:spPr bwMode="auto">
            <a:xfrm>
              <a:off x="471599" y="1129023"/>
              <a:ext cx="8206874" cy="43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57" name="No-fly zone"/>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close/>
                  <a:moveTo>
                    <a:pt x="6021" y="0"/>
                  </a:moveTo>
                  <a:lnTo>
                    <a:pt x="0" y="0"/>
                  </a:lnTo>
                  <a:lnTo>
                    <a:pt x="0" y="3390"/>
                  </a:lnTo>
                  <a:lnTo>
                    <a:pt x="6021" y="3390"/>
                  </a:lnTo>
                  <a:lnTo>
                    <a:pt x="6021" y="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58" name="Freeform 8"/>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moveTo>
                    <a:pt x="6021" y="0"/>
                  </a:moveTo>
                  <a:lnTo>
                    <a:pt x="0" y="0"/>
                  </a:lnTo>
                  <a:lnTo>
                    <a:pt x="0" y="3390"/>
                  </a:lnTo>
                  <a:lnTo>
                    <a:pt x="6021" y="3390"/>
                  </a:lnTo>
                  <a:lnTo>
                    <a:pt x="60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nvGrpSpPr>
            <p:cNvPr id="59" name="Gutter space"/>
            <p:cNvGrpSpPr/>
            <p:nvPr/>
          </p:nvGrpSpPr>
          <p:grpSpPr>
            <a:xfrm>
              <a:off x="951744" y="470043"/>
              <a:ext cx="7215368" cy="4119894"/>
              <a:chOff x="2322513" y="1258888"/>
              <a:chExt cx="7543800" cy="4341813"/>
            </a:xfrm>
            <a:solidFill>
              <a:schemeClr val="accent5">
                <a:alpha val="15000"/>
              </a:schemeClr>
            </a:solidFill>
          </p:grpSpPr>
          <p:sp>
            <p:nvSpPr>
              <p:cNvPr id="84" name="Rectangle 34"/>
              <p:cNvSpPr>
                <a:spLocks noChangeArrowheads="1"/>
              </p:cNvSpPr>
              <p:nvPr/>
            </p:nvSpPr>
            <p:spPr bwMode="auto">
              <a:xfrm>
                <a:off x="6716713" y="1258888"/>
                <a:ext cx="227013"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5" name="Rectangle 35"/>
              <p:cNvSpPr>
                <a:spLocks noChangeArrowheads="1"/>
              </p:cNvSpPr>
              <p:nvPr/>
            </p:nvSpPr>
            <p:spPr bwMode="auto">
              <a:xfrm>
                <a:off x="818356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6" name="Rectangle 36"/>
              <p:cNvSpPr>
                <a:spLocks noChangeArrowheads="1"/>
              </p:cNvSpPr>
              <p:nvPr/>
            </p:nvSpPr>
            <p:spPr bwMode="auto">
              <a:xfrm>
                <a:off x="7451726"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7" name="Rectangle 37"/>
              <p:cNvSpPr>
                <a:spLocks noChangeArrowheads="1"/>
              </p:cNvSpPr>
              <p:nvPr/>
            </p:nvSpPr>
            <p:spPr bwMode="auto">
              <a:xfrm>
                <a:off x="89154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8" name="Rectangle 38"/>
              <p:cNvSpPr>
                <a:spLocks noChangeArrowheads="1"/>
              </p:cNvSpPr>
              <p:nvPr/>
            </p:nvSpPr>
            <p:spPr bwMode="auto">
              <a:xfrm>
                <a:off x="9647238" y="1258888"/>
                <a:ext cx="219075"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9" name="Rectangle 39"/>
              <p:cNvSpPr>
                <a:spLocks noChangeArrowheads="1"/>
              </p:cNvSpPr>
              <p:nvPr/>
            </p:nvSpPr>
            <p:spPr bwMode="auto">
              <a:xfrm>
                <a:off x="5984876" y="1258888"/>
                <a:ext cx="23018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0" name="Rectangle 40"/>
              <p:cNvSpPr>
                <a:spLocks noChangeArrowheads="1"/>
              </p:cNvSpPr>
              <p:nvPr/>
            </p:nvSpPr>
            <p:spPr bwMode="auto">
              <a:xfrm>
                <a:off x="2322513" y="1258888"/>
                <a:ext cx="228600"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1" name="Rectangle 41"/>
              <p:cNvSpPr>
                <a:spLocks noChangeArrowheads="1"/>
              </p:cNvSpPr>
              <p:nvPr/>
            </p:nvSpPr>
            <p:spPr bwMode="auto">
              <a:xfrm>
                <a:off x="305911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2" name="Rectangle 42"/>
              <p:cNvSpPr>
                <a:spLocks noChangeArrowheads="1"/>
              </p:cNvSpPr>
              <p:nvPr/>
            </p:nvSpPr>
            <p:spPr bwMode="auto">
              <a:xfrm>
                <a:off x="379095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3" name="Rectangle 43"/>
              <p:cNvSpPr>
                <a:spLocks noChangeArrowheads="1"/>
              </p:cNvSpPr>
              <p:nvPr/>
            </p:nvSpPr>
            <p:spPr bwMode="auto">
              <a:xfrm>
                <a:off x="45212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4" name="Rectangle 44"/>
              <p:cNvSpPr>
                <a:spLocks noChangeArrowheads="1"/>
              </p:cNvSpPr>
              <p:nvPr/>
            </p:nvSpPr>
            <p:spPr bwMode="auto">
              <a:xfrm>
                <a:off x="5253038"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grpSp>
          <p:nvGrpSpPr>
            <p:cNvPr id="60" name="Group 59"/>
            <p:cNvGrpSpPr/>
            <p:nvPr/>
          </p:nvGrpSpPr>
          <p:grpSpPr>
            <a:xfrm>
              <a:off x="900" y="470043"/>
              <a:ext cx="9142200" cy="4119894"/>
              <a:chOff x="900" y="470043"/>
              <a:chExt cx="9142200" cy="4119894"/>
            </a:xfrm>
          </p:grpSpPr>
          <p:sp>
            <p:nvSpPr>
              <p:cNvPr id="64" name="Line 14"/>
              <p:cNvSpPr>
                <a:spLocks noChangeShapeType="1"/>
              </p:cNvSpPr>
              <p:nvPr/>
            </p:nvSpPr>
            <p:spPr bwMode="auto">
              <a:xfrm>
                <a:off x="900" y="68940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5" name="Line 15"/>
              <p:cNvSpPr>
                <a:spLocks noChangeShapeType="1"/>
              </p:cNvSpPr>
              <p:nvPr/>
            </p:nvSpPr>
            <p:spPr bwMode="auto">
              <a:xfrm>
                <a:off x="900" y="470043"/>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6" name="Line 16"/>
              <p:cNvSpPr>
                <a:spLocks noChangeShapeType="1"/>
              </p:cNvSpPr>
              <p:nvPr/>
            </p:nvSpPr>
            <p:spPr bwMode="auto">
              <a:xfrm>
                <a:off x="900" y="458993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7" name="Line 17"/>
              <p:cNvSpPr>
                <a:spLocks noChangeShapeType="1"/>
              </p:cNvSpPr>
              <p:nvPr/>
            </p:nvSpPr>
            <p:spPr bwMode="auto">
              <a:xfrm>
                <a:off x="900" y="908771"/>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8" name="Line 18"/>
              <p:cNvSpPr>
                <a:spLocks noChangeShapeType="1"/>
              </p:cNvSpPr>
              <p:nvPr/>
            </p:nvSpPr>
            <p:spPr bwMode="auto">
              <a:xfrm>
                <a:off x="900" y="1128135"/>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9" name="Line 19"/>
              <p:cNvSpPr>
                <a:spLocks noChangeShapeType="1"/>
              </p:cNvSpPr>
              <p:nvPr/>
            </p:nvSpPr>
            <p:spPr bwMode="auto">
              <a:xfrm>
                <a:off x="900" y="1347499"/>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0" name="Line 20"/>
              <p:cNvSpPr>
                <a:spLocks noChangeShapeType="1"/>
              </p:cNvSpPr>
              <p:nvPr/>
            </p:nvSpPr>
            <p:spPr bwMode="auto">
              <a:xfrm>
                <a:off x="900" y="156686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1" name="Line 21"/>
              <p:cNvSpPr>
                <a:spLocks noChangeShapeType="1"/>
              </p:cNvSpPr>
              <p:nvPr/>
            </p:nvSpPr>
            <p:spPr bwMode="auto">
              <a:xfrm>
                <a:off x="900" y="178279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2" name="Line 22"/>
              <p:cNvSpPr>
                <a:spLocks noChangeShapeType="1"/>
              </p:cNvSpPr>
              <p:nvPr/>
            </p:nvSpPr>
            <p:spPr bwMode="auto">
              <a:xfrm>
                <a:off x="900" y="199873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3" name="Line 23"/>
              <p:cNvSpPr>
                <a:spLocks noChangeShapeType="1"/>
              </p:cNvSpPr>
              <p:nvPr/>
            </p:nvSpPr>
            <p:spPr bwMode="auto">
              <a:xfrm>
                <a:off x="900" y="221466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4" name="Line 24"/>
              <p:cNvSpPr>
                <a:spLocks noChangeShapeType="1"/>
              </p:cNvSpPr>
              <p:nvPr/>
            </p:nvSpPr>
            <p:spPr bwMode="auto">
              <a:xfrm>
                <a:off x="900" y="243059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5" name="Line 25"/>
              <p:cNvSpPr>
                <a:spLocks noChangeShapeType="1"/>
              </p:cNvSpPr>
              <p:nvPr/>
            </p:nvSpPr>
            <p:spPr bwMode="auto">
              <a:xfrm>
                <a:off x="900" y="264653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6" name="Line 26"/>
              <p:cNvSpPr>
                <a:spLocks noChangeShapeType="1"/>
              </p:cNvSpPr>
              <p:nvPr/>
            </p:nvSpPr>
            <p:spPr bwMode="auto">
              <a:xfrm>
                <a:off x="900" y="286246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7" name="Line 27"/>
              <p:cNvSpPr>
                <a:spLocks noChangeShapeType="1"/>
              </p:cNvSpPr>
              <p:nvPr/>
            </p:nvSpPr>
            <p:spPr bwMode="auto">
              <a:xfrm>
                <a:off x="900" y="307840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8" name="Line 28"/>
              <p:cNvSpPr>
                <a:spLocks noChangeShapeType="1"/>
              </p:cNvSpPr>
              <p:nvPr/>
            </p:nvSpPr>
            <p:spPr bwMode="auto">
              <a:xfrm>
                <a:off x="900" y="329433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9" name="Line 29"/>
              <p:cNvSpPr>
                <a:spLocks noChangeShapeType="1"/>
              </p:cNvSpPr>
              <p:nvPr/>
            </p:nvSpPr>
            <p:spPr bwMode="auto">
              <a:xfrm>
                <a:off x="900" y="351026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80" name="Line 30"/>
              <p:cNvSpPr>
                <a:spLocks noChangeShapeType="1"/>
              </p:cNvSpPr>
              <p:nvPr/>
            </p:nvSpPr>
            <p:spPr bwMode="auto">
              <a:xfrm>
                <a:off x="900" y="372620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81" name="Line 31"/>
              <p:cNvSpPr>
                <a:spLocks noChangeShapeType="1"/>
              </p:cNvSpPr>
              <p:nvPr/>
            </p:nvSpPr>
            <p:spPr bwMode="auto">
              <a:xfrm>
                <a:off x="900" y="394213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82" name="Line 32"/>
              <p:cNvSpPr>
                <a:spLocks noChangeShapeType="1"/>
              </p:cNvSpPr>
              <p:nvPr/>
            </p:nvSpPr>
            <p:spPr bwMode="auto">
              <a:xfrm>
                <a:off x="900" y="415807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83" name="Line 33"/>
              <p:cNvSpPr>
                <a:spLocks noChangeShapeType="1"/>
              </p:cNvSpPr>
              <p:nvPr/>
            </p:nvSpPr>
            <p:spPr bwMode="auto">
              <a:xfrm>
                <a:off x="900" y="437400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grpSp>
        <p:sp>
          <p:nvSpPr>
            <p:cNvPr id="61" name="Five column measure"/>
            <p:cNvSpPr>
              <a:spLocks noEditPoints="1"/>
            </p:cNvSpPr>
            <p:nvPr/>
          </p:nvSpPr>
          <p:spPr bwMode="auto">
            <a:xfrm>
              <a:off x="471599" y="4456917"/>
              <a:ext cx="8206874" cy="50108"/>
            </a:xfrm>
            <a:custGeom>
              <a:avLst/>
              <a:gdLst>
                <a:gd name="T0" fmla="*/ 1113 w 5405"/>
                <a:gd name="T1" fmla="*/ 0 h 33"/>
                <a:gd name="T2" fmla="*/ 2068 w 5405"/>
                <a:gd name="T3" fmla="*/ 0 h 33"/>
                <a:gd name="T4" fmla="*/ 2068 w 5405"/>
                <a:gd name="T5" fmla="*/ 33 h 33"/>
                <a:gd name="T6" fmla="*/ 1113 w 5405"/>
                <a:gd name="T7" fmla="*/ 33 h 33"/>
                <a:gd name="T8" fmla="*/ 1113 w 5405"/>
                <a:gd name="T9" fmla="*/ 0 h 33"/>
                <a:gd name="T10" fmla="*/ 1113 w 5405"/>
                <a:gd name="T11" fmla="*/ 0 h 33"/>
                <a:gd name="T12" fmla="*/ 4449 w 5405"/>
                <a:gd name="T13" fmla="*/ 0 h 33"/>
                <a:gd name="T14" fmla="*/ 4449 w 5405"/>
                <a:gd name="T15" fmla="*/ 33 h 33"/>
                <a:gd name="T16" fmla="*/ 5405 w 5405"/>
                <a:gd name="T17" fmla="*/ 33 h 33"/>
                <a:gd name="T18" fmla="*/ 5405 w 5405"/>
                <a:gd name="T19" fmla="*/ 0 h 33"/>
                <a:gd name="T20" fmla="*/ 4449 w 5405"/>
                <a:gd name="T21" fmla="*/ 0 h 33"/>
                <a:gd name="T22" fmla="*/ 4449 w 5405"/>
                <a:gd name="T23" fmla="*/ 0 h 33"/>
                <a:gd name="T24" fmla="*/ 3337 w 5405"/>
                <a:gd name="T25" fmla="*/ 0 h 33"/>
                <a:gd name="T26" fmla="*/ 3337 w 5405"/>
                <a:gd name="T27" fmla="*/ 33 h 33"/>
                <a:gd name="T28" fmla="*/ 4293 w 5405"/>
                <a:gd name="T29" fmla="*/ 33 h 33"/>
                <a:gd name="T30" fmla="*/ 4293 w 5405"/>
                <a:gd name="T31" fmla="*/ 0 h 33"/>
                <a:gd name="T32" fmla="*/ 3337 w 5405"/>
                <a:gd name="T33" fmla="*/ 0 h 33"/>
                <a:gd name="T34" fmla="*/ 3337 w 5405"/>
                <a:gd name="T35" fmla="*/ 0 h 33"/>
                <a:gd name="T36" fmla="*/ 2225 w 5405"/>
                <a:gd name="T37" fmla="*/ 0 h 33"/>
                <a:gd name="T38" fmla="*/ 2225 w 5405"/>
                <a:gd name="T39" fmla="*/ 33 h 33"/>
                <a:gd name="T40" fmla="*/ 3180 w 5405"/>
                <a:gd name="T41" fmla="*/ 33 h 33"/>
                <a:gd name="T42" fmla="*/ 3180 w 5405"/>
                <a:gd name="T43" fmla="*/ 0 h 33"/>
                <a:gd name="T44" fmla="*/ 2225 w 5405"/>
                <a:gd name="T45" fmla="*/ 0 h 33"/>
                <a:gd name="T46" fmla="*/ 2225 w 5405"/>
                <a:gd name="T47" fmla="*/ 0 h 33"/>
                <a:gd name="T48" fmla="*/ 0 w 5405"/>
                <a:gd name="T49" fmla="*/ 0 h 33"/>
                <a:gd name="T50" fmla="*/ 0 w 5405"/>
                <a:gd name="T51" fmla="*/ 33 h 33"/>
                <a:gd name="T52" fmla="*/ 955 w 5405"/>
                <a:gd name="T53" fmla="*/ 33 h 33"/>
                <a:gd name="T54" fmla="*/ 955 w 5405"/>
                <a:gd name="T55" fmla="*/ 0 h 33"/>
                <a:gd name="T56" fmla="*/ 0 w 5405"/>
                <a:gd name="T57" fmla="*/ 0 h 33"/>
                <a:gd name="T58" fmla="*/ 0 w 5405"/>
                <a:gd name="T5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05" h="33">
                  <a:moveTo>
                    <a:pt x="1113" y="0"/>
                  </a:moveTo>
                  <a:lnTo>
                    <a:pt x="2068" y="0"/>
                  </a:lnTo>
                  <a:lnTo>
                    <a:pt x="2068" y="33"/>
                  </a:lnTo>
                  <a:lnTo>
                    <a:pt x="1113" y="33"/>
                  </a:lnTo>
                  <a:lnTo>
                    <a:pt x="1113" y="0"/>
                  </a:lnTo>
                  <a:lnTo>
                    <a:pt x="1113" y="0"/>
                  </a:lnTo>
                  <a:close/>
                  <a:moveTo>
                    <a:pt x="4449" y="0"/>
                  </a:moveTo>
                  <a:lnTo>
                    <a:pt x="4449" y="33"/>
                  </a:lnTo>
                  <a:lnTo>
                    <a:pt x="5405" y="33"/>
                  </a:lnTo>
                  <a:lnTo>
                    <a:pt x="5405" y="0"/>
                  </a:lnTo>
                  <a:lnTo>
                    <a:pt x="4449" y="0"/>
                  </a:lnTo>
                  <a:lnTo>
                    <a:pt x="4449" y="0"/>
                  </a:lnTo>
                  <a:close/>
                  <a:moveTo>
                    <a:pt x="3337" y="0"/>
                  </a:moveTo>
                  <a:lnTo>
                    <a:pt x="3337" y="33"/>
                  </a:lnTo>
                  <a:lnTo>
                    <a:pt x="4293" y="33"/>
                  </a:lnTo>
                  <a:lnTo>
                    <a:pt x="4293" y="0"/>
                  </a:lnTo>
                  <a:lnTo>
                    <a:pt x="3337" y="0"/>
                  </a:lnTo>
                  <a:lnTo>
                    <a:pt x="3337" y="0"/>
                  </a:lnTo>
                  <a:close/>
                  <a:moveTo>
                    <a:pt x="2225" y="0"/>
                  </a:moveTo>
                  <a:lnTo>
                    <a:pt x="2225" y="33"/>
                  </a:lnTo>
                  <a:lnTo>
                    <a:pt x="3180" y="33"/>
                  </a:lnTo>
                  <a:lnTo>
                    <a:pt x="3180" y="0"/>
                  </a:lnTo>
                  <a:lnTo>
                    <a:pt x="2225" y="0"/>
                  </a:lnTo>
                  <a:lnTo>
                    <a:pt x="2225" y="0"/>
                  </a:lnTo>
                  <a:close/>
                  <a:moveTo>
                    <a:pt x="0" y="0"/>
                  </a:moveTo>
                  <a:lnTo>
                    <a:pt x="0" y="33"/>
                  </a:lnTo>
                  <a:lnTo>
                    <a:pt x="955" y="33"/>
                  </a:lnTo>
                  <a:lnTo>
                    <a:pt x="955" y="0"/>
                  </a:lnTo>
                  <a:lnTo>
                    <a:pt x="0" y="0"/>
                  </a:lnTo>
                  <a:lnTo>
                    <a:pt x="0" y="0"/>
                  </a:lnTo>
                  <a:close/>
                </a:path>
              </a:pathLst>
            </a:custGeom>
            <a:solidFill>
              <a:srgbClr val="A4A7A9">
                <a:alpha val="15000"/>
              </a:srgbClr>
            </a:solidFill>
            <a:ln w="9525">
              <a:noFill/>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62" name="Live space"/>
            <p:cNvSpPr/>
            <p:nvPr/>
          </p:nvSpPr>
          <p:spPr>
            <a:xfrm>
              <a:off x="457201" y="1566862"/>
              <a:ext cx="8204454" cy="3023075"/>
            </a:xfrm>
            <a:prstGeom prst="rect">
              <a:avLst/>
            </a:prstGeom>
            <a:noFill/>
            <a:ln w="9525">
              <a:solidFill>
                <a:srgbClr val="B6006A">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schemeClr val="bg1"/>
                </a:solidFill>
              </a:endParaRPr>
            </a:p>
          </p:txBody>
        </p:sp>
        <p:sp>
          <p:nvSpPr>
            <p:cNvPr id="63" name="Footnote example"/>
            <p:cNvSpPr txBox="1"/>
            <p:nvPr/>
          </p:nvSpPr>
          <p:spPr>
            <a:xfrm>
              <a:off x="457201" y="4589938"/>
              <a:ext cx="6773186" cy="332399"/>
            </a:xfrm>
            <a:prstGeom prst="rect">
              <a:avLst/>
            </a:prstGeom>
            <a:noFill/>
          </p:spPr>
          <p:txBody>
            <a:bodyPr wrap="square" lIns="0" tIns="0" rIns="0" bIns="0" rtlCol="0" anchor="b">
              <a:spAutoFit/>
            </a:bodyPr>
            <a:lstStyle/>
            <a:p>
              <a:pPr lvl="0">
                <a:lnSpc>
                  <a:spcPct val="90000"/>
                </a:lnSpc>
                <a:defRPr/>
              </a:pPr>
              <a:r>
                <a:rPr lang="en-US" sz="800">
                  <a:solidFill>
                    <a:srgbClr val="A6A6A6"/>
                  </a:solidFill>
                  <a:sym typeface="Trebuchet MS" panose="020B0603020202020204" pitchFamily="34" charset="0"/>
                </a:rPr>
                <a:t>1. xxxx  2. xxxx  3. xxxx</a:t>
              </a:r>
            </a:p>
            <a:p>
              <a:pPr lvl="0">
                <a:lnSpc>
                  <a:spcPct val="90000"/>
                </a:lnSpc>
                <a:defRPr/>
              </a:pPr>
              <a:r>
                <a:rPr lang="en-US" sz="800">
                  <a:solidFill>
                    <a:srgbClr val="A6A6A6"/>
                  </a:solidFill>
                  <a:sym typeface="Trebuchet MS" panose="020B0603020202020204" pitchFamily="34" charset="0"/>
                </a:rPr>
                <a:t>Note: List footnotes in numerical order. Footnote numbers are not bracketed. Use 8pt font. Do not put a period at the end of the note or the source</a:t>
              </a:r>
            </a:p>
            <a:p>
              <a:pPr lvl="0">
                <a:lnSpc>
                  <a:spcPct val="90000"/>
                </a:lnSpc>
                <a:defRPr/>
              </a:pPr>
              <a:r>
                <a:rPr lang="en-US" sz="800">
                  <a:solidFill>
                    <a:srgbClr val="A6A6A6"/>
                  </a:solidFill>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32251425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999359661"/>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211978" name="think-cell Slide" r:id="rId6" imgW="270" imgH="270" progId="TCLayout.ActiveDocument.1">
                  <p:embed/>
                </p:oleObj>
              </mc:Choice>
              <mc:Fallback>
                <p:oleObj name="think-cell Slide" r:id="rId6" imgW="270" imgH="270" progId="TCLayout.ActiveDocument.1">
                  <p:embed/>
                  <p:pic>
                    <p:nvPicPr>
                      <p:cNvPr id="3" name="Object 2" hidden="1"/>
                      <p:cNvPicPr/>
                      <p:nvPr/>
                    </p:nvPicPr>
                    <p:blipFill>
                      <a:blip r:embed="rId7"/>
                      <a:stretch>
                        <a:fillRect/>
                      </a:stretch>
                    </p:blipFill>
                    <p:spPr>
                      <a:xfrm>
                        <a:off x="1192" y="1195"/>
                        <a:ext cx="1190" cy="1191"/>
                      </a:xfrm>
                      <a:prstGeom prst="rect">
                        <a:avLst/>
                      </a:prstGeom>
                    </p:spPr>
                  </p:pic>
                </p:oleObj>
              </mc:Fallback>
            </mc:AlternateContent>
          </a:graphicData>
        </a:graphic>
      </p:graphicFrame>
      <p:sp>
        <p:nvSpPr>
          <p:cNvPr id="7"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1" name="Rectangle 10"/>
          <p:cNvSpPr/>
          <p:nvPr userDrawn="1"/>
        </p:nvSpPr>
        <p:spPr bwMode="invGray">
          <a:xfrm>
            <a:off x="1041111" y="3521648"/>
            <a:ext cx="697003" cy="747597"/>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500">
              <a:solidFill>
                <a:prstClr val="white"/>
              </a:solidFill>
              <a:latin typeface="+mn-lt"/>
              <a:ea typeface="+mn-ea"/>
              <a:cs typeface="+mn-cs"/>
              <a:sym typeface="+mn-lt"/>
            </a:endParaRPr>
          </a:p>
        </p:txBody>
      </p:sp>
      <p:sp>
        <p:nvSpPr>
          <p:cNvPr id="12" name="Rectangle 11"/>
          <p:cNvSpPr/>
          <p:nvPr userDrawn="1">
            <p:custDataLst>
              <p:tags r:id="rId4"/>
            </p:custDataLst>
          </p:nvPr>
        </p:nvSpPr>
        <p:spPr>
          <a:xfrm>
            <a:off x="1882112" y="3521648"/>
            <a:ext cx="1177614" cy="1102152"/>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5000" rIns="137160" bIns="137160" numCol="1" spcCol="0" rtlCol="0" fromWordArt="0" anchor="t" anchorCtr="0" forceAA="0" compatLnSpc="1">
            <a:prstTxWarp prst="textNoShape">
              <a:avLst/>
            </a:prstTxWarp>
            <a:noAutofit/>
          </a:bodyPr>
          <a:lstStyle/>
          <a:p>
            <a:pPr>
              <a:lnSpc>
                <a:spcPct val="95000"/>
              </a:lnSpc>
            </a:pPr>
            <a:endParaRPr lang="en-US" sz="900">
              <a:solidFill>
                <a:srgbClr val="FFFFFF"/>
              </a:solidFill>
              <a:latin typeface="+mn-lt"/>
              <a:ea typeface="+mn-ea"/>
              <a:cs typeface="+mn-cs"/>
              <a:sym typeface="+mn-lt"/>
            </a:endParaRPr>
          </a:p>
        </p:txBody>
      </p:sp>
      <p:sp>
        <p:nvSpPr>
          <p:cNvPr id="2" name="TextBox 1"/>
          <p:cNvSpPr txBox="1"/>
          <p:nvPr userDrawn="1"/>
        </p:nvSpPr>
        <p:spPr>
          <a:xfrm>
            <a:off x="472500" y="681029"/>
            <a:ext cx="2586600" cy="2622182"/>
          </a:xfrm>
          <a:prstGeom prst="rect">
            <a:avLst/>
          </a:prstGeom>
          <a:noFill/>
          <a:ln>
            <a:solidFill>
              <a:schemeClr val="bg1"/>
            </a:solidFill>
          </a:ln>
        </p:spPr>
        <p:txBody>
          <a:bodyPr wrap="square" lIns="459000" tIns="351000" rIns="0" bIns="0" rtlCol="0" anchor="t">
            <a:noAutofit/>
          </a:bodyPr>
          <a:lstStyle/>
          <a:p>
            <a:pPr>
              <a:lnSpc>
                <a:spcPct val="90000"/>
              </a:lnSpc>
              <a:spcAft>
                <a:spcPts val="450"/>
              </a:spcAft>
            </a:pPr>
            <a:endParaRPr lang="en-US" sz="4050">
              <a:solidFill>
                <a:schemeClr val="bg1"/>
              </a:solidFill>
              <a:latin typeface="+mn-lt"/>
              <a:ea typeface="+mn-ea"/>
              <a:cs typeface="+mn-cs"/>
              <a:sym typeface="+mn-lt"/>
            </a:endParaRPr>
          </a:p>
        </p:txBody>
      </p:sp>
      <p:sp>
        <p:nvSpPr>
          <p:cNvPr id="10" name="TextBox 1"/>
          <p:cNvSpPr txBox="1"/>
          <p:nvPr userDrawn="1"/>
        </p:nvSpPr>
        <p:spPr>
          <a:xfrm>
            <a:off x="877052" y="837337"/>
            <a:ext cx="1776961" cy="684418"/>
          </a:xfrm>
          <a:prstGeom prst="rect">
            <a:avLst/>
          </a:prstGeom>
          <a:noFill/>
        </p:spPr>
        <p:txBody>
          <a:bodyPr wrap="none" rtlCol="0">
            <a:spAutoFit/>
          </a:bodyPr>
          <a:lstStyle/>
          <a:p>
            <a:pPr algn="ctr" fontAlgn="auto">
              <a:lnSpc>
                <a:spcPct val="95000"/>
              </a:lnSpc>
              <a:spcBef>
                <a:spcPts val="0"/>
              </a:spcBef>
              <a:spcAft>
                <a:spcPts val="0"/>
              </a:spcAft>
            </a:pPr>
            <a:r>
              <a:rPr lang="en-US" sz="4000">
                <a:solidFill>
                  <a:schemeClr val="bg1"/>
                </a:solidFill>
                <a:latin typeface="+mn-lt"/>
                <a:ea typeface="+mn-ea"/>
                <a:cs typeface="+mn-cs"/>
                <a:sym typeface="+mn-lt"/>
              </a:rPr>
              <a:t>Agenda</a:t>
            </a:r>
          </a:p>
        </p:txBody>
      </p:sp>
    </p:spTree>
    <p:extLst>
      <p:ext uri="{BB962C8B-B14F-4D97-AF65-F5344CB8AC3E}">
        <p14:creationId xmlns:p14="http://schemas.microsoft.com/office/powerpoint/2010/main" val="25986722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3445501977"/>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213002"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7"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0" name="Rectangle 9"/>
          <p:cNvSpPr/>
          <p:nvPr userDrawn="1"/>
        </p:nvSpPr>
        <p:spPr bwMode="white">
          <a:xfrm>
            <a:off x="963557" y="1072090"/>
            <a:ext cx="710754" cy="71141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mn-lt"/>
            </a:endParaRPr>
          </a:p>
        </p:txBody>
      </p:sp>
      <p:sp>
        <p:nvSpPr>
          <p:cNvPr id="13" name="Rectangle 12"/>
          <p:cNvSpPr/>
          <p:nvPr userDrawn="1"/>
        </p:nvSpPr>
        <p:spPr>
          <a:xfrm>
            <a:off x="963900" y="2002553"/>
            <a:ext cx="7214400" cy="2402523"/>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500">
              <a:solidFill>
                <a:prstClr val="white"/>
              </a:solidFill>
              <a:latin typeface="+mn-lt"/>
              <a:ea typeface="+mn-ea"/>
              <a:cs typeface="+mn-cs"/>
              <a:sym typeface="+mn-lt"/>
            </a:endParaRPr>
          </a:p>
        </p:txBody>
      </p:sp>
    </p:spTree>
    <p:extLst>
      <p:ext uri="{BB962C8B-B14F-4D97-AF65-F5344CB8AC3E}">
        <p14:creationId xmlns:p14="http://schemas.microsoft.com/office/powerpoint/2010/main" val="38769950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3485714665"/>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214026"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7"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0" name="Title 1"/>
          <p:cNvSpPr txBox="1">
            <a:spLocks/>
          </p:cNvSpPr>
          <p:nvPr userDrawn="1"/>
        </p:nvSpPr>
        <p:spPr>
          <a:xfrm>
            <a:off x="472502" y="467532"/>
            <a:ext cx="5392499" cy="346249"/>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500">
                <a:solidFill>
                  <a:schemeClr val="bg1"/>
                </a:solidFill>
                <a:latin typeface="+mn-lt"/>
                <a:ea typeface="+mn-ea"/>
                <a:cs typeface="+mn-cs"/>
                <a:sym typeface="+mn-lt"/>
              </a:rPr>
              <a:t>Agenda</a:t>
            </a:r>
          </a:p>
        </p:txBody>
      </p:sp>
      <p:cxnSp>
        <p:nvCxnSpPr>
          <p:cNvPr id="13" name="Straight Connector 12"/>
          <p:cNvCxnSpPr/>
          <p:nvPr userDrawn="1"/>
        </p:nvCxnSpPr>
        <p:spPr bwMode="white">
          <a:xfrm>
            <a:off x="464174" y="905338"/>
            <a:ext cx="8682228"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36744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En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255553142"/>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22538" name="think-cell Slide" r:id="rId5" imgW="384" imgH="384" progId="TCLayout.ActiveDocument.1">
                  <p:embed/>
                </p:oleObj>
              </mc:Choice>
              <mc:Fallback>
                <p:oleObj name="think-cell Slide" r:id="rId5" imgW="384" imgH="384"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0CEE8C29-9A6D-4B68-BDAC-CB90E3DBD791}"/>
              </a:ext>
            </a:extLst>
          </p:cNvPr>
          <p:cNvSpPr>
            <a:spLocks noGrp="1"/>
          </p:cNvSpPr>
          <p:nvPr>
            <p:ph type="ftr" sz="quarter" idx="10"/>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17672579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2656031918"/>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215050"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2753304" y="2"/>
            <a:ext cx="312713" cy="5148263"/>
          </a:xfrm>
          <a:prstGeom prst="rect">
            <a:avLst/>
          </a:prstGeom>
        </p:spPr>
      </p:pic>
      <p:sp>
        <p:nvSpPr>
          <p:cNvPr id="13" name="Rectangle 12"/>
          <p:cNvSpPr/>
          <p:nvPr userDrawn="1"/>
        </p:nvSpPr>
        <p:spPr bwMode="white">
          <a:xfrm>
            <a:off x="3060573" y="-982"/>
            <a:ext cx="6083428" cy="514924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16"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mn-lt"/>
            </a:endParaRPr>
          </a:p>
        </p:txBody>
      </p:sp>
      <p:sp>
        <p:nvSpPr>
          <p:cNvPr id="17" name="TextBox 16"/>
          <p:cNvSpPr txBox="1"/>
          <p:nvPr userDrawn="1"/>
        </p:nvSpPr>
        <p:spPr>
          <a:xfrm>
            <a:off x="472503" y="2408016"/>
            <a:ext cx="1160357" cy="332399"/>
          </a:xfrm>
          <a:prstGeom prst="rect">
            <a:avLst/>
          </a:prstGeom>
          <a:noFill/>
        </p:spPr>
        <p:txBody>
          <a:bodyPr wrap="square" lIns="0" tIns="0" rIns="0" bIns="0" rtlCol="0" anchor="t">
            <a:spAutoFit/>
          </a:bodyPr>
          <a:lstStyle/>
          <a:p>
            <a:pPr>
              <a:lnSpc>
                <a:spcPct val="90000"/>
              </a:lnSpc>
              <a:spcAft>
                <a:spcPts val="450"/>
              </a:spcAft>
            </a:pPr>
            <a:r>
              <a:rPr lang="en-US" sz="2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16052538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871498582"/>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216074"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Rectangle 7"/>
          <p:cNvSpPr/>
          <p:nvPr userDrawn="1"/>
        </p:nvSpPr>
        <p:spPr bwMode="invGray">
          <a:xfrm>
            <a:off x="1041111" y="3521648"/>
            <a:ext cx="697003" cy="747597"/>
          </a:xfrm>
          <a:prstGeom prst="rect">
            <a:avLst/>
          </a:prstGeom>
          <a:noFill/>
          <a:ln w="9525">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500">
              <a:solidFill>
                <a:prstClr val="white"/>
              </a:solidFill>
              <a:latin typeface="+mn-lt"/>
              <a:ea typeface="+mn-ea"/>
              <a:cs typeface="+mn-cs"/>
              <a:sym typeface="+mn-lt"/>
            </a:endParaRPr>
          </a:p>
        </p:txBody>
      </p:sp>
      <p:sp>
        <p:nvSpPr>
          <p:cNvPr id="10" name="Rectangle 9"/>
          <p:cNvSpPr/>
          <p:nvPr userDrawn="1">
            <p:custDataLst>
              <p:tags r:id="rId3"/>
            </p:custDataLst>
          </p:nvPr>
        </p:nvSpPr>
        <p:spPr>
          <a:xfrm>
            <a:off x="1882112" y="3521648"/>
            <a:ext cx="1177614" cy="1102152"/>
          </a:xfrm>
          <a:prstGeom prst="rect">
            <a:avLst/>
          </a:prstGeom>
          <a:noFill/>
          <a:ln w="9525" cmpd="sng">
            <a:solidFill>
              <a:srgbClr val="002D3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5000" rIns="137160" bIns="137160" numCol="1" spcCol="0" rtlCol="0" fromWordArt="0" anchor="t" anchorCtr="0" forceAA="0" compatLnSpc="1">
            <a:prstTxWarp prst="textNoShape">
              <a:avLst/>
            </a:prstTxWarp>
            <a:noAutofit/>
          </a:bodyPr>
          <a:lstStyle/>
          <a:p>
            <a:pPr>
              <a:lnSpc>
                <a:spcPct val="95000"/>
              </a:lnSpc>
            </a:pPr>
            <a:endParaRPr lang="en-US" sz="900">
              <a:solidFill>
                <a:srgbClr val="FFFFFF"/>
              </a:solidFill>
              <a:latin typeface="+mn-lt"/>
              <a:ea typeface="+mn-ea"/>
              <a:cs typeface="+mn-cs"/>
              <a:sym typeface="+mn-lt"/>
            </a:endParaRPr>
          </a:p>
        </p:txBody>
      </p:sp>
      <p:sp>
        <p:nvSpPr>
          <p:cNvPr id="11" name="TextBox 10"/>
          <p:cNvSpPr txBox="1"/>
          <p:nvPr userDrawn="1"/>
        </p:nvSpPr>
        <p:spPr>
          <a:xfrm>
            <a:off x="472500" y="681028"/>
            <a:ext cx="2586600" cy="2622182"/>
          </a:xfrm>
          <a:prstGeom prst="rect">
            <a:avLst/>
          </a:prstGeom>
          <a:noFill/>
          <a:ln>
            <a:solidFill>
              <a:srgbClr val="002D3F"/>
            </a:solidFill>
          </a:ln>
        </p:spPr>
        <p:txBody>
          <a:bodyPr wrap="square" lIns="459000" tIns="351000" rIns="0" bIns="0" rtlCol="0" anchor="t">
            <a:noAutofit/>
          </a:bodyPr>
          <a:lstStyle/>
          <a:p>
            <a:pPr>
              <a:lnSpc>
                <a:spcPct val="90000"/>
              </a:lnSpc>
              <a:spcAft>
                <a:spcPts val="450"/>
              </a:spcAft>
            </a:pPr>
            <a:endParaRPr lang="en-US" sz="4050">
              <a:solidFill>
                <a:schemeClr val="accent4"/>
              </a:solidFill>
              <a:latin typeface="+mn-lt"/>
              <a:ea typeface="+mn-ea"/>
              <a:cs typeface="+mn-cs"/>
              <a:sym typeface="+mn-lt"/>
            </a:endParaRPr>
          </a:p>
        </p:txBody>
      </p:sp>
      <p:sp>
        <p:nvSpPr>
          <p:cNvPr id="9" name="TextBox 1"/>
          <p:cNvSpPr txBox="1"/>
          <p:nvPr userDrawn="1"/>
        </p:nvSpPr>
        <p:spPr>
          <a:xfrm>
            <a:off x="877052" y="837337"/>
            <a:ext cx="1776961" cy="684418"/>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4000">
                <a:solidFill>
                  <a:srgbClr val="002D3F"/>
                </a:solidFill>
                <a:latin typeface="+mn-lt"/>
                <a:ea typeface="+mn-ea"/>
                <a:cs typeface="+mn-cs"/>
                <a:sym typeface="+mn-lt"/>
              </a:rPr>
              <a:t>Agenda</a:t>
            </a:r>
          </a:p>
        </p:txBody>
      </p:sp>
    </p:spTree>
    <p:extLst>
      <p:ext uri="{BB962C8B-B14F-4D97-AF65-F5344CB8AC3E}">
        <p14:creationId xmlns:p14="http://schemas.microsoft.com/office/powerpoint/2010/main" val="7321661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648567305"/>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217098"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5"/>
                        <a:ext cx="1190" cy="1191"/>
                      </a:xfrm>
                      <a:prstGeom prst="rect">
                        <a:avLst/>
                      </a:prstGeom>
                    </p:spPr>
                  </p:pic>
                </p:oleObj>
              </mc:Fallback>
            </mc:AlternateContent>
          </a:graphicData>
        </a:graphic>
      </p:graphicFrame>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Rectangle 7"/>
          <p:cNvSpPr/>
          <p:nvPr userDrawn="1"/>
        </p:nvSpPr>
        <p:spPr bwMode="white">
          <a:xfrm>
            <a:off x="963557" y="1072090"/>
            <a:ext cx="710754" cy="711412"/>
          </a:xfrm>
          <a:prstGeom prst="rect">
            <a:avLst/>
          </a:prstGeom>
          <a:noFill/>
          <a:ln w="9525">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mn-lt"/>
            </a:endParaRPr>
          </a:p>
        </p:txBody>
      </p:sp>
      <p:sp>
        <p:nvSpPr>
          <p:cNvPr id="10" name="Rectangle 9"/>
          <p:cNvSpPr/>
          <p:nvPr userDrawn="1"/>
        </p:nvSpPr>
        <p:spPr>
          <a:xfrm>
            <a:off x="963900" y="2002553"/>
            <a:ext cx="7214400" cy="2402523"/>
          </a:xfrm>
          <a:prstGeom prst="rect">
            <a:avLst/>
          </a:prstGeom>
          <a:noFill/>
          <a:ln w="9525">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500">
              <a:solidFill>
                <a:prstClr val="white"/>
              </a:solidFill>
              <a:latin typeface="+mn-lt"/>
              <a:ea typeface="+mn-ea"/>
              <a:cs typeface="+mn-cs"/>
              <a:sym typeface="+mn-lt"/>
            </a:endParaRPr>
          </a:p>
        </p:txBody>
      </p:sp>
    </p:spTree>
    <p:extLst>
      <p:ext uri="{BB962C8B-B14F-4D97-AF65-F5344CB8AC3E}">
        <p14:creationId xmlns:p14="http://schemas.microsoft.com/office/powerpoint/2010/main" val="23014503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233009453"/>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218122"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5"/>
                        <a:ext cx="1190" cy="1191"/>
                      </a:xfrm>
                      <a:prstGeom prst="rect">
                        <a:avLst/>
                      </a:prstGeom>
                    </p:spPr>
                  </p:pic>
                </p:oleObj>
              </mc:Fallback>
            </mc:AlternateContent>
          </a:graphicData>
        </a:graphic>
      </p:graphicFrame>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7" name="Title 1"/>
          <p:cNvSpPr txBox="1">
            <a:spLocks/>
          </p:cNvSpPr>
          <p:nvPr userDrawn="1"/>
        </p:nvSpPr>
        <p:spPr>
          <a:xfrm>
            <a:off x="472502" y="467532"/>
            <a:ext cx="5392499" cy="346249"/>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500">
                <a:solidFill>
                  <a:srgbClr val="002D3F"/>
                </a:solidFill>
                <a:latin typeface="+mn-lt"/>
                <a:ea typeface="+mn-ea"/>
                <a:cs typeface="+mn-cs"/>
                <a:sym typeface="+mn-lt"/>
              </a:rPr>
              <a:t>Agenda</a:t>
            </a:r>
          </a:p>
        </p:txBody>
      </p:sp>
      <p:cxnSp>
        <p:nvCxnSpPr>
          <p:cNvPr id="9" name="Straight Connector 8"/>
          <p:cNvCxnSpPr/>
          <p:nvPr userDrawn="1"/>
        </p:nvCxnSpPr>
        <p:spPr bwMode="white">
          <a:xfrm>
            <a:off x="464174" y="905338"/>
            <a:ext cx="8682228" cy="0"/>
          </a:xfrm>
          <a:prstGeom prst="line">
            <a:avLst/>
          </a:prstGeom>
          <a:ln w="9525" cmpd="sng">
            <a:solidFill>
              <a:srgbClr val="002D3F"/>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6719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645523395"/>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219146"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2753304" y="2"/>
            <a:ext cx="312713" cy="5148263"/>
          </a:xfrm>
          <a:prstGeom prst="rect">
            <a:avLst/>
          </a:prstGeom>
        </p:spPr>
      </p:pic>
      <p:sp>
        <p:nvSpPr>
          <p:cNvPr id="26" name="Rectangle 25"/>
          <p:cNvSpPr/>
          <p:nvPr userDrawn="1"/>
        </p:nvSpPr>
        <p:spPr bwMode="ltGray">
          <a:xfrm>
            <a:off x="3060573" y="-982"/>
            <a:ext cx="6083428" cy="51492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2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28" name="TextBox 27"/>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mn-lt"/>
            </a:endParaRPr>
          </a:p>
        </p:txBody>
      </p:sp>
      <p:sp>
        <p:nvSpPr>
          <p:cNvPr id="10" name="TextBox 9"/>
          <p:cNvSpPr txBox="1"/>
          <p:nvPr userDrawn="1"/>
        </p:nvSpPr>
        <p:spPr>
          <a:xfrm>
            <a:off x="472503" y="2448877"/>
            <a:ext cx="870785" cy="249299"/>
          </a:xfrm>
          <a:prstGeom prst="rect">
            <a:avLst/>
          </a:prstGeom>
          <a:noFill/>
        </p:spPr>
        <p:txBody>
          <a:bodyPr wrap="square" lIns="0" tIns="0" rIns="0" bIns="0" rtlCol="0" anchor="t">
            <a:spAutoFit/>
          </a:bodyPr>
          <a:lstStyle/>
          <a:p>
            <a:pPr>
              <a:lnSpc>
                <a:spcPct val="90000"/>
              </a:lnSpc>
              <a:spcAft>
                <a:spcPts val="450"/>
              </a:spcAft>
            </a:pPr>
            <a:r>
              <a:rPr lang="en-US" sz="1800">
                <a:solidFill>
                  <a:schemeClr val="bg1"/>
                </a:solidFill>
                <a:latin typeface="+mn-lt"/>
                <a:ea typeface="+mn-ea"/>
                <a:cs typeface="+mn-cs"/>
                <a:sym typeface="+mn-lt"/>
              </a:rPr>
              <a:t>Agenda</a:t>
            </a:r>
          </a:p>
        </p:txBody>
      </p:sp>
    </p:spTree>
    <p:extLst>
      <p:ext uri="{BB962C8B-B14F-4D97-AF65-F5344CB8AC3E}">
        <p14:creationId xmlns:p14="http://schemas.microsoft.com/office/powerpoint/2010/main" val="6747767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279562523"/>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220170"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13" name="Freeform 12"/>
          <p:cNvSpPr/>
          <p:nvPr/>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17" name="Freeform 12"/>
          <p:cNvSpPr/>
          <p:nvPr userDrawn="1"/>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20" name="JS SlideHeader"/>
          <p:cNvSpPr txBox="1"/>
          <p:nvPr userDrawn="1"/>
        </p:nvSpPr>
        <p:spPr>
          <a:xfrm>
            <a:off x="457200" y="2505561"/>
            <a:ext cx="2129850" cy="181909"/>
          </a:xfrm>
          <a:prstGeom prst="rect">
            <a:avLst/>
          </a:prstGeom>
          <a:noFill/>
        </p:spPr>
        <p:txBody>
          <a:bodyPr wrap="square" lIns="0" tIns="0" rIns="0" bIns="0" rtlCol="0" anchor="ctr">
            <a:spAutoFit/>
          </a:bodyPr>
          <a:lstStyle/>
          <a:p>
            <a:pPr marL="0" indent="0" algn="ctr">
              <a:lnSpc>
                <a:spcPct val="106000"/>
              </a:lnSpc>
              <a:spcAft>
                <a:spcPts val="525"/>
              </a:spcAft>
              <a:buFontTx/>
              <a:buNone/>
            </a:pPr>
            <a:r>
              <a:rPr lang="en-US" sz="1200" b="1" i="0" u="none">
                <a:solidFill>
                  <a:srgbClr val="FF0000"/>
                </a:solidFill>
                <a:latin typeface="Arial" panose="020B0604020202020204" pitchFamily="34" charset="0"/>
                <a:ea typeface="+mn-ea"/>
                <a:cs typeface="+mn-cs"/>
                <a:sym typeface="+mn-lt"/>
              </a:rPr>
              <a:t>Table of contents</a:t>
            </a:r>
          </a:p>
        </p:txBody>
      </p:sp>
      <p:sp>
        <p:nvSpPr>
          <p:cNvPr id="24"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9" name="TextBox 18"/>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331478" y="2692554"/>
            <a:ext cx="1023938" cy="2539571"/>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962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86169109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22218" name="think-cell Slide" r:id="rId6" imgW="384" imgH="384" progId="TCLayout.ActiveDocument.1">
                  <p:embed/>
                </p:oleObj>
              </mc:Choice>
              <mc:Fallback>
                <p:oleObj name="think-cell Slide" r:id="rId6" imgW="384" imgH="384"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5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Title 1"/>
          <p:cNvSpPr>
            <a:spLocks noGrp="1"/>
          </p:cNvSpPr>
          <p:nvPr>
            <p:ph type="ctrTitle" hasCustomPrompt="1"/>
          </p:nvPr>
        </p:nvSpPr>
        <p:spPr>
          <a:xfrm>
            <a:off x="864000" y="2044800"/>
            <a:ext cx="6858000" cy="457323"/>
          </a:xfrm>
        </p:spPr>
        <p:txBody>
          <a:bodyPr vert="horz" lIns="0" tIns="0" rIns="0" bIns="0" rtlCol="0" anchor="t" anchorCtr="0">
            <a:normAutofit/>
          </a:bodyPr>
          <a:lstStyle>
            <a:lvl1pPr>
              <a:defRPr kumimoji="0" lang="en-US" b="1" i="0" u="none" strike="noStrike" cap="none" spc="0" normalizeH="0" baseline="0" dirty="0">
                <a:ln>
                  <a:noFill/>
                </a:ln>
                <a:solidFill>
                  <a:prstClr val="white"/>
                </a:solidFill>
                <a:effectLst/>
                <a:uLnTx/>
                <a:uFillTx/>
              </a:defRPr>
            </a:lvl1pPr>
          </a:lstStyle>
          <a:p>
            <a:pPr marL="0" marR="0" lvl="0" indent="0" defTabSz="914400" fontAlgn="auto">
              <a:spcAft>
                <a:spcPts val="0"/>
              </a:spcAft>
              <a:buClrTx/>
              <a:buSzTx/>
              <a:buFontTx/>
              <a:tabLst/>
            </a:pPr>
            <a:r>
              <a:rPr lang="en-US"/>
              <a:t>Title of the presentation</a:t>
            </a:r>
          </a:p>
        </p:txBody>
      </p:sp>
      <p:sp>
        <p:nvSpPr>
          <p:cNvPr id="17" name="Subtitle 2"/>
          <p:cNvSpPr>
            <a:spLocks noGrp="1"/>
          </p:cNvSpPr>
          <p:nvPr>
            <p:ph type="subTitle" idx="1" hasCustomPrompt="1"/>
          </p:nvPr>
        </p:nvSpPr>
        <p:spPr>
          <a:xfrm>
            <a:off x="864000" y="2574000"/>
            <a:ext cx="6858000" cy="432179"/>
          </a:xfrm>
        </p:spPr>
        <p:txBody>
          <a:bodyPr vert="horz" lIns="0" tIns="0" rIns="0" bIns="0" rtlCol="0">
            <a:normAutofit/>
          </a:bodyPr>
          <a:lstStyle>
            <a:lvl1pPr>
              <a:defRPr kumimoji="0" lang="en-AU" sz="1800" b="1" i="0" u="none" strike="noStrike" cap="none" spc="0" normalizeH="0" baseline="0" dirty="0">
                <a:ln>
                  <a:noFill/>
                </a:ln>
                <a:solidFill>
                  <a:srgbClr val="E7E6E6"/>
                </a:solidFill>
                <a:effectLst/>
                <a:uLnTx/>
                <a:uFillTx/>
              </a:defRPr>
            </a:lvl1pPr>
          </a:lstStyle>
          <a:p>
            <a:pPr marR="0" lvl="0" defTabSz="914400" fontAlgn="auto">
              <a:lnSpc>
                <a:spcPct val="90000"/>
              </a:lnSpc>
              <a:spcBef>
                <a:spcPts val="1000"/>
              </a:spcBef>
              <a:spcAft>
                <a:spcPts val="0"/>
              </a:spcAft>
              <a:buClrTx/>
              <a:buSzTx/>
              <a:buNone/>
              <a:tabLst/>
            </a:pPr>
            <a:r>
              <a:rPr lang="en-AU" b="1">
                <a:solidFill>
                  <a:schemeClr val="bg2"/>
                </a:solidFill>
              </a:rPr>
              <a:t>Subtitle style  </a:t>
            </a:r>
            <a:r>
              <a:rPr lang="en-AU" b="1">
                <a:solidFill>
                  <a:srgbClr val="E9A913"/>
                </a:solidFill>
              </a:rPr>
              <a:t>|</a:t>
            </a:r>
            <a:r>
              <a:rPr lang="en-AU" b="1">
                <a:solidFill>
                  <a:schemeClr val="bg2"/>
                </a:solidFill>
              </a:rPr>
              <a:t>  et </a:t>
            </a:r>
            <a:r>
              <a:rPr lang="en-AU" b="1" err="1">
                <a:solidFill>
                  <a:schemeClr val="bg2"/>
                </a:solidFill>
              </a:rPr>
              <a:t>milliaea</a:t>
            </a:r>
            <a:r>
              <a:rPr lang="en-AU" b="1">
                <a:solidFill>
                  <a:schemeClr val="bg2"/>
                </a:solidFill>
              </a:rPr>
              <a:t> </a:t>
            </a:r>
            <a:r>
              <a:rPr lang="en-AU" b="1" err="1">
                <a:solidFill>
                  <a:schemeClr val="bg2"/>
                </a:solidFill>
              </a:rPr>
              <a:t>doluptatur</a:t>
            </a:r>
            <a:r>
              <a:rPr lang="en-AU" b="1">
                <a:solidFill>
                  <a:schemeClr val="bg2"/>
                </a:solidFill>
              </a:rPr>
              <a:t>  </a:t>
            </a:r>
            <a:r>
              <a:rPr lang="en-AU" b="1">
                <a:solidFill>
                  <a:srgbClr val="E9A913"/>
                </a:solidFill>
              </a:rPr>
              <a:t>|</a:t>
            </a:r>
            <a:r>
              <a:rPr lang="en-AU" b="1">
                <a:solidFill>
                  <a:schemeClr val="bg2"/>
                </a:solidFill>
              </a:rPr>
              <a:t>  as </a:t>
            </a:r>
            <a:r>
              <a:rPr lang="en-AU" b="1" err="1">
                <a:solidFill>
                  <a:schemeClr val="bg2"/>
                </a:solidFill>
              </a:rPr>
              <a:t>molupti</a:t>
            </a:r>
            <a:r>
              <a:rPr lang="en-AU" b="1">
                <a:solidFill>
                  <a:schemeClr val="bg2"/>
                </a:solidFill>
              </a:rPr>
              <a:t> </a:t>
            </a:r>
            <a:r>
              <a:rPr lang="en-AU" b="1" err="1">
                <a:solidFill>
                  <a:schemeClr val="bg2"/>
                </a:solidFill>
              </a:rPr>
              <a:t>oribus</a:t>
            </a:r>
            <a:endParaRPr lang="en-AU" b="1">
              <a:solidFill>
                <a:schemeClr val="bg2"/>
              </a:solidFill>
            </a:endParaRPr>
          </a:p>
        </p:txBody>
      </p:sp>
      <p:sp>
        <p:nvSpPr>
          <p:cNvPr id="2" name="Footer Placeholder 1">
            <a:extLst>
              <a:ext uri="{FF2B5EF4-FFF2-40B4-BE49-F238E27FC236}">
                <a16:creationId xmlns:a16="http://schemas.microsoft.com/office/drawing/2014/main" id="{097888DC-9EC7-4A3B-A02E-F798D34E6A18}"/>
              </a:ext>
            </a:extLst>
          </p:cNvPr>
          <p:cNvSpPr>
            <a:spLocks noGrp="1"/>
          </p:cNvSpPr>
          <p:nvPr>
            <p:ph type="ftr" sz="quarter" idx="10"/>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34586665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5982749"/>
              </p:ext>
            </p:extLst>
          </p:nvPr>
        </p:nvGraphicFramePr>
        <p:xfrm>
          <a:off x="1192" y="1192"/>
          <a:ext cx="1191" cy="1192"/>
        </p:xfrm>
        <a:graphic>
          <a:graphicData uri="http://schemas.openxmlformats.org/presentationml/2006/ole">
            <mc:AlternateContent xmlns:mc="http://schemas.openxmlformats.org/markup-compatibility/2006">
              <mc:Choice xmlns:v="urn:schemas-microsoft-com:vml" Requires="v">
                <p:oleObj spid="_x0000_s223242"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2" y="1192"/>
                        <a:ext cx="1191" cy="1192"/>
                      </a:xfrm>
                      <a:prstGeom prst="rect">
                        <a:avLst/>
                      </a:prstGeom>
                    </p:spPr>
                  </p:pic>
                </p:oleObj>
              </mc:Fallback>
            </mc:AlternateContent>
          </a:graphicData>
        </a:graphic>
      </p:graphicFrame>
      <p:sp>
        <p:nvSpPr>
          <p:cNvPr id="8" name="Rectangle 7"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3" name="Date Placeholder 2"/>
          <p:cNvSpPr>
            <a:spLocks noGrp="1"/>
          </p:cNvSpPr>
          <p:nvPr>
            <p:ph type="dt" sz="half" idx="10"/>
          </p:nvPr>
        </p:nvSpPr>
        <p:spPr>
          <a:xfrm>
            <a:off x="7258051" y="4808225"/>
            <a:ext cx="1111538" cy="115523"/>
          </a:xfrm>
          <a:prstGeom prst="rect">
            <a:avLst/>
          </a:prstGeom>
        </p:spPr>
        <p:txBody>
          <a:bodyPr/>
          <a:lstStyle>
            <a:lvl1pPr>
              <a:defRPr>
                <a:latin typeface="+mn-lt"/>
                <a:ea typeface="+mn-ea"/>
                <a:cs typeface="+mn-cs"/>
                <a:sym typeface="+mn-lt"/>
              </a:defRPr>
            </a:lvl1pPr>
          </a:lstStyle>
          <a:p>
            <a:endParaRPr lang="en-US"/>
          </a:p>
        </p:txBody>
      </p:sp>
      <p:sp>
        <p:nvSpPr>
          <p:cNvPr id="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5" name="Title 4"/>
          <p:cNvSpPr>
            <a:spLocks noGrp="1"/>
          </p:cNvSpPr>
          <p:nvPr>
            <p:ph type="title" hasCustomPrompt="1"/>
          </p:nvPr>
        </p:nvSpPr>
        <p:spPr>
          <a:xfrm>
            <a:off x="457200" y="349200"/>
            <a:ext cx="6364188" cy="993775"/>
          </a:xfrm>
          <a:prstGeom prst="rect">
            <a:avLst/>
          </a:prstGeom>
        </p:spPr>
        <p:txBody>
          <a:bodyPr vert="horz" wrap="square" lIns="0" tIns="0" rIns="0" bIns="0" rtlCol="0" anchor="ctr">
            <a:normAutofit/>
          </a:bodyPr>
          <a:lstStyle>
            <a:lvl1pPr>
              <a:defRPr lang="en-US" dirty="0"/>
            </a:lvl1pPr>
          </a:lstStyle>
          <a:p>
            <a:pPr marL="0" lvl="0" defTabSz="914400"/>
            <a:r>
              <a:rPr lang="en-US"/>
              <a:t>Click to add title</a:t>
            </a:r>
          </a:p>
        </p:txBody>
      </p:sp>
      <p:pic>
        <p:nvPicPr>
          <p:cNvPr id="13" name="Picture 12"/>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95"/>
            <a:ext cx="9144000" cy="5148072"/>
          </a:xfrm>
          <a:prstGeom prst="rect">
            <a:avLst/>
          </a:prstGeom>
        </p:spPr>
      </p:pic>
    </p:spTree>
    <p:extLst>
      <p:ext uri="{BB962C8B-B14F-4D97-AF65-F5344CB8AC3E}">
        <p14:creationId xmlns:p14="http://schemas.microsoft.com/office/powerpoint/2010/main" val="1115475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224128471"/>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24266"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7" name="Rectangle 6"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3" name="Picture 12"/>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95"/>
            <a:ext cx="9144000" cy="5148072"/>
          </a:xfrm>
          <a:prstGeom prst="rect">
            <a:avLst/>
          </a:prstGeom>
        </p:spPr>
      </p:pic>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457200" y="349200"/>
            <a:ext cx="6364188" cy="993775"/>
          </a:xfrm>
        </p:spPr>
        <p:txBody>
          <a:bodyPr vert="horz" wrap="square" lIns="0" tIns="0" rIns="0" bIns="0" rtlCol="0" anchor="ctr">
            <a:normAutofit/>
          </a:bodyPr>
          <a:lstStyle>
            <a:lvl1pPr>
              <a:defRPr lang="en-US" dirty="0"/>
            </a:lvl1pPr>
          </a:lstStyle>
          <a:p>
            <a:pPr marL="0" lvl="0" defTabSz="914400"/>
            <a:r>
              <a:rPr lang="en-US"/>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457201" y="1710000"/>
            <a:ext cx="8204454" cy="3024371"/>
          </a:xfrm>
        </p:spPr>
        <p:txBody>
          <a:bodyPr/>
          <a:lstStyle>
            <a:lvl1pPr>
              <a:lnSpc>
                <a:spcPct val="100000"/>
              </a:lnSpc>
              <a:spcBef>
                <a:spcPts val="0"/>
              </a:spcBef>
              <a:spcAft>
                <a:spcPts val="0"/>
              </a:spcAft>
              <a:defRPr sz="1500">
                <a:latin typeface="+mn-lt"/>
                <a:ea typeface="+mn-ea"/>
                <a:cs typeface="+mn-cs"/>
                <a:sym typeface="+mn-lt"/>
              </a:defRPr>
            </a:lvl1pPr>
            <a:lvl2pPr>
              <a:lnSpc>
                <a:spcPct val="100000"/>
              </a:lnSpc>
              <a:spcBef>
                <a:spcPts val="0"/>
              </a:spcBef>
              <a:spcAft>
                <a:spcPts val="0"/>
              </a:spcAft>
              <a:defRPr sz="1500">
                <a:latin typeface="+mn-lt"/>
                <a:ea typeface="+mn-ea"/>
                <a:cs typeface="+mn-cs"/>
                <a:sym typeface="+mn-lt"/>
              </a:defRPr>
            </a:lvl2pPr>
            <a:lvl3pPr>
              <a:lnSpc>
                <a:spcPct val="100000"/>
              </a:lnSpc>
              <a:spcBef>
                <a:spcPts val="0"/>
              </a:spcBef>
              <a:spcAft>
                <a:spcPts val="0"/>
              </a:spcAft>
              <a:defRPr sz="1500">
                <a:latin typeface="+mn-lt"/>
                <a:ea typeface="+mn-ea"/>
                <a:cs typeface="+mn-cs"/>
                <a:sym typeface="+mn-lt"/>
              </a:defRPr>
            </a:lvl3pPr>
            <a:lvl4pPr>
              <a:lnSpc>
                <a:spcPct val="100000"/>
              </a:lnSpc>
              <a:spcBef>
                <a:spcPts val="0"/>
              </a:spcBef>
              <a:spcAft>
                <a:spcPts val="0"/>
              </a:spcAft>
              <a:defRPr sz="2100">
                <a:latin typeface="+mn-lt"/>
                <a:ea typeface="+mn-ea"/>
                <a:cs typeface="+mn-cs"/>
                <a:sym typeface="+mn-lt"/>
              </a:defRPr>
            </a:lvl4pPr>
            <a:lvl5pPr>
              <a:lnSpc>
                <a:spcPct val="100000"/>
              </a:lnSpc>
              <a:spcBef>
                <a:spcPts val="0"/>
              </a:spcBef>
              <a:spcAft>
                <a:spcPts val="0"/>
              </a:spcAft>
              <a:defRPr sz="2100">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30915426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65137327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25290"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Rectangle 7"/>
          <p:cNvSpPr/>
          <p:nvPr userDrawn="1"/>
        </p:nvSpPr>
        <p:spPr bwMode="ltGray">
          <a:xfrm>
            <a:off x="1" y="-982"/>
            <a:ext cx="3520800" cy="5149246"/>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l">
              <a:lnSpc>
                <a:spcPct val="90000"/>
              </a:lnSpc>
              <a:spcAft>
                <a:spcPts val="750"/>
              </a:spcAft>
            </a:pPr>
            <a:endParaRPr lang="en-US" sz="9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7258051" y="4808225"/>
            <a:ext cx="1111538" cy="115523"/>
          </a:xfrm>
          <a:prstGeom prst="rect">
            <a:avLst/>
          </a:prstGeom>
        </p:spPr>
        <p:txBody>
          <a:bodyPr/>
          <a:lstStyle>
            <a:lvl1pPr>
              <a:defRPr>
                <a:latin typeface="+mn-lt"/>
                <a:ea typeface="+mn-ea"/>
                <a:cs typeface="+mn-cs"/>
                <a:sym typeface="+mn-lt"/>
              </a:defRPr>
            </a:lvl1pPr>
          </a:lstStyle>
          <a:p>
            <a:endParaRPr lang="en-US"/>
          </a:p>
        </p:txBody>
      </p:sp>
      <p:sp>
        <p:nvSpPr>
          <p:cNvPr id="9" name="Title 1"/>
          <p:cNvSpPr>
            <a:spLocks noGrp="1"/>
          </p:cNvSpPr>
          <p:nvPr>
            <p:ph type="title" hasCustomPrompt="1"/>
          </p:nvPr>
        </p:nvSpPr>
        <p:spPr bwMode="ltGray">
          <a:xfrm>
            <a:off x="457200" y="1159278"/>
            <a:ext cx="2604600" cy="1122884"/>
          </a:xfrm>
          <a:noFill/>
        </p:spPr>
        <p:txBody>
          <a:bodyPr wrap="square" lIns="0" tIns="0" rIns="320040" bIns="0" anchor="b">
            <a:noAutofit/>
          </a:bodyPr>
          <a:lstStyle>
            <a:lvl1pPr>
              <a:defRPr sz="2500">
                <a:solidFill>
                  <a:srgbClr val="002D3F"/>
                </a:solidFill>
                <a:latin typeface="+mj-lt"/>
                <a:ea typeface="+mj-ea"/>
                <a:cs typeface="+mj-cs"/>
                <a:sym typeface="+mj-lt"/>
              </a:defRPr>
            </a:lvl1pPr>
          </a:lstStyle>
          <a:p>
            <a:r>
              <a:rPr lang="en-US"/>
              <a:t>Click to add title</a:t>
            </a:r>
          </a:p>
        </p:txBody>
      </p:sp>
      <p:sp>
        <p:nvSpPr>
          <p:cNvPr id="11"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10681787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19935748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3562"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grpSp>
        <p:nvGrpSpPr>
          <p:cNvPr id="55" name="Group 54"/>
          <p:cNvGrpSpPr/>
          <p:nvPr userDrawn="1"/>
        </p:nvGrpSpPr>
        <p:grpSpPr>
          <a:xfrm>
            <a:off x="900" y="-1949"/>
            <a:ext cx="9142200" cy="5152160"/>
            <a:chOff x="900" y="-1949"/>
            <a:chExt cx="9142200" cy="5152160"/>
          </a:xfrm>
        </p:grpSpPr>
        <p:sp>
          <p:nvSpPr>
            <p:cNvPr id="93" name="Slide edges"/>
            <p:cNvSpPr>
              <a:spLocks/>
            </p:cNvSpPr>
            <p:nvPr/>
          </p:nvSpPr>
          <p:spPr bwMode="auto">
            <a:xfrm>
              <a:off x="900" y="-1949"/>
              <a:ext cx="9142200" cy="515216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A4A7A9"/>
            </a:solidFill>
            <a:ln>
              <a:noFill/>
            </a:ln>
          </p:spPr>
          <p:txBody>
            <a:bodyPr vert="horz" wrap="square" lIns="68580" tIns="34290" rIns="68580" bIns="34290" numCol="1" anchor="t" anchorCtr="0" compatLnSpc="1">
              <a:prstTxWarp prst="textNoShape">
                <a:avLst/>
              </a:prstTxWarp>
            </a:bodyPr>
            <a:lstStyle/>
            <a:p>
              <a:pPr>
                <a:defRPr/>
              </a:pPr>
              <a:endParaRPr lang="en-US">
                <a:solidFill>
                  <a:srgbClr val="575757"/>
                </a:solidFill>
              </a:endParaRPr>
            </a:p>
          </p:txBody>
        </p:sp>
        <p:sp>
          <p:nvSpPr>
            <p:cNvPr id="94" name="Footnote measure"/>
            <p:cNvSpPr>
              <a:spLocks noChangeArrowheads="1"/>
            </p:cNvSpPr>
            <p:nvPr/>
          </p:nvSpPr>
          <p:spPr bwMode="auto">
            <a:xfrm>
              <a:off x="457201" y="4589938"/>
              <a:ext cx="8204454" cy="332399"/>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5" name="Whitespace measure"/>
            <p:cNvSpPr>
              <a:spLocks noChangeArrowheads="1"/>
            </p:cNvSpPr>
            <p:nvPr/>
          </p:nvSpPr>
          <p:spPr bwMode="auto">
            <a:xfrm>
              <a:off x="457201" y="1131085"/>
              <a:ext cx="8204454" cy="435777"/>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6" name="Rectangle 6"/>
            <p:cNvSpPr>
              <a:spLocks noChangeArrowheads="1"/>
            </p:cNvSpPr>
            <p:nvPr/>
          </p:nvSpPr>
          <p:spPr bwMode="auto">
            <a:xfrm>
              <a:off x="471599" y="1129023"/>
              <a:ext cx="8206874" cy="43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7" name="No-fly zone"/>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close/>
                  <a:moveTo>
                    <a:pt x="6021" y="0"/>
                  </a:moveTo>
                  <a:lnTo>
                    <a:pt x="0" y="0"/>
                  </a:lnTo>
                  <a:lnTo>
                    <a:pt x="0" y="3390"/>
                  </a:lnTo>
                  <a:lnTo>
                    <a:pt x="6021" y="3390"/>
                  </a:lnTo>
                  <a:lnTo>
                    <a:pt x="6021" y="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8" name="Freeform 8"/>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moveTo>
                    <a:pt x="6021" y="0"/>
                  </a:moveTo>
                  <a:lnTo>
                    <a:pt x="0" y="0"/>
                  </a:lnTo>
                  <a:lnTo>
                    <a:pt x="0" y="3390"/>
                  </a:lnTo>
                  <a:lnTo>
                    <a:pt x="6021" y="3390"/>
                  </a:lnTo>
                  <a:lnTo>
                    <a:pt x="60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nvGrpSpPr>
            <p:cNvPr id="99" name="Gutter space"/>
            <p:cNvGrpSpPr/>
            <p:nvPr/>
          </p:nvGrpSpPr>
          <p:grpSpPr>
            <a:xfrm>
              <a:off x="951744" y="470043"/>
              <a:ext cx="7215368" cy="4119894"/>
              <a:chOff x="2322513" y="1258888"/>
              <a:chExt cx="7543800" cy="4341813"/>
            </a:xfrm>
            <a:solidFill>
              <a:schemeClr val="accent5">
                <a:alpha val="15000"/>
              </a:schemeClr>
            </a:solidFill>
          </p:grpSpPr>
          <p:sp>
            <p:nvSpPr>
              <p:cNvPr id="124" name="Rectangle 34"/>
              <p:cNvSpPr>
                <a:spLocks noChangeArrowheads="1"/>
              </p:cNvSpPr>
              <p:nvPr/>
            </p:nvSpPr>
            <p:spPr bwMode="auto">
              <a:xfrm>
                <a:off x="6716713" y="1258888"/>
                <a:ext cx="227013"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5" name="Rectangle 35"/>
              <p:cNvSpPr>
                <a:spLocks noChangeArrowheads="1"/>
              </p:cNvSpPr>
              <p:nvPr/>
            </p:nvSpPr>
            <p:spPr bwMode="auto">
              <a:xfrm>
                <a:off x="818356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6" name="Rectangle 36"/>
              <p:cNvSpPr>
                <a:spLocks noChangeArrowheads="1"/>
              </p:cNvSpPr>
              <p:nvPr/>
            </p:nvSpPr>
            <p:spPr bwMode="auto">
              <a:xfrm>
                <a:off x="7451726"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7" name="Rectangle 37"/>
              <p:cNvSpPr>
                <a:spLocks noChangeArrowheads="1"/>
              </p:cNvSpPr>
              <p:nvPr/>
            </p:nvSpPr>
            <p:spPr bwMode="auto">
              <a:xfrm>
                <a:off x="89154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8" name="Rectangle 38"/>
              <p:cNvSpPr>
                <a:spLocks noChangeArrowheads="1"/>
              </p:cNvSpPr>
              <p:nvPr/>
            </p:nvSpPr>
            <p:spPr bwMode="auto">
              <a:xfrm>
                <a:off x="9647238" y="1258888"/>
                <a:ext cx="219075"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9" name="Rectangle 39"/>
              <p:cNvSpPr>
                <a:spLocks noChangeArrowheads="1"/>
              </p:cNvSpPr>
              <p:nvPr/>
            </p:nvSpPr>
            <p:spPr bwMode="auto">
              <a:xfrm>
                <a:off x="5984876" y="1258888"/>
                <a:ext cx="23018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0" name="Rectangle 40"/>
              <p:cNvSpPr>
                <a:spLocks noChangeArrowheads="1"/>
              </p:cNvSpPr>
              <p:nvPr/>
            </p:nvSpPr>
            <p:spPr bwMode="auto">
              <a:xfrm>
                <a:off x="2322513" y="1258888"/>
                <a:ext cx="228600"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1" name="Rectangle 41"/>
              <p:cNvSpPr>
                <a:spLocks noChangeArrowheads="1"/>
              </p:cNvSpPr>
              <p:nvPr/>
            </p:nvSpPr>
            <p:spPr bwMode="auto">
              <a:xfrm>
                <a:off x="305911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2" name="Rectangle 42"/>
              <p:cNvSpPr>
                <a:spLocks noChangeArrowheads="1"/>
              </p:cNvSpPr>
              <p:nvPr/>
            </p:nvSpPr>
            <p:spPr bwMode="auto">
              <a:xfrm>
                <a:off x="379095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3" name="Rectangle 43"/>
              <p:cNvSpPr>
                <a:spLocks noChangeArrowheads="1"/>
              </p:cNvSpPr>
              <p:nvPr/>
            </p:nvSpPr>
            <p:spPr bwMode="auto">
              <a:xfrm>
                <a:off x="45212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8" name="Rectangle 44"/>
              <p:cNvSpPr>
                <a:spLocks noChangeArrowheads="1"/>
              </p:cNvSpPr>
              <p:nvPr/>
            </p:nvSpPr>
            <p:spPr bwMode="auto">
              <a:xfrm>
                <a:off x="5253038"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grpSp>
          <p:nvGrpSpPr>
            <p:cNvPr id="100" name="Group 99"/>
            <p:cNvGrpSpPr/>
            <p:nvPr/>
          </p:nvGrpSpPr>
          <p:grpSpPr>
            <a:xfrm>
              <a:off x="900" y="470043"/>
              <a:ext cx="9142200" cy="4119894"/>
              <a:chOff x="900" y="470043"/>
              <a:chExt cx="9142200" cy="4119894"/>
            </a:xfrm>
          </p:grpSpPr>
          <p:sp>
            <p:nvSpPr>
              <p:cNvPr id="104" name="Line 14"/>
              <p:cNvSpPr>
                <a:spLocks noChangeShapeType="1"/>
              </p:cNvSpPr>
              <p:nvPr/>
            </p:nvSpPr>
            <p:spPr bwMode="auto">
              <a:xfrm>
                <a:off x="900" y="68940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5" name="Line 15"/>
              <p:cNvSpPr>
                <a:spLocks noChangeShapeType="1"/>
              </p:cNvSpPr>
              <p:nvPr/>
            </p:nvSpPr>
            <p:spPr bwMode="auto">
              <a:xfrm>
                <a:off x="900" y="470043"/>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6" name="Line 16"/>
              <p:cNvSpPr>
                <a:spLocks noChangeShapeType="1"/>
              </p:cNvSpPr>
              <p:nvPr/>
            </p:nvSpPr>
            <p:spPr bwMode="auto">
              <a:xfrm>
                <a:off x="900" y="458993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7" name="Line 17"/>
              <p:cNvSpPr>
                <a:spLocks noChangeShapeType="1"/>
              </p:cNvSpPr>
              <p:nvPr/>
            </p:nvSpPr>
            <p:spPr bwMode="auto">
              <a:xfrm>
                <a:off x="900" y="908771"/>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8" name="Line 18"/>
              <p:cNvSpPr>
                <a:spLocks noChangeShapeType="1"/>
              </p:cNvSpPr>
              <p:nvPr/>
            </p:nvSpPr>
            <p:spPr bwMode="auto">
              <a:xfrm>
                <a:off x="900" y="1128135"/>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9" name="Line 19"/>
              <p:cNvSpPr>
                <a:spLocks noChangeShapeType="1"/>
              </p:cNvSpPr>
              <p:nvPr/>
            </p:nvSpPr>
            <p:spPr bwMode="auto">
              <a:xfrm>
                <a:off x="900" y="1347499"/>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0" name="Line 20"/>
              <p:cNvSpPr>
                <a:spLocks noChangeShapeType="1"/>
              </p:cNvSpPr>
              <p:nvPr/>
            </p:nvSpPr>
            <p:spPr bwMode="auto">
              <a:xfrm>
                <a:off x="900" y="156686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1" name="Line 21"/>
              <p:cNvSpPr>
                <a:spLocks noChangeShapeType="1"/>
              </p:cNvSpPr>
              <p:nvPr/>
            </p:nvSpPr>
            <p:spPr bwMode="auto">
              <a:xfrm>
                <a:off x="900" y="178279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2" name="Line 22"/>
              <p:cNvSpPr>
                <a:spLocks noChangeShapeType="1"/>
              </p:cNvSpPr>
              <p:nvPr/>
            </p:nvSpPr>
            <p:spPr bwMode="auto">
              <a:xfrm>
                <a:off x="900" y="199873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3" name="Line 23"/>
              <p:cNvSpPr>
                <a:spLocks noChangeShapeType="1"/>
              </p:cNvSpPr>
              <p:nvPr/>
            </p:nvSpPr>
            <p:spPr bwMode="auto">
              <a:xfrm>
                <a:off x="900" y="221466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4" name="Line 24"/>
              <p:cNvSpPr>
                <a:spLocks noChangeShapeType="1"/>
              </p:cNvSpPr>
              <p:nvPr/>
            </p:nvSpPr>
            <p:spPr bwMode="auto">
              <a:xfrm>
                <a:off x="900" y="243059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5" name="Line 25"/>
              <p:cNvSpPr>
                <a:spLocks noChangeShapeType="1"/>
              </p:cNvSpPr>
              <p:nvPr/>
            </p:nvSpPr>
            <p:spPr bwMode="auto">
              <a:xfrm>
                <a:off x="900" y="264653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6" name="Line 26"/>
              <p:cNvSpPr>
                <a:spLocks noChangeShapeType="1"/>
              </p:cNvSpPr>
              <p:nvPr/>
            </p:nvSpPr>
            <p:spPr bwMode="auto">
              <a:xfrm>
                <a:off x="900" y="286246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7" name="Line 27"/>
              <p:cNvSpPr>
                <a:spLocks noChangeShapeType="1"/>
              </p:cNvSpPr>
              <p:nvPr/>
            </p:nvSpPr>
            <p:spPr bwMode="auto">
              <a:xfrm>
                <a:off x="900" y="307840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8" name="Line 28"/>
              <p:cNvSpPr>
                <a:spLocks noChangeShapeType="1"/>
              </p:cNvSpPr>
              <p:nvPr/>
            </p:nvSpPr>
            <p:spPr bwMode="auto">
              <a:xfrm>
                <a:off x="900" y="329433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9" name="Line 29"/>
              <p:cNvSpPr>
                <a:spLocks noChangeShapeType="1"/>
              </p:cNvSpPr>
              <p:nvPr/>
            </p:nvSpPr>
            <p:spPr bwMode="auto">
              <a:xfrm>
                <a:off x="900" y="351026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20" name="Line 30"/>
              <p:cNvSpPr>
                <a:spLocks noChangeShapeType="1"/>
              </p:cNvSpPr>
              <p:nvPr/>
            </p:nvSpPr>
            <p:spPr bwMode="auto">
              <a:xfrm>
                <a:off x="900" y="372620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21" name="Line 31"/>
              <p:cNvSpPr>
                <a:spLocks noChangeShapeType="1"/>
              </p:cNvSpPr>
              <p:nvPr/>
            </p:nvSpPr>
            <p:spPr bwMode="auto">
              <a:xfrm>
                <a:off x="900" y="394213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22" name="Line 32"/>
              <p:cNvSpPr>
                <a:spLocks noChangeShapeType="1"/>
              </p:cNvSpPr>
              <p:nvPr/>
            </p:nvSpPr>
            <p:spPr bwMode="auto">
              <a:xfrm>
                <a:off x="900" y="415807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23" name="Line 33"/>
              <p:cNvSpPr>
                <a:spLocks noChangeShapeType="1"/>
              </p:cNvSpPr>
              <p:nvPr/>
            </p:nvSpPr>
            <p:spPr bwMode="auto">
              <a:xfrm>
                <a:off x="900" y="437400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grpSp>
        <p:sp>
          <p:nvSpPr>
            <p:cNvPr id="101" name="Five column measure"/>
            <p:cNvSpPr>
              <a:spLocks noEditPoints="1"/>
            </p:cNvSpPr>
            <p:nvPr/>
          </p:nvSpPr>
          <p:spPr bwMode="auto">
            <a:xfrm>
              <a:off x="471599" y="4456917"/>
              <a:ext cx="8206874" cy="50108"/>
            </a:xfrm>
            <a:custGeom>
              <a:avLst/>
              <a:gdLst>
                <a:gd name="T0" fmla="*/ 1113 w 5405"/>
                <a:gd name="T1" fmla="*/ 0 h 33"/>
                <a:gd name="T2" fmla="*/ 2068 w 5405"/>
                <a:gd name="T3" fmla="*/ 0 h 33"/>
                <a:gd name="T4" fmla="*/ 2068 w 5405"/>
                <a:gd name="T5" fmla="*/ 33 h 33"/>
                <a:gd name="T6" fmla="*/ 1113 w 5405"/>
                <a:gd name="T7" fmla="*/ 33 h 33"/>
                <a:gd name="T8" fmla="*/ 1113 w 5405"/>
                <a:gd name="T9" fmla="*/ 0 h 33"/>
                <a:gd name="T10" fmla="*/ 1113 w 5405"/>
                <a:gd name="T11" fmla="*/ 0 h 33"/>
                <a:gd name="T12" fmla="*/ 4449 w 5405"/>
                <a:gd name="T13" fmla="*/ 0 h 33"/>
                <a:gd name="T14" fmla="*/ 4449 w 5405"/>
                <a:gd name="T15" fmla="*/ 33 h 33"/>
                <a:gd name="T16" fmla="*/ 5405 w 5405"/>
                <a:gd name="T17" fmla="*/ 33 h 33"/>
                <a:gd name="T18" fmla="*/ 5405 w 5405"/>
                <a:gd name="T19" fmla="*/ 0 h 33"/>
                <a:gd name="T20" fmla="*/ 4449 w 5405"/>
                <a:gd name="T21" fmla="*/ 0 h 33"/>
                <a:gd name="T22" fmla="*/ 4449 w 5405"/>
                <a:gd name="T23" fmla="*/ 0 h 33"/>
                <a:gd name="T24" fmla="*/ 3337 w 5405"/>
                <a:gd name="T25" fmla="*/ 0 h 33"/>
                <a:gd name="T26" fmla="*/ 3337 w 5405"/>
                <a:gd name="T27" fmla="*/ 33 h 33"/>
                <a:gd name="T28" fmla="*/ 4293 w 5405"/>
                <a:gd name="T29" fmla="*/ 33 h 33"/>
                <a:gd name="T30" fmla="*/ 4293 w 5405"/>
                <a:gd name="T31" fmla="*/ 0 h 33"/>
                <a:gd name="T32" fmla="*/ 3337 w 5405"/>
                <a:gd name="T33" fmla="*/ 0 h 33"/>
                <a:gd name="T34" fmla="*/ 3337 w 5405"/>
                <a:gd name="T35" fmla="*/ 0 h 33"/>
                <a:gd name="T36" fmla="*/ 2225 w 5405"/>
                <a:gd name="T37" fmla="*/ 0 h 33"/>
                <a:gd name="T38" fmla="*/ 2225 w 5405"/>
                <a:gd name="T39" fmla="*/ 33 h 33"/>
                <a:gd name="T40" fmla="*/ 3180 w 5405"/>
                <a:gd name="T41" fmla="*/ 33 h 33"/>
                <a:gd name="T42" fmla="*/ 3180 w 5405"/>
                <a:gd name="T43" fmla="*/ 0 h 33"/>
                <a:gd name="T44" fmla="*/ 2225 w 5405"/>
                <a:gd name="T45" fmla="*/ 0 h 33"/>
                <a:gd name="T46" fmla="*/ 2225 w 5405"/>
                <a:gd name="T47" fmla="*/ 0 h 33"/>
                <a:gd name="T48" fmla="*/ 0 w 5405"/>
                <a:gd name="T49" fmla="*/ 0 h 33"/>
                <a:gd name="T50" fmla="*/ 0 w 5405"/>
                <a:gd name="T51" fmla="*/ 33 h 33"/>
                <a:gd name="T52" fmla="*/ 955 w 5405"/>
                <a:gd name="T53" fmla="*/ 33 h 33"/>
                <a:gd name="T54" fmla="*/ 955 w 5405"/>
                <a:gd name="T55" fmla="*/ 0 h 33"/>
                <a:gd name="T56" fmla="*/ 0 w 5405"/>
                <a:gd name="T57" fmla="*/ 0 h 33"/>
                <a:gd name="T58" fmla="*/ 0 w 5405"/>
                <a:gd name="T5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05" h="33">
                  <a:moveTo>
                    <a:pt x="1113" y="0"/>
                  </a:moveTo>
                  <a:lnTo>
                    <a:pt x="2068" y="0"/>
                  </a:lnTo>
                  <a:lnTo>
                    <a:pt x="2068" y="33"/>
                  </a:lnTo>
                  <a:lnTo>
                    <a:pt x="1113" y="33"/>
                  </a:lnTo>
                  <a:lnTo>
                    <a:pt x="1113" y="0"/>
                  </a:lnTo>
                  <a:lnTo>
                    <a:pt x="1113" y="0"/>
                  </a:lnTo>
                  <a:close/>
                  <a:moveTo>
                    <a:pt x="4449" y="0"/>
                  </a:moveTo>
                  <a:lnTo>
                    <a:pt x="4449" y="33"/>
                  </a:lnTo>
                  <a:lnTo>
                    <a:pt x="5405" y="33"/>
                  </a:lnTo>
                  <a:lnTo>
                    <a:pt x="5405" y="0"/>
                  </a:lnTo>
                  <a:lnTo>
                    <a:pt x="4449" y="0"/>
                  </a:lnTo>
                  <a:lnTo>
                    <a:pt x="4449" y="0"/>
                  </a:lnTo>
                  <a:close/>
                  <a:moveTo>
                    <a:pt x="3337" y="0"/>
                  </a:moveTo>
                  <a:lnTo>
                    <a:pt x="3337" y="33"/>
                  </a:lnTo>
                  <a:lnTo>
                    <a:pt x="4293" y="33"/>
                  </a:lnTo>
                  <a:lnTo>
                    <a:pt x="4293" y="0"/>
                  </a:lnTo>
                  <a:lnTo>
                    <a:pt x="3337" y="0"/>
                  </a:lnTo>
                  <a:lnTo>
                    <a:pt x="3337" y="0"/>
                  </a:lnTo>
                  <a:close/>
                  <a:moveTo>
                    <a:pt x="2225" y="0"/>
                  </a:moveTo>
                  <a:lnTo>
                    <a:pt x="2225" y="33"/>
                  </a:lnTo>
                  <a:lnTo>
                    <a:pt x="3180" y="33"/>
                  </a:lnTo>
                  <a:lnTo>
                    <a:pt x="3180" y="0"/>
                  </a:lnTo>
                  <a:lnTo>
                    <a:pt x="2225" y="0"/>
                  </a:lnTo>
                  <a:lnTo>
                    <a:pt x="2225" y="0"/>
                  </a:lnTo>
                  <a:close/>
                  <a:moveTo>
                    <a:pt x="0" y="0"/>
                  </a:moveTo>
                  <a:lnTo>
                    <a:pt x="0" y="33"/>
                  </a:lnTo>
                  <a:lnTo>
                    <a:pt x="955" y="33"/>
                  </a:lnTo>
                  <a:lnTo>
                    <a:pt x="955" y="0"/>
                  </a:lnTo>
                  <a:lnTo>
                    <a:pt x="0" y="0"/>
                  </a:lnTo>
                  <a:lnTo>
                    <a:pt x="0" y="0"/>
                  </a:lnTo>
                  <a:close/>
                </a:path>
              </a:pathLst>
            </a:custGeom>
            <a:solidFill>
              <a:srgbClr val="A4A7A9">
                <a:alpha val="15000"/>
              </a:srgbClr>
            </a:solidFill>
            <a:ln w="9525">
              <a:noFill/>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02" name="Live space"/>
            <p:cNvSpPr/>
            <p:nvPr/>
          </p:nvSpPr>
          <p:spPr>
            <a:xfrm>
              <a:off x="457201" y="1566862"/>
              <a:ext cx="8204454" cy="3023075"/>
            </a:xfrm>
            <a:prstGeom prst="rect">
              <a:avLst/>
            </a:prstGeom>
            <a:noFill/>
            <a:ln w="9525">
              <a:solidFill>
                <a:srgbClr val="B6006A">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schemeClr val="bg1"/>
                </a:solidFill>
              </a:endParaRPr>
            </a:p>
          </p:txBody>
        </p:sp>
        <p:sp>
          <p:nvSpPr>
            <p:cNvPr id="103" name="Footnote example"/>
            <p:cNvSpPr txBox="1"/>
            <p:nvPr/>
          </p:nvSpPr>
          <p:spPr>
            <a:xfrm>
              <a:off x="457201" y="4589938"/>
              <a:ext cx="6773186" cy="332399"/>
            </a:xfrm>
            <a:prstGeom prst="rect">
              <a:avLst/>
            </a:prstGeom>
            <a:noFill/>
          </p:spPr>
          <p:txBody>
            <a:bodyPr wrap="square" lIns="0" tIns="0" rIns="0" bIns="0" rtlCol="0" anchor="b">
              <a:spAutoFit/>
            </a:bodyPr>
            <a:lstStyle/>
            <a:p>
              <a:pPr lvl="0">
                <a:lnSpc>
                  <a:spcPct val="90000"/>
                </a:lnSpc>
                <a:defRPr/>
              </a:pPr>
              <a:r>
                <a:rPr lang="en-US" sz="800">
                  <a:solidFill>
                    <a:srgbClr val="A6A6A6"/>
                  </a:solidFill>
                  <a:sym typeface="Trebuchet MS" panose="020B0603020202020204" pitchFamily="34" charset="0"/>
                </a:rPr>
                <a:t>1. xxxx  2. xxxx  3. xxxx</a:t>
              </a:r>
            </a:p>
            <a:p>
              <a:pPr lvl="0">
                <a:lnSpc>
                  <a:spcPct val="90000"/>
                </a:lnSpc>
                <a:defRPr/>
              </a:pPr>
              <a:r>
                <a:rPr lang="en-US" sz="800">
                  <a:solidFill>
                    <a:srgbClr val="A6A6A6"/>
                  </a:solidFill>
                  <a:sym typeface="Trebuchet MS" panose="020B0603020202020204" pitchFamily="34" charset="0"/>
                </a:rPr>
                <a:t>Note: List footnotes in numerical order. Footnote numbers are not bracketed. Use 8pt font. Do not put a period at the end of the note or the source</a:t>
              </a:r>
            </a:p>
            <a:p>
              <a:pPr lvl="0">
                <a:lnSpc>
                  <a:spcPct val="90000"/>
                </a:lnSpc>
                <a:defRPr/>
              </a:pPr>
              <a:r>
                <a:rPr lang="en-US" sz="800">
                  <a:solidFill>
                    <a:srgbClr val="A6A6A6"/>
                  </a:solidFill>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17363241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4133770511"/>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2631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Freeform 14"/>
          <p:cNvSpPr/>
          <p:nvPr userDrawn="1"/>
        </p:nvSpPr>
        <p:spPr bwMode="ltGray">
          <a:xfrm>
            <a:off x="1143" y="983"/>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5" name="Date Placeholder 4"/>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2" name="TextBox 11"/>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17" name="Title 2"/>
          <p:cNvSpPr>
            <a:spLocks noGrp="1"/>
          </p:cNvSpPr>
          <p:nvPr>
            <p:ph type="title" hasCustomPrompt="1"/>
          </p:nvPr>
        </p:nvSpPr>
        <p:spPr>
          <a:xfrm>
            <a:off x="457200" y="2075072"/>
            <a:ext cx="1874281" cy="986646"/>
          </a:xfrm>
          <a:prstGeom prst="rect">
            <a:avLst/>
          </a:prstGeom>
        </p:spPr>
        <p:txBody>
          <a:bodyPr anchor="ctr">
            <a:noAutofit/>
          </a:bodyPr>
          <a:lstStyle>
            <a:lvl1pPr>
              <a:defRPr sz="2500" baseline="0">
                <a:solidFill>
                  <a:srgbClr val="002D3F"/>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349331" y="2695294"/>
            <a:ext cx="1023938" cy="2539571"/>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9895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211552342"/>
              </p:ext>
            </p:extLst>
          </p:nvPr>
        </p:nvGraphicFramePr>
        <p:xfrm>
          <a:off x="1192" y="1192"/>
          <a:ext cx="1191" cy="1192"/>
        </p:xfrm>
        <a:graphic>
          <a:graphicData uri="http://schemas.openxmlformats.org/presentationml/2006/ole">
            <mc:AlternateContent xmlns:mc="http://schemas.openxmlformats.org/markup-compatibility/2006">
              <mc:Choice xmlns:v="urn:schemas-microsoft-com:vml" Requires="v">
                <p:oleObj spid="_x0000_s227338"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2"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Freeform 14"/>
          <p:cNvSpPr/>
          <p:nvPr userDrawn="1"/>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57200" y="2075072"/>
            <a:ext cx="1874281" cy="986646"/>
          </a:xfrm>
        </p:spPr>
        <p:txBody>
          <a:bodyPr anchor="ctr" anchorCtr="0">
            <a:noAutofit/>
          </a:bodyPr>
          <a:lstStyle>
            <a:lvl1pPr>
              <a:defRPr sz="2500" baseline="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4"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5"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6216" b="7716"/>
          <a:stretch/>
        </p:blipFill>
        <p:spPr>
          <a:xfrm rot="120000">
            <a:off x="1630981" y="2554487"/>
            <a:ext cx="2021000" cy="2598713"/>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3522045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938164761"/>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228362" name="think-cell Slide" r:id="rId6" imgW="324" imgH="324" progId="TCLayout.ActiveDocument.1">
                  <p:embed/>
                </p:oleObj>
              </mc:Choice>
              <mc:Fallback>
                <p:oleObj name="think-cell Slide" r:id="rId6" imgW="324" imgH="324" progId="TCLayout.ActiveDocument.1">
                  <p:embed/>
                  <p:pic>
                    <p:nvPicPr>
                      <p:cNvPr id="3" name="Object 2" hidden="1"/>
                      <p:cNvPicPr/>
                      <p:nvPr/>
                    </p:nvPicPr>
                    <p:blipFill>
                      <a:blip r:embed="rId7"/>
                      <a:stretch>
                        <a:fillRect/>
                      </a:stretch>
                    </p:blipFill>
                    <p:spPr>
                      <a:xfrm>
                        <a:off x="1192" y="1195"/>
                        <a:ext cx="1190" cy="1191"/>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JS SlideHeader"/>
          <p:cNvSpPr txBox="1"/>
          <p:nvPr/>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8" name="Date Placeholder 7"/>
          <p:cNvSpPr>
            <a:spLocks noGrp="1"/>
          </p:cNvSpPr>
          <p:nvPr>
            <p:ph type="dt" sz="half" idx="11"/>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3" name="Pentagon 3"/>
          <p:cNvSpPr/>
          <p:nvPr userDrawn="1"/>
        </p:nvSpPr>
        <p:spPr bwMode="white">
          <a:xfrm>
            <a:off x="1" y="2"/>
            <a:ext cx="4070190" cy="5148263"/>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457200" y="1340442"/>
            <a:ext cx="3061977" cy="2467383"/>
          </a:xfrm>
          <a:prstGeom prst="rect">
            <a:avLst/>
          </a:prstGeom>
        </p:spPr>
        <p:txBody>
          <a:bodyPr anchor="ctr">
            <a:noAutofit/>
          </a:bodyPr>
          <a:lstStyle>
            <a:lvl1pPr>
              <a:defRPr sz="3200" b="0">
                <a:solidFill>
                  <a:srgbClr val="002D3F"/>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436146" y="2548154"/>
            <a:ext cx="973931" cy="2681387"/>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2374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38144940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29386"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3" name="Pentagon 3"/>
          <p:cNvSpPr/>
          <p:nvPr userDrawn="1"/>
        </p:nvSpPr>
        <p:spPr bwMode="white">
          <a:xfrm>
            <a:off x="1" y="2"/>
            <a:ext cx="4070190" cy="5148263"/>
          </a:xfrm>
          <a:prstGeom prst="homePlate">
            <a:avLst>
              <a:gd name="adj" fmla="val 12939"/>
            </a:avLst>
          </a:pr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14" name="Title 1"/>
          <p:cNvSpPr>
            <a:spLocks noGrp="1"/>
          </p:cNvSpPr>
          <p:nvPr>
            <p:ph type="title" hasCustomPrompt="1"/>
          </p:nvPr>
        </p:nvSpPr>
        <p:spPr>
          <a:xfrm>
            <a:off x="457200" y="1340442"/>
            <a:ext cx="3061977" cy="2467383"/>
          </a:xfrm>
          <a:prstGeom prst="rect">
            <a:avLst/>
          </a:prstGeom>
        </p:spPr>
        <p:txBody>
          <a:bodyPr anchor="ctr">
            <a:noAutofit/>
          </a:bodyPr>
          <a:lstStyle>
            <a:lvl1pPr>
              <a:defRPr sz="3200" b="0">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6"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7"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7562" b="6867"/>
          <a:stretch/>
        </p:blipFill>
        <p:spPr>
          <a:xfrm>
            <a:off x="2683546" y="2564599"/>
            <a:ext cx="2021000" cy="2583665"/>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600112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359280010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30410"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Date Placeholder 7"/>
          <p:cNvSpPr>
            <a:spLocks noGrp="1"/>
          </p:cNvSpPr>
          <p:nvPr>
            <p:ph type="dt" sz="half" idx="16"/>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8"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14" name="Pentagon 8"/>
          <p:cNvSpPr/>
          <p:nvPr userDrawn="1"/>
        </p:nvSpPr>
        <p:spPr bwMode="white">
          <a:xfrm>
            <a:off x="1" y="2"/>
            <a:ext cx="4772660" cy="5148263"/>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457200" y="349200"/>
            <a:ext cx="3520537" cy="993775"/>
          </a:xfrm>
          <a:prstGeom prst="rect">
            <a:avLst/>
          </a:prstGeom>
        </p:spPr>
        <p:txBody>
          <a:bodyPr vert="horz" wrap="square" lIns="0" tIns="0" rIns="0" bIns="0" rtlCol="0" anchor="ctr">
            <a:normAutofit/>
          </a:bodyPr>
          <a:lstStyle>
            <a:lvl1pPr>
              <a:defRPr lang="en-US" dirty="0"/>
            </a:lvl1pPr>
          </a:lstStyle>
          <a:p>
            <a:pPr marL="0" lvl="0" defTabSz="914400"/>
            <a:r>
              <a:rPr lang="en-US"/>
              <a:t>Click to add title</a:t>
            </a:r>
          </a:p>
        </p:txBody>
      </p:sp>
      <p:pic>
        <p:nvPicPr>
          <p:cNvPr id="9" name="Picture 8"/>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048354" y="2694698"/>
            <a:ext cx="1023938" cy="2539571"/>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1552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7726859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31434"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4" name="Pentagon 8"/>
          <p:cNvSpPr/>
          <p:nvPr userDrawn="1"/>
        </p:nvSpPr>
        <p:spPr bwMode="white">
          <a:xfrm>
            <a:off x="1" y="2"/>
            <a:ext cx="4772660" cy="5148263"/>
          </a:xfrm>
          <a:prstGeom prst="homePlate">
            <a:avLst>
              <a:gd name="adj" fmla="val 12939"/>
            </a:avLst>
          </a:pr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16" name="Title 2"/>
          <p:cNvSpPr>
            <a:spLocks noGrp="1"/>
          </p:cNvSpPr>
          <p:nvPr>
            <p:ph type="title" hasCustomPrompt="1"/>
          </p:nvPr>
        </p:nvSpPr>
        <p:spPr>
          <a:xfrm>
            <a:off x="457200" y="349200"/>
            <a:ext cx="3520537" cy="993775"/>
          </a:xfrm>
          <a:prstGeom prst="rect">
            <a:avLst/>
          </a:prstGeom>
        </p:spPr>
        <p:txBody>
          <a:bodyPr vert="horz" wrap="square" lIns="0" tIns="0" rIns="0" bIns="0" anchor="ctr" anchorCtr="0">
            <a:noAutofit/>
          </a:bodyPr>
          <a:lstStyle>
            <a:lvl1pPr marL="0" indent="0" algn="l">
              <a:lnSpc>
                <a:spcPct val="90000"/>
              </a:lnSpc>
              <a:spcBef>
                <a:spcPct val="0"/>
              </a:spcBef>
              <a:spcAft>
                <a:spcPts val="0"/>
              </a:spcAft>
              <a:defRPr sz="2500" b="0" i="0" u="none" kern="1200" spc="0">
                <a:solidFill>
                  <a:srgbClr val="FFFFFF"/>
                </a:solidFill>
                <a:latin typeface="+mj-lt"/>
                <a:ea typeface="+mj-ea"/>
                <a:cs typeface="+mj-cs"/>
                <a:sym typeface="+mj-lt"/>
              </a:defRPr>
            </a:lvl1pPr>
          </a:lstStyle>
          <a:p>
            <a:pPr lvl="0"/>
            <a:r>
              <a:rPr lang="en-US"/>
              <a:t>Click to add title</a:t>
            </a:r>
          </a:p>
        </p:txBody>
      </p:sp>
      <p:sp>
        <p:nvSpPr>
          <p:cNvPr id="12"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3"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3345130" y="2558219"/>
            <a:ext cx="2021000" cy="2594814"/>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12840673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4044308287"/>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32458"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2" y="2"/>
            <a:ext cx="6334679" cy="5148263"/>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457200" y="349200"/>
            <a:ext cx="4707900" cy="993775"/>
          </a:xfrm>
          <a:prstGeom prst="rect">
            <a:avLst/>
          </a:prstGeom>
        </p:spPr>
        <p:txBody>
          <a:bodyPr vert="horz" wrap="square" lIns="0" tIns="0" rIns="0" bIns="0" rtlCol="0" anchor="ctr">
            <a:normAutofit/>
          </a:bodyPr>
          <a:lstStyle>
            <a:lvl1pPr>
              <a:defRPr lang="en-US" dirty="0"/>
            </a:lvl1pPr>
          </a:lstStyle>
          <a:p>
            <a:pPr marL="0" lvl="0" defTabSz="914400"/>
            <a:r>
              <a:rPr lang="en-US"/>
              <a:t>Click to add title</a:t>
            </a:r>
          </a:p>
        </p:txBody>
      </p:sp>
      <p:pic>
        <p:nvPicPr>
          <p:cNvPr id="16" name="Picture 15"/>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617756" y="2694698"/>
            <a:ext cx="1023938" cy="2539571"/>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0542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24711451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33482"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2" y="2"/>
            <a:ext cx="6334679" cy="5148263"/>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11" name="Title 3"/>
          <p:cNvSpPr>
            <a:spLocks noGrp="1"/>
          </p:cNvSpPr>
          <p:nvPr>
            <p:ph type="title" hasCustomPrompt="1"/>
          </p:nvPr>
        </p:nvSpPr>
        <p:spPr>
          <a:xfrm>
            <a:off x="457200" y="349200"/>
            <a:ext cx="4707900" cy="993775"/>
          </a:xfrm>
          <a:prstGeom prst="rect">
            <a:avLst/>
          </a:prstGeom>
        </p:spPr>
        <p:txBody>
          <a:bodyPr vert="horz" wrap="square" lIns="0" tIns="0" rIns="0" bIns="0" anchor="ctr" anchorCtr="0">
            <a:noAutofit/>
          </a:bodyPr>
          <a:lstStyle>
            <a:lvl1pPr marL="0" indent="0" algn="l">
              <a:lnSpc>
                <a:spcPct val="90000"/>
              </a:lnSpc>
              <a:spcBef>
                <a:spcPct val="0"/>
              </a:spcBef>
              <a:spcAft>
                <a:spcPts val="0"/>
              </a:spcAft>
              <a:defRPr sz="2500" b="0" i="0" u="none" kern="1200" spc="0">
                <a:solidFill>
                  <a:srgbClr val="FFFFFF"/>
                </a:solidFill>
                <a:latin typeface="+mj-lt"/>
                <a:ea typeface="+mj-ea"/>
                <a:cs typeface="+mj-cs"/>
                <a:sym typeface="+mj-lt"/>
              </a:defRPr>
            </a:lvl1pPr>
          </a:lstStyle>
          <a:p>
            <a:pPr lvl="0"/>
            <a:r>
              <a:rPr lang="en-US"/>
              <a:t>Click to add title</a:t>
            </a:r>
          </a:p>
        </p:txBody>
      </p:sp>
      <p:sp>
        <p:nvSpPr>
          <p:cNvPr id="17"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8"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4925722" y="2558219"/>
            <a:ext cx="2021000" cy="2594814"/>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27124484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3"/>
            </p:custDataLst>
            <p:extLst>
              <p:ext uri="{D42A27DB-BD31-4B8C-83A1-F6EECF244321}">
                <p14:modId xmlns:p14="http://schemas.microsoft.com/office/powerpoint/2010/main" val="120915106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34506" name="think-cell Slide" r:id="rId6" imgW="286" imgH="286" progId="TCLayout.ActiveDocument.1">
                  <p:embed/>
                </p:oleObj>
              </mc:Choice>
              <mc:Fallback>
                <p:oleObj name="think-cell Slide" r:id="rId6" imgW="286" imgH="286" progId="TCLayout.ActiveDocument.1">
                  <p:embed/>
                  <p:pic>
                    <p:nvPicPr>
                      <p:cNvPr id="5" name="Object 4"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7" name="Rectangle 6"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3" name="JS SlideHeader"/>
          <p:cNvSpPr txBox="1"/>
          <p:nvPr/>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4" name="Date Placeholder 3"/>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8" name="Title 1"/>
          <p:cNvSpPr>
            <a:spLocks noGrp="1"/>
          </p:cNvSpPr>
          <p:nvPr>
            <p:ph type="title" hasCustomPrompt="1"/>
          </p:nvPr>
        </p:nvSpPr>
        <p:spPr>
          <a:xfrm>
            <a:off x="472500" y="2872407"/>
            <a:ext cx="8199900" cy="1206028"/>
          </a:xfrm>
        </p:spPr>
        <p:txBody>
          <a:bodyPr anchor="b">
            <a:noAutofit/>
          </a:bodyPr>
          <a:lstStyle>
            <a:lvl1pPr marL="0" algn="l" defTabSz="685783" rtl="0" eaLnBrk="1" fontAlgn="auto" latinLnBrk="0" hangingPunct="1">
              <a:lnSpc>
                <a:spcPts val="4500"/>
              </a:lnSpc>
              <a:spcBef>
                <a:spcPts val="0"/>
              </a:spcBef>
              <a:spcAft>
                <a:spcPts val="0"/>
              </a:spcAft>
              <a:defRPr lang="en-US" sz="40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18122027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rgbClr val="00212E"/>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725426761"/>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235530" name="think-cell Slide" r:id="rId4" imgW="324" imgH="324" progId="TCLayout.ActiveDocument.1">
                  <p:embed/>
                </p:oleObj>
              </mc:Choice>
              <mc:Fallback>
                <p:oleObj name="think-cell Slide" r:id="rId4" imgW="324" imgH="324" progId="TCLayout.ActiveDocument.1">
                  <p:embed/>
                  <p:pic>
                    <p:nvPicPr>
                      <p:cNvPr id="2" name="Object 1" hidden="1"/>
                      <p:cNvPicPr/>
                      <p:nvPr/>
                    </p:nvPicPr>
                    <p:blipFill>
                      <a:blip r:embed="rId5"/>
                      <a:stretch>
                        <a:fillRect/>
                      </a:stretch>
                    </p:blipFill>
                    <p:spPr>
                      <a:xfrm>
                        <a:off x="1192" y="1195"/>
                        <a:ext cx="1190" cy="1191"/>
                      </a:xfrm>
                      <a:prstGeom prst="rect">
                        <a:avLst/>
                      </a:prstGeom>
                    </p:spPr>
                  </p:pic>
                </p:oleObj>
              </mc:Fallback>
            </mc:AlternateContent>
          </a:graphicData>
        </a:graphic>
      </p:graphicFrame>
      <p:sp>
        <p:nvSpPr>
          <p:cNvPr id="6"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5097831" y="79632"/>
            <a:ext cx="577477" cy="7514866"/>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9144000" cy="4404576"/>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002D3F"/>
          </a:solidFill>
          <a:ln>
            <a:noFill/>
          </a:ln>
          <a:effectLst/>
        </p:spPr>
        <p:txBody>
          <a:bodyPr vert="horz" wrap="square" lIns="68580" tIns="34290" rIns="68580" bIns="34290" numCol="1" anchor="t" anchorCtr="0" compatLnSpc="1">
            <a:prstTxWarp prst="textNoShape">
              <a:avLst/>
            </a:prstTxWarp>
            <a:noAutofit/>
          </a:bodyPr>
          <a:lstStyle/>
          <a:p>
            <a:endParaRPr lang="en-US" sz="1013">
              <a:latin typeface="+mn-lt"/>
              <a:ea typeface="+mn-ea"/>
              <a:cs typeface="+mn-cs"/>
              <a:sym typeface="+mn-lt"/>
            </a:endParaRPr>
          </a:p>
        </p:txBody>
      </p:sp>
    </p:spTree>
    <p:extLst>
      <p:ext uri="{BB962C8B-B14F-4D97-AF65-F5344CB8AC3E}">
        <p14:creationId xmlns:p14="http://schemas.microsoft.com/office/powerpoint/2010/main" val="42619507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 Title Slid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01499833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4586" name="think-cell Slide" r:id="rId6" imgW="384" imgH="384" progId="TCLayout.ActiveDocument.1">
                  <p:embed/>
                </p:oleObj>
              </mc:Choice>
              <mc:Fallback>
                <p:oleObj name="think-cell Slide" r:id="rId6" imgW="384" imgH="384"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1"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Title 1"/>
          <p:cNvSpPr>
            <a:spLocks noGrp="1"/>
          </p:cNvSpPr>
          <p:nvPr>
            <p:ph type="ctrTitle" hasCustomPrompt="1"/>
          </p:nvPr>
        </p:nvSpPr>
        <p:spPr>
          <a:xfrm>
            <a:off x="864000" y="2044800"/>
            <a:ext cx="6858000" cy="457323"/>
          </a:xfrm>
        </p:spPr>
        <p:txBody>
          <a:bodyPr vert="horz" lIns="0" tIns="0" rIns="0" bIns="0" rtlCol="0" anchor="t" anchorCtr="0">
            <a:normAutofit/>
          </a:bodyPr>
          <a:lstStyle>
            <a:lvl1pPr>
              <a:defRPr kumimoji="0" lang="en-US" b="1" i="0" u="none" strike="noStrike" cap="none" spc="0" normalizeH="0" baseline="0" dirty="0">
                <a:ln>
                  <a:noFill/>
                </a:ln>
                <a:solidFill>
                  <a:prstClr val="white"/>
                </a:solidFill>
                <a:effectLst/>
                <a:uLnTx/>
                <a:uFillTx/>
              </a:defRPr>
            </a:lvl1pPr>
          </a:lstStyle>
          <a:p>
            <a:pPr marL="0" marR="0" lvl="0" indent="0" defTabSz="914400" fontAlgn="auto">
              <a:spcAft>
                <a:spcPts val="0"/>
              </a:spcAft>
              <a:buClrTx/>
              <a:buSzTx/>
              <a:buFontTx/>
              <a:tabLst/>
            </a:pPr>
            <a:r>
              <a:rPr lang="en-US"/>
              <a:t>Title of the presentation</a:t>
            </a:r>
          </a:p>
        </p:txBody>
      </p:sp>
      <p:sp>
        <p:nvSpPr>
          <p:cNvPr id="17" name="Subtitle 2"/>
          <p:cNvSpPr>
            <a:spLocks noGrp="1"/>
          </p:cNvSpPr>
          <p:nvPr>
            <p:ph type="subTitle" idx="1" hasCustomPrompt="1"/>
          </p:nvPr>
        </p:nvSpPr>
        <p:spPr>
          <a:xfrm>
            <a:off x="864000" y="2574000"/>
            <a:ext cx="6858000" cy="432179"/>
          </a:xfrm>
        </p:spPr>
        <p:txBody>
          <a:bodyPr vert="horz" lIns="0" tIns="0" rIns="0" bIns="0" rtlCol="0">
            <a:normAutofit/>
          </a:bodyPr>
          <a:lstStyle>
            <a:lvl1pPr>
              <a:defRPr kumimoji="0" lang="en-AU" sz="1800" b="1" i="0" u="none" strike="noStrike" cap="none" spc="0" normalizeH="0" baseline="0" dirty="0">
                <a:ln>
                  <a:noFill/>
                </a:ln>
                <a:solidFill>
                  <a:srgbClr val="E7E6E6"/>
                </a:solidFill>
                <a:effectLst/>
                <a:uLnTx/>
                <a:uFillTx/>
              </a:defRPr>
            </a:lvl1pPr>
          </a:lstStyle>
          <a:p>
            <a:pPr marR="0" lvl="0" defTabSz="914400" fontAlgn="auto">
              <a:lnSpc>
                <a:spcPct val="90000"/>
              </a:lnSpc>
              <a:spcBef>
                <a:spcPts val="1000"/>
              </a:spcBef>
              <a:spcAft>
                <a:spcPts val="0"/>
              </a:spcAft>
              <a:buClrTx/>
              <a:buSzTx/>
              <a:buNone/>
              <a:tabLst/>
            </a:pPr>
            <a:r>
              <a:rPr lang="en-AU" b="1">
                <a:solidFill>
                  <a:schemeClr val="bg2"/>
                </a:solidFill>
              </a:rPr>
              <a:t>Subtitle style  </a:t>
            </a:r>
            <a:r>
              <a:rPr lang="en-AU" b="1">
                <a:solidFill>
                  <a:srgbClr val="E9A913"/>
                </a:solidFill>
              </a:rPr>
              <a:t>|</a:t>
            </a:r>
            <a:r>
              <a:rPr lang="en-AU" b="1">
                <a:solidFill>
                  <a:schemeClr val="bg2"/>
                </a:solidFill>
              </a:rPr>
              <a:t>  et </a:t>
            </a:r>
            <a:r>
              <a:rPr lang="en-AU" b="1" err="1">
                <a:solidFill>
                  <a:schemeClr val="bg2"/>
                </a:solidFill>
              </a:rPr>
              <a:t>milliaea</a:t>
            </a:r>
            <a:r>
              <a:rPr lang="en-AU" b="1">
                <a:solidFill>
                  <a:schemeClr val="bg2"/>
                </a:solidFill>
              </a:rPr>
              <a:t> </a:t>
            </a:r>
            <a:r>
              <a:rPr lang="en-AU" b="1" err="1">
                <a:solidFill>
                  <a:schemeClr val="bg2"/>
                </a:solidFill>
              </a:rPr>
              <a:t>doluptatur</a:t>
            </a:r>
            <a:r>
              <a:rPr lang="en-AU" b="1">
                <a:solidFill>
                  <a:schemeClr val="bg2"/>
                </a:solidFill>
              </a:rPr>
              <a:t>  </a:t>
            </a:r>
            <a:r>
              <a:rPr lang="en-AU" b="1">
                <a:solidFill>
                  <a:srgbClr val="E9A913"/>
                </a:solidFill>
              </a:rPr>
              <a:t>|</a:t>
            </a:r>
            <a:r>
              <a:rPr lang="en-AU" b="1">
                <a:solidFill>
                  <a:schemeClr val="bg2"/>
                </a:solidFill>
              </a:rPr>
              <a:t>  as </a:t>
            </a:r>
            <a:r>
              <a:rPr lang="en-AU" b="1" err="1">
                <a:solidFill>
                  <a:schemeClr val="bg2"/>
                </a:solidFill>
              </a:rPr>
              <a:t>molupti</a:t>
            </a:r>
            <a:r>
              <a:rPr lang="en-AU" b="1">
                <a:solidFill>
                  <a:schemeClr val="bg2"/>
                </a:solidFill>
              </a:rPr>
              <a:t> </a:t>
            </a:r>
            <a:r>
              <a:rPr lang="en-AU" b="1" err="1">
                <a:solidFill>
                  <a:schemeClr val="bg2"/>
                </a:solidFill>
              </a:rPr>
              <a:t>oribus</a:t>
            </a:r>
            <a:endParaRPr lang="en-AU" b="1">
              <a:solidFill>
                <a:schemeClr val="bg2"/>
              </a:solidFill>
            </a:endParaRPr>
          </a:p>
        </p:txBody>
      </p:sp>
      <p:sp>
        <p:nvSpPr>
          <p:cNvPr id="2" name="Footer Placeholder 1">
            <a:extLst>
              <a:ext uri="{FF2B5EF4-FFF2-40B4-BE49-F238E27FC236}">
                <a16:creationId xmlns:a16="http://schemas.microsoft.com/office/drawing/2014/main" id="{EDA5552E-028E-438B-A6AF-DC80A7B8BF16}"/>
              </a:ext>
            </a:extLst>
          </p:cNvPr>
          <p:cNvSpPr>
            <a:spLocks noGrp="1"/>
          </p:cNvSpPr>
          <p:nvPr>
            <p:ph type="ftr" sz="quarter" idx="10"/>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2725794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rgbClr val="2C2C2C"/>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156123716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36554" name="think-cell Slide" r:id="rId5" imgW="286" imgH="286" progId="TCLayout.ActiveDocument.1">
                  <p:embed/>
                </p:oleObj>
              </mc:Choice>
              <mc:Fallback>
                <p:oleObj name="think-cell Slide" r:id="rId5" imgW="286" imgH="286" progId="TCLayout.ActiveDocument.1">
                  <p:embed/>
                  <p:pic>
                    <p:nvPicPr>
                      <p:cNvPr id="6" name="Object 5"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9" name="Rectangle 8"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 name="Date Placeholder 1"/>
          <p:cNvSpPr>
            <a:spLocks noGrp="1"/>
          </p:cNvSpPr>
          <p:nvPr>
            <p:ph type="dt" sz="half" idx="14"/>
          </p:nvPr>
        </p:nvSpPr>
        <p:spPr bwMode="white">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4" name="Title 3"/>
          <p:cNvSpPr>
            <a:spLocks noGrp="1"/>
          </p:cNvSpPr>
          <p:nvPr>
            <p:ph type="title" hasCustomPrompt="1"/>
          </p:nvPr>
        </p:nvSpPr>
        <p:spPr>
          <a:xfrm>
            <a:off x="457200" y="349200"/>
            <a:ext cx="6364188" cy="993775"/>
          </a:xfrm>
        </p:spPr>
        <p:txBody>
          <a:bodyPr>
            <a:normAutofit/>
          </a:bodyPr>
          <a:lstStyle>
            <a:lvl1pPr>
              <a:defRPr sz="2500">
                <a:solidFill>
                  <a:schemeClr val="bg1"/>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745414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51397733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37578"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5" name="Date Placeholder 4"/>
          <p:cNvSpPr>
            <a:spLocks noGrp="1"/>
          </p:cNvSpPr>
          <p:nvPr>
            <p:ph type="dt" sz="half" idx="12"/>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1922928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121488584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38602"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7"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 name="Date Placeholder 1"/>
          <p:cNvSpPr>
            <a:spLocks noGrp="1"/>
          </p:cNvSpPr>
          <p:nvPr>
            <p:ph type="dt" sz="half" idx="12"/>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25335593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Disclaim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13910375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39626"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10"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15815591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blank" preserve="1">
  <p:cSld name="En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409240895"/>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240650" name="think-cell Slide" r:id="rId5" imgW="384" imgH="384" progId="TCLayout.ActiveDocument.1">
                  <p:embed/>
                </p:oleObj>
              </mc:Choice>
              <mc:Fallback>
                <p:oleObj name="think-cell Slide" r:id="rId5" imgW="384" imgH="384"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0CEE8C29-9A6D-4B68-BDAC-CB90E3DBD791}"/>
              </a:ext>
            </a:extLst>
          </p:cNvPr>
          <p:cNvSpPr>
            <a:spLocks noGrp="1"/>
          </p:cNvSpPr>
          <p:nvPr>
            <p:ph type="ftr" sz="quarter" idx="10"/>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4993556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77780587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4167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grpSp>
        <p:nvGrpSpPr>
          <p:cNvPr id="55" name="Group 54"/>
          <p:cNvGrpSpPr/>
          <p:nvPr userDrawn="1"/>
        </p:nvGrpSpPr>
        <p:grpSpPr>
          <a:xfrm>
            <a:off x="900" y="-1949"/>
            <a:ext cx="9142200" cy="5152160"/>
            <a:chOff x="900" y="-1949"/>
            <a:chExt cx="9142200" cy="5152160"/>
          </a:xfrm>
        </p:grpSpPr>
        <p:sp>
          <p:nvSpPr>
            <p:cNvPr id="93" name="Slide edges"/>
            <p:cNvSpPr>
              <a:spLocks/>
            </p:cNvSpPr>
            <p:nvPr/>
          </p:nvSpPr>
          <p:spPr bwMode="auto">
            <a:xfrm>
              <a:off x="900" y="-1949"/>
              <a:ext cx="9142200" cy="515216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A4A7A9"/>
            </a:solidFill>
            <a:ln>
              <a:noFill/>
            </a:ln>
          </p:spPr>
          <p:txBody>
            <a:bodyPr vert="horz" wrap="square" lIns="68580" tIns="34290" rIns="68580" bIns="34290" numCol="1" anchor="t" anchorCtr="0" compatLnSpc="1">
              <a:prstTxWarp prst="textNoShape">
                <a:avLst/>
              </a:prstTxWarp>
            </a:bodyPr>
            <a:lstStyle/>
            <a:p>
              <a:pPr>
                <a:defRPr/>
              </a:pPr>
              <a:endParaRPr lang="en-US">
                <a:solidFill>
                  <a:srgbClr val="575757"/>
                </a:solidFill>
              </a:endParaRPr>
            </a:p>
          </p:txBody>
        </p:sp>
        <p:sp>
          <p:nvSpPr>
            <p:cNvPr id="94" name="Footnote measure"/>
            <p:cNvSpPr>
              <a:spLocks noChangeArrowheads="1"/>
            </p:cNvSpPr>
            <p:nvPr/>
          </p:nvSpPr>
          <p:spPr bwMode="auto">
            <a:xfrm>
              <a:off x="457201" y="4589938"/>
              <a:ext cx="8204454" cy="332399"/>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5" name="Whitespace measure"/>
            <p:cNvSpPr>
              <a:spLocks noChangeArrowheads="1"/>
            </p:cNvSpPr>
            <p:nvPr/>
          </p:nvSpPr>
          <p:spPr bwMode="auto">
            <a:xfrm>
              <a:off x="457201" y="1131085"/>
              <a:ext cx="8204454" cy="435777"/>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6" name="Rectangle 6"/>
            <p:cNvSpPr>
              <a:spLocks noChangeArrowheads="1"/>
            </p:cNvSpPr>
            <p:nvPr/>
          </p:nvSpPr>
          <p:spPr bwMode="auto">
            <a:xfrm>
              <a:off x="471599" y="1129023"/>
              <a:ext cx="8206874" cy="43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7" name="No-fly zone"/>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close/>
                  <a:moveTo>
                    <a:pt x="6021" y="0"/>
                  </a:moveTo>
                  <a:lnTo>
                    <a:pt x="0" y="0"/>
                  </a:lnTo>
                  <a:lnTo>
                    <a:pt x="0" y="3390"/>
                  </a:lnTo>
                  <a:lnTo>
                    <a:pt x="6021" y="3390"/>
                  </a:lnTo>
                  <a:lnTo>
                    <a:pt x="6021" y="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8" name="Freeform 8"/>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moveTo>
                    <a:pt x="6021" y="0"/>
                  </a:moveTo>
                  <a:lnTo>
                    <a:pt x="0" y="0"/>
                  </a:lnTo>
                  <a:lnTo>
                    <a:pt x="0" y="3390"/>
                  </a:lnTo>
                  <a:lnTo>
                    <a:pt x="6021" y="3390"/>
                  </a:lnTo>
                  <a:lnTo>
                    <a:pt x="60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nvGrpSpPr>
            <p:cNvPr id="99" name="Gutter space"/>
            <p:cNvGrpSpPr/>
            <p:nvPr/>
          </p:nvGrpSpPr>
          <p:grpSpPr>
            <a:xfrm>
              <a:off x="951744" y="470043"/>
              <a:ext cx="7215368" cy="4119894"/>
              <a:chOff x="2322513" y="1258888"/>
              <a:chExt cx="7543800" cy="4341813"/>
            </a:xfrm>
            <a:solidFill>
              <a:schemeClr val="accent5">
                <a:alpha val="15000"/>
              </a:schemeClr>
            </a:solidFill>
          </p:grpSpPr>
          <p:sp>
            <p:nvSpPr>
              <p:cNvPr id="124" name="Rectangle 34"/>
              <p:cNvSpPr>
                <a:spLocks noChangeArrowheads="1"/>
              </p:cNvSpPr>
              <p:nvPr/>
            </p:nvSpPr>
            <p:spPr bwMode="auto">
              <a:xfrm>
                <a:off x="6716713" y="1258888"/>
                <a:ext cx="227013"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5" name="Rectangle 35"/>
              <p:cNvSpPr>
                <a:spLocks noChangeArrowheads="1"/>
              </p:cNvSpPr>
              <p:nvPr/>
            </p:nvSpPr>
            <p:spPr bwMode="auto">
              <a:xfrm>
                <a:off x="818356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6" name="Rectangle 36"/>
              <p:cNvSpPr>
                <a:spLocks noChangeArrowheads="1"/>
              </p:cNvSpPr>
              <p:nvPr/>
            </p:nvSpPr>
            <p:spPr bwMode="auto">
              <a:xfrm>
                <a:off x="7451726"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7" name="Rectangle 37"/>
              <p:cNvSpPr>
                <a:spLocks noChangeArrowheads="1"/>
              </p:cNvSpPr>
              <p:nvPr/>
            </p:nvSpPr>
            <p:spPr bwMode="auto">
              <a:xfrm>
                <a:off x="89154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8" name="Rectangle 38"/>
              <p:cNvSpPr>
                <a:spLocks noChangeArrowheads="1"/>
              </p:cNvSpPr>
              <p:nvPr/>
            </p:nvSpPr>
            <p:spPr bwMode="auto">
              <a:xfrm>
                <a:off x="9647238" y="1258888"/>
                <a:ext cx="219075"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9" name="Rectangle 39"/>
              <p:cNvSpPr>
                <a:spLocks noChangeArrowheads="1"/>
              </p:cNvSpPr>
              <p:nvPr/>
            </p:nvSpPr>
            <p:spPr bwMode="auto">
              <a:xfrm>
                <a:off x="5984876" y="1258888"/>
                <a:ext cx="23018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0" name="Rectangle 40"/>
              <p:cNvSpPr>
                <a:spLocks noChangeArrowheads="1"/>
              </p:cNvSpPr>
              <p:nvPr/>
            </p:nvSpPr>
            <p:spPr bwMode="auto">
              <a:xfrm>
                <a:off x="2322513" y="1258888"/>
                <a:ext cx="228600"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1" name="Rectangle 41"/>
              <p:cNvSpPr>
                <a:spLocks noChangeArrowheads="1"/>
              </p:cNvSpPr>
              <p:nvPr/>
            </p:nvSpPr>
            <p:spPr bwMode="auto">
              <a:xfrm>
                <a:off x="305911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2" name="Rectangle 42"/>
              <p:cNvSpPr>
                <a:spLocks noChangeArrowheads="1"/>
              </p:cNvSpPr>
              <p:nvPr/>
            </p:nvSpPr>
            <p:spPr bwMode="auto">
              <a:xfrm>
                <a:off x="379095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3" name="Rectangle 43"/>
              <p:cNvSpPr>
                <a:spLocks noChangeArrowheads="1"/>
              </p:cNvSpPr>
              <p:nvPr/>
            </p:nvSpPr>
            <p:spPr bwMode="auto">
              <a:xfrm>
                <a:off x="45212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8" name="Rectangle 44"/>
              <p:cNvSpPr>
                <a:spLocks noChangeArrowheads="1"/>
              </p:cNvSpPr>
              <p:nvPr/>
            </p:nvSpPr>
            <p:spPr bwMode="auto">
              <a:xfrm>
                <a:off x="5253038"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grpSp>
          <p:nvGrpSpPr>
            <p:cNvPr id="100" name="Group 99"/>
            <p:cNvGrpSpPr/>
            <p:nvPr/>
          </p:nvGrpSpPr>
          <p:grpSpPr>
            <a:xfrm>
              <a:off x="900" y="470043"/>
              <a:ext cx="9142200" cy="4119894"/>
              <a:chOff x="900" y="470043"/>
              <a:chExt cx="9142200" cy="4119894"/>
            </a:xfrm>
          </p:grpSpPr>
          <p:sp>
            <p:nvSpPr>
              <p:cNvPr id="104" name="Line 14"/>
              <p:cNvSpPr>
                <a:spLocks noChangeShapeType="1"/>
              </p:cNvSpPr>
              <p:nvPr/>
            </p:nvSpPr>
            <p:spPr bwMode="auto">
              <a:xfrm>
                <a:off x="900" y="68940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5" name="Line 15"/>
              <p:cNvSpPr>
                <a:spLocks noChangeShapeType="1"/>
              </p:cNvSpPr>
              <p:nvPr/>
            </p:nvSpPr>
            <p:spPr bwMode="auto">
              <a:xfrm>
                <a:off x="900" y="470043"/>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6" name="Line 16"/>
              <p:cNvSpPr>
                <a:spLocks noChangeShapeType="1"/>
              </p:cNvSpPr>
              <p:nvPr/>
            </p:nvSpPr>
            <p:spPr bwMode="auto">
              <a:xfrm>
                <a:off x="900" y="458993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7" name="Line 17"/>
              <p:cNvSpPr>
                <a:spLocks noChangeShapeType="1"/>
              </p:cNvSpPr>
              <p:nvPr/>
            </p:nvSpPr>
            <p:spPr bwMode="auto">
              <a:xfrm>
                <a:off x="900" y="908771"/>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8" name="Line 18"/>
              <p:cNvSpPr>
                <a:spLocks noChangeShapeType="1"/>
              </p:cNvSpPr>
              <p:nvPr/>
            </p:nvSpPr>
            <p:spPr bwMode="auto">
              <a:xfrm>
                <a:off x="900" y="1128135"/>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9" name="Line 19"/>
              <p:cNvSpPr>
                <a:spLocks noChangeShapeType="1"/>
              </p:cNvSpPr>
              <p:nvPr/>
            </p:nvSpPr>
            <p:spPr bwMode="auto">
              <a:xfrm>
                <a:off x="900" y="1347499"/>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0" name="Line 20"/>
              <p:cNvSpPr>
                <a:spLocks noChangeShapeType="1"/>
              </p:cNvSpPr>
              <p:nvPr/>
            </p:nvSpPr>
            <p:spPr bwMode="auto">
              <a:xfrm>
                <a:off x="900" y="156686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1" name="Line 21"/>
              <p:cNvSpPr>
                <a:spLocks noChangeShapeType="1"/>
              </p:cNvSpPr>
              <p:nvPr/>
            </p:nvSpPr>
            <p:spPr bwMode="auto">
              <a:xfrm>
                <a:off x="900" y="178279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2" name="Line 22"/>
              <p:cNvSpPr>
                <a:spLocks noChangeShapeType="1"/>
              </p:cNvSpPr>
              <p:nvPr/>
            </p:nvSpPr>
            <p:spPr bwMode="auto">
              <a:xfrm>
                <a:off x="900" y="199873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3" name="Line 23"/>
              <p:cNvSpPr>
                <a:spLocks noChangeShapeType="1"/>
              </p:cNvSpPr>
              <p:nvPr/>
            </p:nvSpPr>
            <p:spPr bwMode="auto">
              <a:xfrm>
                <a:off x="900" y="221466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4" name="Line 24"/>
              <p:cNvSpPr>
                <a:spLocks noChangeShapeType="1"/>
              </p:cNvSpPr>
              <p:nvPr/>
            </p:nvSpPr>
            <p:spPr bwMode="auto">
              <a:xfrm>
                <a:off x="900" y="243059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5" name="Line 25"/>
              <p:cNvSpPr>
                <a:spLocks noChangeShapeType="1"/>
              </p:cNvSpPr>
              <p:nvPr/>
            </p:nvSpPr>
            <p:spPr bwMode="auto">
              <a:xfrm>
                <a:off x="900" y="264653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6" name="Line 26"/>
              <p:cNvSpPr>
                <a:spLocks noChangeShapeType="1"/>
              </p:cNvSpPr>
              <p:nvPr/>
            </p:nvSpPr>
            <p:spPr bwMode="auto">
              <a:xfrm>
                <a:off x="900" y="286246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7" name="Line 27"/>
              <p:cNvSpPr>
                <a:spLocks noChangeShapeType="1"/>
              </p:cNvSpPr>
              <p:nvPr/>
            </p:nvSpPr>
            <p:spPr bwMode="auto">
              <a:xfrm>
                <a:off x="900" y="307840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8" name="Line 28"/>
              <p:cNvSpPr>
                <a:spLocks noChangeShapeType="1"/>
              </p:cNvSpPr>
              <p:nvPr/>
            </p:nvSpPr>
            <p:spPr bwMode="auto">
              <a:xfrm>
                <a:off x="900" y="329433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9" name="Line 29"/>
              <p:cNvSpPr>
                <a:spLocks noChangeShapeType="1"/>
              </p:cNvSpPr>
              <p:nvPr/>
            </p:nvSpPr>
            <p:spPr bwMode="auto">
              <a:xfrm>
                <a:off x="900" y="351026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20" name="Line 30"/>
              <p:cNvSpPr>
                <a:spLocks noChangeShapeType="1"/>
              </p:cNvSpPr>
              <p:nvPr/>
            </p:nvSpPr>
            <p:spPr bwMode="auto">
              <a:xfrm>
                <a:off x="900" y="372620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21" name="Line 31"/>
              <p:cNvSpPr>
                <a:spLocks noChangeShapeType="1"/>
              </p:cNvSpPr>
              <p:nvPr/>
            </p:nvSpPr>
            <p:spPr bwMode="auto">
              <a:xfrm>
                <a:off x="900" y="394213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22" name="Line 32"/>
              <p:cNvSpPr>
                <a:spLocks noChangeShapeType="1"/>
              </p:cNvSpPr>
              <p:nvPr/>
            </p:nvSpPr>
            <p:spPr bwMode="auto">
              <a:xfrm>
                <a:off x="900" y="415807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23" name="Line 33"/>
              <p:cNvSpPr>
                <a:spLocks noChangeShapeType="1"/>
              </p:cNvSpPr>
              <p:nvPr/>
            </p:nvSpPr>
            <p:spPr bwMode="auto">
              <a:xfrm>
                <a:off x="900" y="437400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grpSp>
        <p:sp>
          <p:nvSpPr>
            <p:cNvPr id="101" name="Five column measure"/>
            <p:cNvSpPr>
              <a:spLocks noEditPoints="1"/>
            </p:cNvSpPr>
            <p:nvPr/>
          </p:nvSpPr>
          <p:spPr bwMode="auto">
            <a:xfrm>
              <a:off x="471599" y="4456917"/>
              <a:ext cx="8206874" cy="50108"/>
            </a:xfrm>
            <a:custGeom>
              <a:avLst/>
              <a:gdLst>
                <a:gd name="T0" fmla="*/ 1113 w 5405"/>
                <a:gd name="T1" fmla="*/ 0 h 33"/>
                <a:gd name="T2" fmla="*/ 2068 w 5405"/>
                <a:gd name="T3" fmla="*/ 0 h 33"/>
                <a:gd name="T4" fmla="*/ 2068 w 5405"/>
                <a:gd name="T5" fmla="*/ 33 h 33"/>
                <a:gd name="T6" fmla="*/ 1113 w 5405"/>
                <a:gd name="T7" fmla="*/ 33 h 33"/>
                <a:gd name="T8" fmla="*/ 1113 w 5405"/>
                <a:gd name="T9" fmla="*/ 0 h 33"/>
                <a:gd name="T10" fmla="*/ 1113 w 5405"/>
                <a:gd name="T11" fmla="*/ 0 h 33"/>
                <a:gd name="T12" fmla="*/ 4449 w 5405"/>
                <a:gd name="T13" fmla="*/ 0 h 33"/>
                <a:gd name="T14" fmla="*/ 4449 w 5405"/>
                <a:gd name="T15" fmla="*/ 33 h 33"/>
                <a:gd name="T16" fmla="*/ 5405 w 5405"/>
                <a:gd name="T17" fmla="*/ 33 h 33"/>
                <a:gd name="T18" fmla="*/ 5405 w 5405"/>
                <a:gd name="T19" fmla="*/ 0 h 33"/>
                <a:gd name="T20" fmla="*/ 4449 w 5405"/>
                <a:gd name="T21" fmla="*/ 0 h 33"/>
                <a:gd name="T22" fmla="*/ 4449 w 5405"/>
                <a:gd name="T23" fmla="*/ 0 h 33"/>
                <a:gd name="T24" fmla="*/ 3337 w 5405"/>
                <a:gd name="T25" fmla="*/ 0 h 33"/>
                <a:gd name="T26" fmla="*/ 3337 w 5405"/>
                <a:gd name="T27" fmla="*/ 33 h 33"/>
                <a:gd name="T28" fmla="*/ 4293 w 5405"/>
                <a:gd name="T29" fmla="*/ 33 h 33"/>
                <a:gd name="T30" fmla="*/ 4293 w 5405"/>
                <a:gd name="T31" fmla="*/ 0 h 33"/>
                <a:gd name="T32" fmla="*/ 3337 w 5405"/>
                <a:gd name="T33" fmla="*/ 0 h 33"/>
                <a:gd name="T34" fmla="*/ 3337 w 5405"/>
                <a:gd name="T35" fmla="*/ 0 h 33"/>
                <a:gd name="T36" fmla="*/ 2225 w 5405"/>
                <a:gd name="T37" fmla="*/ 0 h 33"/>
                <a:gd name="T38" fmla="*/ 2225 w 5405"/>
                <a:gd name="T39" fmla="*/ 33 h 33"/>
                <a:gd name="T40" fmla="*/ 3180 w 5405"/>
                <a:gd name="T41" fmla="*/ 33 h 33"/>
                <a:gd name="T42" fmla="*/ 3180 w 5405"/>
                <a:gd name="T43" fmla="*/ 0 h 33"/>
                <a:gd name="T44" fmla="*/ 2225 w 5405"/>
                <a:gd name="T45" fmla="*/ 0 h 33"/>
                <a:gd name="T46" fmla="*/ 2225 w 5405"/>
                <a:gd name="T47" fmla="*/ 0 h 33"/>
                <a:gd name="T48" fmla="*/ 0 w 5405"/>
                <a:gd name="T49" fmla="*/ 0 h 33"/>
                <a:gd name="T50" fmla="*/ 0 w 5405"/>
                <a:gd name="T51" fmla="*/ 33 h 33"/>
                <a:gd name="T52" fmla="*/ 955 w 5405"/>
                <a:gd name="T53" fmla="*/ 33 h 33"/>
                <a:gd name="T54" fmla="*/ 955 w 5405"/>
                <a:gd name="T55" fmla="*/ 0 h 33"/>
                <a:gd name="T56" fmla="*/ 0 w 5405"/>
                <a:gd name="T57" fmla="*/ 0 h 33"/>
                <a:gd name="T58" fmla="*/ 0 w 5405"/>
                <a:gd name="T5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05" h="33">
                  <a:moveTo>
                    <a:pt x="1113" y="0"/>
                  </a:moveTo>
                  <a:lnTo>
                    <a:pt x="2068" y="0"/>
                  </a:lnTo>
                  <a:lnTo>
                    <a:pt x="2068" y="33"/>
                  </a:lnTo>
                  <a:lnTo>
                    <a:pt x="1113" y="33"/>
                  </a:lnTo>
                  <a:lnTo>
                    <a:pt x="1113" y="0"/>
                  </a:lnTo>
                  <a:lnTo>
                    <a:pt x="1113" y="0"/>
                  </a:lnTo>
                  <a:close/>
                  <a:moveTo>
                    <a:pt x="4449" y="0"/>
                  </a:moveTo>
                  <a:lnTo>
                    <a:pt x="4449" y="33"/>
                  </a:lnTo>
                  <a:lnTo>
                    <a:pt x="5405" y="33"/>
                  </a:lnTo>
                  <a:lnTo>
                    <a:pt x="5405" y="0"/>
                  </a:lnTo>
                  <a:lnTo>
                    <a:pt x="4449" y="0"/>
                  </a:lnTo>
                  <a:lnTo>
                    <a:pt x="4449" y="0"/>
                  </a:lnTo>
                  <a:close/>
                  <a:moveTo>
                    <a:pt x="3337" y="0"/>
                  </a:moveTo>
                  <a:lnTo>
                    <a:pt x="3337" y="33"/>
                  </a:lnTo>
                  <a:lnTo>
                    <a:pt x="4293" y="33"/>
                  </a:lnTo>
                  <a:lnTo>
                    <a:pt x="4293" y="0"/>
                  </a:lnTo>
                  <a:lnTo>
                    <a:pt x="3337" y="0"/>
                  </a:lnTo>
                  <a:lnTo>
                    <a:pt x="3337" y="0"/>
                  </a:lnTo>
                  <a:close/>
                  <a:moveTo>
                    <a:pt x="2225" y="0"/>
                  </a:moveTo>
                  <a:lnTo>
                    <a:pt x="2225" y="33"/>
                  </a:lnTo>
                  <a:lnTo>
                    <a:pt x="3180" y="33"/>
                  </a:lnTo>
                  <a:lnTo>
                    <a:pt x="3180" y="0"/>
                  </a:lnTo>
                  <a:lnTo>
                    <a:pt x="2225" y="0"/>
                  </a:lnTo>
                  <a:lnTo>
                    <a:pt x="2225" y="0"/>
                  </a:lnTo>
                  <a:close/>
                  <a:moveTo>
                    <a:pt x="0" y="0"/>
                  </a:moveTo>
                  <a:lnTo>
                    <a:pt x="0" y="33"/>
                  </a:lnTo>
                  <a:lnTo>
                    <a:pt x="955" y="33"/>
                  </a:lnTo>
                  <a:lnTo>
                    <a:pt x="955" y="0"/>
                  </a:lnTo>
                  <a:lnTo>
                    <a:pt x="0" y="0"/>
                  </a:lnTo>
                  <a:lnTo>
                    <a:pt x="0" y="0"/>
                  </a:lnTo>
                  <a:close/>
                </a:path>
              </a:pathLst>
            </a:custGeom>
            <a:solidFill>
              <a:srgbClr val="A4A7A9">
                <a:alpha val="15000"/>
              </a:srgbClr>
            </a:solidFill>
            <a:ln w="9525">
              <a:noFill/>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02" name="Live space"/>
            <p:cNvSpPr/>
            <p:nvPr/>
          </p:nvSpPr>
          <p:spPr>
            <a:xfrm>
              <a:off x="457201" y="1566862"/>
              <a:ext cx="8204454" cy="3023075"/>
            </a:xfrm>
            <a:prstGeom prst="rect">
              <a:avLst/>
            </a:prstGeom>
            <a:noFill/>
            <a:ln w="9525">
              <a:solidFill>
                <a:srgbClr val="B6006A">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schemeClr val="bg1"/>
                </a:solidFill>
              </a:endParaRPr>
            </a:p>
          </p:txBody>
        </p:sp>
        <p:sp>
          <p:nvSpPr>
            <p:cNvPr id="103" name="Footnote example"/>
            <p:cNvSpPr txBox="1"/>
            <p:nvPr/>
          </p:nvSpPr>
          <p:spPr>
            <a:xfrm>
              <a:off x="457201" y="4589938"/>
              <a:ext cx="6773186" cy="332399"/>
            </a:xfrm>
            <a:prstGeom prst="rect">
              <a:avLst/>
            </a:prstGeom>
            <a:noFill/>
          </p:spPr>
          <p:txBody>
            <a:bodyPr wrap="square" lIns="0" tIns="0" rIns="0" bIns="0" rtlCol="0" anchor="b">
              <a:spAutoFit/>
            </a:bodyPr>
            <a:lstStyle/>
            <a:p>
              <a:pPr lvl="0">
                <a:lnSpc>
                  <a:spcPct val="90000"/>
                </a:lnSpc>
                <a:defRPr/>
              </a:pPr>
              <a:r>
                <a:rPr lang="en-US" sz="800">
                  <a:solidFill>
                    <a:srgbClr val="A6A6A6"/>
                  </a:solidFill>
                  <a:sym typeface="Trebuchet MS" panose="020B0603020202020204" pitchFamily="34" charset="0"/>
                </a:rPr>
                <a:t>1. xxxx  2. xxxx  3. xxxx</a:t>
              </a:r>
            </a:p>
            <a:p>
              <a:pPr lvl="0">
                <a:lnSpc>
                  <a:spcPct val="90000"/>
                </a:lnSpc>
                <a:defRPr/>
              </a:pPr>
              <a:r>
                <a:rPr lang="en-US" sz="800">
                  <a:solidFill>
                    <a:srgbClr val="A6A6A6"/>
                  </a:solidFill>
                  <a:sym typeface="Trebuchet MS" panose="020B0603020202020204" pitchFamily="34" charset="0"/>
                </a:rPr>
                <a:t>Note: List footnotes in numerical order. Footnote numbers are not bracketed. Use 8pt font. Do not put a period at the end of the note or the source</a:t>
              </a:r>
            </a:p>
            <a:p>
              <a:pPr lvl="0">
                <a:lnSpc>
                  <a:spcPct val="90000"/>
                </a:lnSpc>
                <a:defRPr/>
              </a:pPr>
              <a:r>
                <a:rPr lang="en-US" sz="800">
                  <a:solidFill>
                    <a:srgbClr val="A6A6A6"/>
                  </a:solidFill>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2540642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D. Title Slid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87699465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42698" name="think-cell Slide" r:id="rId6" imgW="384" imgH="384" progId="TCLayout.ActiveDocument.1">
                  <p:embed/>
                </p:oleObj>
              </mc:Choice>
              <mc:Fallback>
                <p:oleObj name="think-cell Slide" r:id="rId6" imgW="384" imgH="384"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1"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Title 1"/>
          <p:cNvSpPr>
            <a:spLocks noGrp="1"/>
          </p:cNvSpPr>
          <p:nvPr>
            <p:ph type="ctrTitle" hasCustomPrompt="1"/>
          </p:nvPr>
        </p:nvSpPr>
        <p:spPr>
          <a:xfrm>
            <a:off x="864000" y="2044800"/>
            <a:ext cx="6858000" cy="457323"/>
          </a:xfrm>
        </p:spPr>
        <p:txBody>
          <a:bodyPr vert="horz" lIns="0" tIns="0" rIns="0" bIns="0" rtlCol="0" anchor="t" anchorCtr="0">
            <a:normAutofit/>
          </a:bodyPr>
          <a:lstStyle>
            <a:lvl1pPr>
              <a:defRPr kumimoji="0" lang="en-US" b="1" i="0" u="none" strike="noStrike" cap="none" spc="0" normalizeH="0" baseline="0" dirty="0">
                <a:ln>
                  <a:noFill/>
                </a:ln>
                <a:solidFill>
                  <a:prstClr val="white"/>
                </a:solidFill>
                <a:effectLst/>
                <a:uLnTx/>
                <a:uFillTx/>
              </a:defRPr>
            </a:lvl1pPr>
          </a:lstStyle>
          <a:p>
            <a:pPr marL="0" marR="0" lvl="0" indent="0" defTabSz="914400" fontAlgn="auto">
              <a:spcAft>
                <a:spcPts val="0"/>
              </a:spcAft>
              <a:buClrTx/>
              <a:buSzTx/>
              <a:buFontTx/>
              <a:tabLst/>
            </a:pPr>
            <a:r>
              <a:rPr lang="en-US"/>
              <a:t>Title of the presentation</a:t>
            </a:r>
          </a:p>
        </p:txBody>
      </p:sp>
      <p:sp>
        <p:nvSpPr>
          <p:cNvPr id="17" name="Subtitle 2"/>
          <p:cNvSpPr>
            <a:spLocks noGrp="1"/>
          </p:cNvSpPr>
          <p:nvPr>
            <p:ph type="subTitle" idx="1" hasCustomPrompt="1"/>
          </p:nvPr>
        </p:nvSpPr>
        <p:spPr>
          <a:xfrm>
            <a:off x="864000" y="2574000"/>
            <a:ext cx="6858000" cy="432179"/>
          </a:xfrm>
        </p:spPr>
        <p:txBody>
          <a:bodyPr vert="horz" lIns="0" tIns="0" rIns="0" bIns="0" rtlCol="0">
            <a:normAutofit/>
          </a:bodyPr>
          <a:lstStyle>
            <a:lvl1pPr>
              <a:defRPr kumimoji="0" lang="en-AU" sz="1800" b="1" i="0" u="none" strike="noStrike" cap="none" spc="0" normalizeH="0" baseline="0" dirty="0">
                <a:ln>
                  <a:noFill/>
                </a:ln>
                <a:solidFill>
                  <a:srgbClr val="E7E6E6"/>
                </a:solidFill>
                <a:effectLst/>
                <a:uLnTx/>
                <a:uFillTx/>
              </a:defRPr>
            </a:lvl1pPr>
          </a:lstStyle>
          <a:p>
            <a:pPr marR="0" lvl="0" defTabSz="914400" fontAlgn="auto">
              <a:lnSpc>
                <a:spcPct val="90000"/>
              </a:lnSpc>
              <a:spcBef>
                <a:spcPts val="1000"/>
              </a:spcBef>
              <a:spcAft>
                <a:spcPts val="0"/>
              </a:spcAft>
              <a:buClrTx/>
              <a:buSzTx/>
              <a:buNone/>
              <a:tabLst/>
            </a:pPr>
            <a:r>
              <a:rPr lang="en-AU" b="1">
                <a:solidFill>
                  <a:schemeClr val="bg2"/>
                </a:solidFill>
              </a:rPr>
              <a:t>Subtitle style  </a:t>
            </a:r>
            <a:r>
              <a:rPr lang="en-AU" b="1">
                <a:solidFill>
                  <a:srgbClr val="E9A913"/>
                </a:solidFill>
              </a:rPr>
              <a:t>|</a:t>
            </a:r>
            <a:r>
              <a:rPr lang="en-AU" b="1">
                <a:solidFill>
                  <a:schemeClr val="bg2"/>
                </a:solidFill>
              </a:rPr>
              <a:t>  et </a:t>
            </a:r>
            <a:r>
              <a:rPr lang="en-AU" b="1" err="1">
                <a:solidFill>
                  <a:schemeClr val="bg2"/>
                </a:solidFill>
              </a:rPr>
              <a:t>milliaea</a:t>
            </a:r>
            <a:r>
              <a:rPr lang="en-AU" b="1">
                <a:solidFill>
                  <a:schemeClr val="bg2"/>
                </a:solidFill>
              </a:rPr>
              <a:t> </a:t>
            </a:r>
            <a:r>
              <a:rPr lang="en-AU" b="1" err="1">
                <a:solidFill>
                  <a:schemeClr val="bg2"/>
                </a:solidFill>
              </a:rPr>
              <a:t>doluptatur</a:t>
            </a:r>
            <a:r>
              <a:rPr lang="en-AU" b="1">
                <a:solidFill>
                  <a:schemeClr val="bg2"/>
                </a:solidFill>
              </a:rPr>
              <a:t>  </a:t>
            </a:r>
            <a:r>
              <a:rPr lang="en-AU" b="1">
                <a:solidFill>
                  <a:srgbClr val="E9A913"/>
                </a:solidFill>
              </a:rPr>
              <a:t>|</a:t>
            </a:r>
            <a:r>
              <a:rPr lang="en-AU" b="1">
                <a:solidFill>
                  <a:schemeClr val="bg2"/>
                </a:solidFill>
              </a:rPr>
              <a:t>  as </a:t>
            </a:r>
            <a:r>
              <a:rPr lang="en-AU" b="1" err="1">
                <a:solidFill>
                  <a:schemeClr val="bg2"/>
                </a:solidFill>
              </a:rPr>
              <a:t>molupti</a:t>
            </a:r>
            <a:r>
              <a:rPr lang="en-AU" b="1">
                <a:solidFill>
                  <a:schemeClr val="bg2"/>
                </a:solidFill>
              </a:rPr>
              <a:t> </a:t>
            </a:r>
            <a:r>
              <a:rPr lang="en-AU" b="1" err="1">
                <a:solidFill>
                  <a:schemeClr val="bg2"/>
                </a:solidFill>
              </a:rPr>
              <a:t>oribus</a:t>
            </a:r>
            <a:endParaRPr lang="en-AU" b="1">
              <a:solidFill>
                <a:schemeClr val="bg2"/>
              </a:solidFill>
            </a:endParaRPr>
          </a:p>
        </p:txBody>
      </p:sp>
      <p:sp>
        <p:nvSpPr>
          <p:cNvPr id="2" name="Footer Placeholder 1">
            <a:extLst>
              <a:ext uri="{FF2B5EF4-FFF2-40B4-BE49-F238E27FC236}">
                <a16:creationId xmlns:a16="http://schemas.microsoft.com/office/drawing/2014/main" id="{EDA5552E-028E-438B-A6AF-DC80A7B8BF16}"/>
              </a:ext>
            </a:extLst>
          </p:cNvPr>
          <p:cNvSpPr>
            <a:spLocks noGrp="1"/>
          </p:cNvSpPr>
          <p:nvPr>
            <p:ph type="ftr" sz="quarter" idx="10"/>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42119143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D. Title Only">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5266829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43722"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Title 7"/>
          <p:cNvSpPr>
            <a:spLocks noGrp="1"/>
          </p:cNvSpPr>
          <p:nvPr>
            <p:ph type="title" hasCustomPrompt="1"/>
          </p:nvPr>
        </p:nvSpPr>
        <p:spPr>
          <a:xfrm>
            <a:off x="457200" y="349200"/>
            <a:ext cx="6364188" cy="993775"/>
          </a:xfr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29945770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3243">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D. Title and Tex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82640689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44746" name="think-cell Slide" r:id="rId6" imgW="286" imgH="286" progId="TCLayout.ActiveDocument.1">
                  <p:embed/>
                </p:oleObj>
              </mc:Choice>
              <mc:Fallback>
                <p:oleObj name="think-cell Slide" r:id="rId6" imgW="286" imgH="286" progId="TCLayout.ActiveDocument.1">
                  <p:embed/>
                  <p:pic>
                    <p:nvPicPr>
                      <p:cNvPr id="5" name="Object 4"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8" name="Rectangle 7"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a:xfrm>
            <a:off x="457200" y="349200"/>
            <a:ext cx="6364188" cy="993775"/>
          </a:xfrm>
        </p:spPr>
        <p:txBody>
          <a:bodyPr/>
          <a:lstStyle>
            <a:lvl1pPr>
              <a:defRPr>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457201" y="1710000"/>
            <a:ext cx="8204454" cy="3024371"/>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26049488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75312736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45770"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1"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7" name="Rectangle 6"/>
          <p:cNvSpPr/>
          <p:nvPr userDrawn="1"/>
        </p:nvSpPr>
        <p:spPr bwMode="white">
          <a:xfrm>
            <a:off x="1" y="-982"/>
            <a:ext cx="3520800" cy="5149246"/>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l">
              <a:lnSpc>
                <a:spcPct val="90000"/>
              </a:lnSpc>
              <a:spcAft>
                <a:spcPts val="750"/>
              </a:spcAft>
            </a:pPr>
            <a:endParaRPr lang="en-US" sz="90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457200" y="1620740"/>
            <a:ext cx="2823300" cy="406641"/>
          </a:xfrm>
          <a:prstGeom prst="rect">
            <a:avLst/>
          </a:prstGeom>
        </p:spPr>
        <p:txBody>
          <a:bodyPr>
            <a:noAutofit/>
          </a:bodyPr>
          <a:lstStyle>
            <a:lvl1pPr marL="0" indent="0" algn="l">
              <a:buNone/>
              <a:defRPr sz="1400">
                <a:solidFill>
                  <a:srgbClr val="002D3F"/>
                </a:solidFill>
                <a:latin typeface="+mn-lt"/>
                <a:ea typeface="+mn-ea"/>
                <a:cs typeface="+mn-cs"/>
                <a:sym typeface="+mn-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add subtitle</a:t>
            </a:r>
          </a:p>
        </p:txBody>
      </p:sp>
      <p:sp>
        <p:nvSpPr>
          <p:cNvPr id="9" name="Title 4"/>
          <p:cNvSpPr>
            <a:spLocks noGrp="1"/>
          </p:cNvSpPr>
          <p:nvPr>
            <p:ph type="title" hasCustomPrompt="1"/>
          </p:nvPr>
        </p:nvSpPr>
        <p:spPr>
          <a:xfrm>
            <a:off x="457200" y="921140"/>
            <a:ext cx="2823300" cy="499059"/>
          </a:xfrm>
        </p:spPr>
        <p:txBody>
          <a:bodyPr anchor="t">
            <a:noAutofit/>
          </a:bodyPr>
          <a:lstStyle>
            <a:lvl1pPr>
              <a:defRPr sz="2500">
                <a:solidFill>
                  <a:srgbClr val="002D3F"/>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9054867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622">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 Title Only">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06484947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5610"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Title 7"/>
          <p:cNvSpPr>
            <a:spLocks noGrp="1"/>
          </p:cNvSpPr>
          <p:nvPr>
            <p:ph type="title" hasCustomPrompt="1"/>
          </p:nvPr>
        </p:nvSpPr>
        <p:spPr>
          <a:xfrm>
            <a:off x="457200" y="349200"/>
            <a:ext cx="6364188" cy="993775"/>
          </a:xfr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086881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3243">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D. Section header box">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66294206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4679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2"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Title 1"/>
          <p:cNvSpPr>
            <a:spLocks noGrp="1"/>
          </p:cNvSpPr>
          <p:nvPr>
            <p:ph type="title" hasCustomPrompt="1"/>
          </p:nvPr>
        </p:nvSpPr>
        <p:spPr bwMode="blackWhite">
          <a:xfrm>
            <a:off x="963559" y="2002884"/>
            <a:ext cx="7215368" cy="2402993"/>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685783" rtl="0" eaLnBrk="1" fontAlgn="auto" latinLnBrk="0" hangingPunct="1">
              <a:lnSpc>
                <a:spcPts val="4500"/>
              </a:lnSpc>
              <a:spcBef>
                <a:spcPts val="0"/>
              </a:spcBef>
              <a:spcAft>
                <a:spcPts val="0"/>
              </a:spcAft>
              <a:defRPr lang="en-US" sz="4000" kern="1200" baseline="0" dirty="0">
                <a:solidFill>
                  <a:srgbClr val="002D3F"/>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960522" y="1069050"/>
            <a:ext cx="713791" cy="714452"/>
          </a:xfrm>
          <a:prstGeom prst="rect">
            <a:avLst/>
          </a:prstGeom>
          <a:noFill/>
          <a:ln>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mn-lt"/>
            </a:endParaRPr>
          </a:p>
        </p:txBody>
      </p:sp>
    </p:spTree>
    <p:extLst>
      <p:ext uri="{BB962C8B-B14F-4D97-AF65-F5344CB8AC3E}">
        <p14:creationId xmlns:p14="http://schemas.microsoft.com/office/powerpoint/2010/main" val="27459835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19291534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47818"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Title 1"/>
          <p:cNvSpPr>
            <a:spLocks noGrp="1"/>
          </p:cNvSpPr>
          <p:nvPr>
            <p:ph type="title" hasCustomPrompt="1"/>
          </p:nvPr>
        </p:nvSpPr>
        <p:spPr bwMode="blackWhite">
          <a:xfrm>
            <a:off x="472500" y="2872758"/>
            <a:ext cx="8202600" cy="1532318"/>
          </a:xfrm>
        </p:spPr>
        <p:txBody>
          <a:bodyPr anchor="t">
            <a:noAutofit/>
          </a:bodyPr>
          <a:lstStyle>
            <a:lvl1pPr>
              <a:defRPr sz="4000">
                <a:solidFill>
                  <a:srgbClr val="002D3F"/>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472501" y="2762568"/>
            <a:ext cx="8668940" cy="0"/>
          </a:xfrm>
          <a:prstGeom prst="line">
            <a:avLst/>
          </a:prstGeom>
          <a:ln w="19050" cmpd="sng">
            <a:solidFill>
              <a:srgbClr val="002D3F"/>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10A19F5B-A501-4059-97D2-9CF91FB46C80}"/>
              </a:ext>
            </a:extLst>
          </p:cNvPr>
          <p:cNvSpPr>
            <a:spLocks noGrp="1"/>
          </p:cNvSpPr>
          <p:nvPr>
            <p:ph type="ftr" sz="quarter" idx="11"/>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2408268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62029589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48842"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3048748" y="2"/>
            <a:ext cx="312713" cy="5148263"/>
          </a:xfrm>
          <a:prstGeom prst="rect">
            <a:avLst/>
          </a:prstGeom>
        </p:spPr>
      </p:pic>
      <p:sp>
        <p:nvSpPr>
          <p:cNvPr id="18" name="Date Placeholder 1"/>
          <p:cNvSpPr>
            <a:spLocks noGrp="1"/>
          </p:cNvSpPr>
          <p:nvPr>
            <p:ph type="dt" sz="half" idx="31"/>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2"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24" name="Rectangle 23"/>
          <p:cNvSpPr/>
          <p:nvPr userDrawn="1"/>
        </p:nvSpPr>
        <p:spPr bwMode="white">
          <a:xfrm>
            <a:off x="2" y="2"/>
            <a:ext cx="3059631"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457200" y="2012690"/>
            <a:ext cx="2361213" cy="1122884"/>
          </a:xfrm>
          <a:prstGeom prst="rect">
            <a:avLst/>
          </a:prstGeom>
        </p:spPr>
        <p:txBody>
          <a:bodyPr anchor="ctr">
            <a:noAutofit/>
          </a:bodyPr>
          <a:lstStyle>
            <a:lvl1pPr>
              <a:defRPr sz="2500">
                <a:solidFill>
                  <a:srgbClr val="002D3F"/>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21323927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304235540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49866"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5374207" y="2"/>
            <a:ext cx="312713" cy="5148263"/>
          </a:xfrm>
          <a:prstGeom prst="rect">
            <a:avLst/>
          </a:prstGeom>
        </p:spPr>
      </p:pic>
      <p:sp>
        <p:nvSpPr>
          <p:cNvPr id="14" name="Rectangle 13"/>
          <p:cNvSpPr/>
          <p:nvPr userDrawn="1"/>
        </p:nvSpPr>
        <p:spPr bwMode="white">
          <a:xfrm>
            <a:off x="2" y="2"/>
            <a:ext cx="5378967"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18" name="Date Placeholder 2"/>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1"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57200" y="349200"/>
            <a:ext cx="4722699" cy="993775"/>
          </a:xfrm>
          <a:prstGeom prst="rect">
            <a:avLst/>
          </a:prstGeo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39104577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46207489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50890"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6" name="Picture 15"/>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6771937" y="2"/>
            <a:ext cx="312713" cy="5148263"/>
          </a:xfrm>
          <a:prstGeom prst="rect">
            <a:avLst/>
          </a:prstGeom>
        </p:spPr>
      </p:pic>
      <p:sp>
        <p:nvSpPr>
          <p:cNvPr id="10" name="Rectangle 9"/>
          <p:cNvSpPr/>
          <p:nvPr userDrawn="1"/>
        </p:nvSpPr>
        <p:spPr bwMode="white">
          <a:xfrm>
            <a:off x="0" y="2"/>
            <a:ext cx="6775704"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22"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457200" y="349200"/>
            <a:ext cx="6091488" cy="993775"/>
          </a:xfrm>
          <a:prstGeom prst="rect">
            <a:avLst/>
          </a:prstGeo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0698255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390164847"/>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5191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23" name="Picture 22"/>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2753304" y="2"/>
            <a:ext cx="312713" cy="5148263"/>
          </a:xfrm>
          <a:prstGeom prst="rect">
            <a:avLst/>
          </a:prstGeom>
        </p:spPr>
      </p:pic>
      <p:sp>
        <p:nvSpPr>
          <p:cNvPr id="24" name="Title 4"/>
          <p:cNvSpPr>
            <a:spLocks noGrp="1"/>
          </p:cNvSpPr>
          <p:nvPr>
            <p:ph type="title" hasCustomPrompt="1"/>
          </p:nvPr>
        </p:nvSpPr>
        <p:spPr>
          <a:xfrm>
            <a:off x="457200" y="2012690"/>
            <a:ext cx="2361213" cy="1122884"/>
          </a:xfrm>
          <a:prstGeom prst="rect">
            <a:avLst/>
          </a:prstGeom>
        </p:spPr>
        <p:txBody>
          <a:bodyPr anchor="ctr">
            <a:noAutofit/>
          </a:bodyPr>
          <a:lstStyle>
            <a:lvl1pPr>
              <a:defRPr sz="2500">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3060573" y="-982"/>
            <a:ext cx="6083428" cy="51492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25" name="Date Placeholder 1"/>
          <p:cNvSpPr>
            <a:spLocks noGrp="1"/>
          </p:cNvSpPr>
          <p:nvPr>
            <p:ph type="dt" sz="half" idx="29"/>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28" name="TextBox 27"/>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40779334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160855233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52938"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4267189" y="2"/>
            <a:ext cx="312713" cy="5148263"/>
          </a:xfrm>
          <a:prstGeom prst="rect">
            <a:avLst/>
          </a:prstGeom>
        </p:spPr>
      </p:pic>
      <p:sp>
        <p:nvSpPr>
          <p:cNvPr id="11" name="Rectangle 10"/>
          <p:cNvSpPr/>
          <p:nvPr userDrawn="1"/>
        </p:nvSpPr>
        <p:spPr>
          <a:xfrm>
            <a:off x="4572000" y="2"/>
            <a:ext cx="4572000" cy="5148263"/>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4569018" y="2"/>
            <a:ext cx="4574983" cy="5148263"/>
          </a:xfrm>
          <a:prstGeom prst="rect">
            <a:avLst/>
          </a:prstGeom>
          <a:noFill/>
        </p:spPr>
        <p:txBody>
          <a:bodyPr lIns="914400" tIns="914400" rIns="914400" bIns="914400"/>
          <a:lstStyle>
            <a:lvl1pPr algn="ctr">
              <a:defRPr sz="1350"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457200" y="1340442"/>
            <a:ext cx="3306600" cy="2467383"/>
          </a:xfrm>
          <a:prstGeom prst="rect">
            <a:avLst/>
          </a:prstGeom>
          <a:noFill/>
        </p:spPr>
        <p:txBody>
          <a:bodyPr wrap="square" lIns="0" tIns="0" rIns="320040" bIns="0"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5" name="Date Placeholder 2"/>
          <p:cNvSpPr>
            <a:spLocks noGrp="1"/>
          </p:cNvSpPr>
          <p:nvPr>
            <p:ph type="dt" sz="half" idx="15"/>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21438334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10705395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53962"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5557389" y="2"/>
            <a:ext cx="312713" cy="5148263"/>
          </a:xfrm>
          <a:prstGeom prst="rect">
            <a:avLst/>
          </a:prstGeom>
        </p:spPr>
      </p:pic>
      <p:sp>
        <p:nvSpPr>
          <p:cNvPr id="11" name="Rectangle 10"/>
          <p:cNvSpPr/>
          <p:nvPr userDrawn="1"/>
        </p:nvSpPr>
        <p:spPr bwMode="gray">
          <a:xfrm>
            <a:off x="5864660" y="2"/>
            <a:ext cx="3279343"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5865021" y="2"/>
            <a:ext cx="3278981" cy="5148263"/>
          </a:xfrm>
          <a:prstGeom prst="rect">
            <a:avLst/>
          </a:prstGeom>
          <a:noFill/>
        </p:spPr>
        <p:txBody>
          <a:bodyPr lIns="182880" tIns="914400" rIns="182880" bIns="914400"/>
          <a:lstStyle>
            <a:lvl1pPr algn="ctr">
              <a:defRPr sz="12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itle 1"/>
          <p:cNvSpPr>
            <a:spLocks noGrp="1"/>
          </p:cNvSpPr>
          <p:nvPr>
            <p:ph type="title" hasCustomPrompt="1"/>
          </p:nvPr>
        </p:nvSpPr>
        <p:spPr bwMode="black">
          <a:xfrm>
            <a:off x="457200" y="1340442"/>
            <a:ext cx="4701666" cy="2467383"/>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6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4105511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993148007"/>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254986" name="think-cell Slide" r:id="rId6" imgW="324" imgH="324" progId="TCLayout.ActiveDocument.1">
                  <p:embed/>
                </p:oleObj>
              </mc:Choice>
              <mc:Fallback>
                <p:oleObj name="think-cell Slide" r:id="rId6" imgW="324" imgH="324" progId="TCLayout.ActiveDocument.1">
                  <p:embed/>
                  <p:pic>
                    <p:nvPicPr>
                      <p:cNvPr id="3" name="Object 2" hidden="1"/>
                      <p:cNvPicPr/>
                      <p:nvPr/>
                    </p:nvPicPr>
                    <p:blipFill>
                      <a:blip r:embed="rId7"/>
                      <a:stretch>
                        <a:fillRect/>
                      </a:stretch>
                    </p:blipFill>
                    <p:spPr>
                      <a:xfrm>
                        <a:off x="1192" y="1195"/>
                        <a:ext cx="1190" cy="1191"/>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0" name="Freeform 14"/>
          <p:cNvSpPr/>
          <p:nvPr userDrawn="1"/>
        </p:nvSpPr>
        <p:spPr bwMode="ltGray">
          <a:xfrm>
            <a:off x="1143" y="983"/>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8" name="TextBox 17"/>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20" name="Title 2"/>
          <p:cNvSpPr>
            <a:spLocks noGrp="1"/>
          </p:cNvSpPr>
          <p:nvPr>
            <p:ph type="title" hasCustomPrompt="1"/>
          </p:nvPr>
        </p:nvSpPr>
        <p:spPr>
          <a:xfrm>
            <a:off x="457200" y="2075072"/>
            <a:ext cx="1874281" cy="986646"/>
          </a:xfrm>
          <a:prstGeom prst="rect">
            <a:avLst/>
          </a:prstGeom>
        </p:spPr>
        <p:txBody>
          <a:bodyPr anchor="ctr">
            <a:noAutofit/>
          </a:bodyPr>
          <a:lstStyle>
            <a:lvl1pPr>
              <a:defRPr sz="2500">
                <a:solidFill>
                  <a:srgbClr val="002D3F"/>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349331" y="2695294"/>
            <a:ext cx="1023938" cy="2539571"/>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2713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53215876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56010"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0" name="Freeform 14"/>
          <p:cNvSpPr/>
          <p:nvPr userDrawn="1"/>
        </p:nvSpPr>
        <p:spPr bwMode="ltGray">
          <a:xfrm>
            <a:off x="1143" y="983"/>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5" name="Title 4"/>
          <p:cNvSpPr>
            <a:spLocks noGrp="1"/>
          </p:cNvSpPr>
          <p:nvPr>
            <p:ph type="title" hasCustomPrompt="1"/>
          </p:nvPr>
        </p:nvSpPr>
        <p:spPr>
          <a:xfrm>
            <a:off x="457200" y="2075072"/>
            <a:ext cx="1874281" cy="986646"/>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5"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6216" b="7716"/>
          <a:stretch/>
        </p:blipFill>
        <p:spPr>
          <a:xfrm rot="120000">
            <a:off x="1630981" y="2554487"/>
            <a:ext cx="2021000" cy="2598713"/>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27499541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 Title and Tex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69956582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6634" name="think-cell Slide" r:id="rId6" imgW="286" imgH="286" progId="TCLayout.ActiveDocument.1">
                  <p:embed/>
                </p:oleObj>
              </mc:Choice>
              <mc:Fallback>
                <p:oleObj name="think-cell Slide" r:id="rId6" imgW="286" imgH="286" progId="TCLayout.ActiveDocument.1">
                  <p:embed/>
                  <p:pic>
                    <p:nvPicPr>
                      <p:cNvPr id="5" name="Object 4"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8" name="Rectangle 7"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a:xfrm>
            <a:off x="457200" y="349200"/>
            <a:ext cx="6364188" cy="993775"/>
          </a:xfrm>
        </p:spPr>
        <p:txBody>
          <a:bodyPr/>
          <a:lstStyle>
            <a:lvl1pPr>
              <a:defRPr>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457201" y="1710000"/>
            <a:ext cx="8204454" cy="3024371"/>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2629318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12857291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5703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0" name="Date Placeholder 7"/>
          <p:cNvSpPr>
            <a:spLocks noGrp="1"/>
          </p:cNvSpPr>
          <p:nvPr>
            <p:ph type="dt" sz="half" idx="11"/>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7"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9" name="Pentagon 3"/>
          <p:cNvSpPr/>
          <p:nvPr userDrawn="1"/>
        </p:nvSpPr>
        <p:spPr bwMode="white">
          <a:xfrm>
            <a:off x="1" y="2"/>
            <a:ext cx="4070190" cy="5148263"/>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457200" y="1340442"/>
            <a:ext cx="3061977" cy="2467383"/>
          </a:xfrm>
          <a:prstGeom prst="rect">
            <a:avLst/>
          </a:prstGeom>
        </p:spPr>
        <p:txBody>
          <a:bodyPr anchor="ctr">
            <a:noAutofit/>
          </a:bodyPr>
          <a:lstStyle>
            <a:lvl1pPr>
              <a:defRPr sz="3200" b="0">
                <a:solidFill>
                  <a:srgbClr val="002D3F"/>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436146" y="2548154"/>
            <a:ext cx="973931" cy="2681387"/>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5035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98755448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58058"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9" name="Pentagon 3"/>
          <p:cNvSpPr/>
          <p:nvPr userDrawn="1"/>
        </p:nvSpPr>
        <p:spPr bwMode="white">
          <a:xfrm>
            <a:off x="1" y="2"/>
            <a:ext cx="4070190" cy="5148263"/>
          </a:xfrm>
          <a:prstGeom prst="homePlate">
            <a:avLst>
              <a:gd name="adj" fmla="val 12939"/>
            </a:avLst>
          </a:pr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20" name="Title 1"/>
          <p:cNvSpPr>
            <a:spLocks noGrp="1"/>
          </p:cNvSpPr>
          <p:nvPr>
            <p:ph type="title" hasCustomPrompt="1"/>
          </p:nvPr>
        </p:nvSpPr>
        <p:spPr>
          <a:xfrm>
            <a:off x="457200" y="1340442"/>
            <a:ext cx="3061977" cy="2467383"/>
          </a:xfrm>
          <a:prstGeom prst="rect">
            <a:avLst/>
          </a:prstGeom>
        </p:spPr>
        <p:txBody>
          <a:bodyPr anchor="ctr">
            <a:noAutofit/>
          </a:bodyPr>
          <a:lstStyle>
            <a:lvl1pPr>
              <a:defRPr sz="3200" b="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4"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5"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7562" b="6867"/>
          <a:stretch/>
        </p:blipFill>
        <p:spPr>
          <a:xfrm>
            <a:off x="2683546" y="2564599"/>
            <a:ext cx="2021000" cy="2583665"/>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1351493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138873820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59082"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Pentagon 8"/>
          <p:cNvSpPr/>
          <p:nvPr/>
        </p:nvSpPr>
        <p:spPr bwMode="white">
          <a:xfrm>
            <a:off x="1" y="2"/>
            <a:ext cx="4772660" cy="5148263"/>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57200" y="349200"/>
            <a:ext cx="3576169" cy="993775"/>
          </a:xfrm>
          <a:prstGeom prst="rect">
            <a:avLst/>
          </a:prstGeom>
        </p:spPr>
        <p:txBody>
          <a:bodyPr/>
          <a:lstStyle>
            <a:lvl1pPr>
              <a:defRPr>
                <a:latin typeface="+mj-lt"/>
                <a:ea typeface="+mj-ea"/>
                <a:cs typeface="+mj-cs"/>
                <a:sym typeface="+mj-lt"/>
              </a:defRPr>
            </a:lvl1pPr>
          </a:lstStyle>
          <a:p>
            <a:r>
              <a:rPr lang="en-US"/>
              <a:t>Click to add title</a:t>
            </a:r>
          </a:p>
        </p:txBody>
      </p:sp>
      <p:sp>
        <p:nvSpPr>
          <p:cNvPr id="13"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18"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6" name="TextBox 15"/>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048354" y="2694698"/>
            <a:ext cx="1023938" cy="2539571"/>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8701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08153602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60106"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Pentagon 8"/>
          <p:cNvSpPr/>
          <p:nvPr/>
        </p:nvSpPr>
        <p:spPr bwMode="white">
          <a:xfrm>
            <a:off x="1" y="2"/>
            <a:ext cx="4772660" cy="5148263"/>
          </a:xfrm>
          <a:prstGeom prst="homePlate">
            <a:avLst>
              <a:gd name="adj" fmla="val 12939"/>
            </a:avLst>
          </a:pr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3" name="Title 2"/>
          <p:cNvSpPr>
            <a:spLocks noGrp="1"/>
          </p:cNvSpPr>
          <p:nvPr>
            <p:ph type="title" hasCustomPrompt="1"/>
          </p:nvPr>
        </p:nvSpPr>
        <p:spPr>
          <a:xfrm>
            <a:off x="457200" y="349200"/>
            <a:ext cx="3576169" cy="993775"/>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4"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5"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3345130" y="2558219"/>
            <a:ext cx="2021000" cy="2594814"/>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1619336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276315638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61130"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2" y="2"/>
            <a:ext cx="6334679" cy="5148263"/>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457200" y="349200"/>
            <a:ext cx="4706172" cy="993775"/>
          </a:xfrm>
          <a:prstGeom prst="rect">
            <a:avLst/>
          </a:prstGeom>
        </p:spPr>
        <p:txBody>
          <a:bodyPr/>
          <a:lstStyle>
            <a:lvl1pPr>
              <a:defRPr>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617756" y="2694698"/>
            <a:ext cx="1023938" cy="2539571"/>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7207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11432484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62154"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2" y="2"/>
            <a:ext cx="6334679" cy="5148263"/>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2" name="Title 1"/>
          <p:cNvSpPr>
            <a:spLocks noGrp="1"/>
          </p:cNvSpPr>
          <p:nvPr>
            <p:ph type="title" hasCustomPrompt="1"/>
          </p:nvPr>
        </p:nvSpPr>
        <p:spPr>
          <a:xfrm>
            <a:off x="457200" y="349200"/>
            <a:ext cx="4706172" cy="993775"/>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7"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8"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4925722" y="2558219"/>
            <a:ext cx="2021000" cy="2594814"/>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1809983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315992136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63178"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0" name="TextBox 9"/>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472500" y="2872407"/>
            <a:ext cx="8199900" cy="1206028"/>
          </a:xfrm>
        </p:spPr>
        <p:txBody>
          <a:bodyPr anchor="b">
            <a:noAutofit/>
          </a:bodyPr>
          <a:lstStyle>
            <a:lvl1pPr marL="0" algn="l" defTabSz="685783" rtl="0" eaLnBrk="1" fontAlgn="auto" latinLnBrk="0" hangingPunct="1">
              <a:lnSpc>
                <a:spcPts val="4500"/>
              </a:lnSpc>
              <a:spcBef>
                <a:spcPts val="0"/>
              </a:spcBef>
              <a:spcAft>
                <a:spcPts val="0"/>
              </a:spcAft>
              <a:defRPr lang="en-US" sz="40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12252479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D. Big statement icon">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897423301"/>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64202"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Date Placeholder 7"/>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11"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6" name="Rectangle 5"/>
          <p:cNvSpPr/>
          <p:nvPr userDrawn="1"/>
        </p:nvSpPr>
        <p:spPr bwMode="white">
          <a:xfrm>
            <a:off x="472500" y="469541"/>
            <a:ext cx="699516" cy="700164"/>
          </a:xfrm>
          <a:prstGeom prst="rect">
            <a:avLst/>
          </a:prstGeom>
          <a:noFill/>
          <a:ln>
            <a:solidFill>
              <a:srgbClr val="002D3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472500" y="2872407"/>
            <a:ext cx="8199900" cy="1206028"/>
          </a:xfrm>
          <a:prstGeom prst="rect">
            <a:avLst/>
          </a:prstGeom>
        </p:spPr>
        <p:txBody>
          <a:bodyPr anchor="b">
            <a:noAutofit/>
          </a:bodyPr>
          <a:lstStyle>
            <a:lvl1pPr marL="0" algn="l" defTabSz="685783" rtl="0" eaLnBrk="1" fontAlgn="auto" latinLnBrk="0" hangingPunct="1">
              <a:lnSpc>
                <a:spcPts val="4500"/>
              </a:lnSpc>
              <a:spcBef>
                <a:spcPts val="0"/>
              </a:spcBef>
              <a:spcAft>
                <a:spcPts val="0"/>
              </a:spcAft>
              <a:defRPr lang="en-US" sz="4000" kern="1200" baseline="0" dirty="0">
                <a:solidFill>
                  <a:srgbClr val="002D3F"/>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23434187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rgbClr val="00212E"/>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956453796"/>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265226"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192" y="1195"/>
                        <a:ext cx="1190" cy="1191"/>
                      </a:xfrm>
                      <a:prstGeom prst="rect">
                        <a:avLst/>
                      </a:prstGeom>
                    </p:spPr>
                  </p:pic>
                </p:oleObj>
              </mc:Fallback>
            </mc:AlternateContent>
          </a:graphicData>
        </a:graphic>
      </p:graphicFrame>
      <p:sp>
        <p:nvSpPr>
          <p:cNvPr id="6"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5097831" y="79632"/>
            <a:ext cx="577477" cy="7514866"/>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9144000" cy="4404576"/>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002D3F"/>
          </a:solidFill>
          <a:ln>
            <a:noFill/>
          </a:ln>
          <a:effectLst/>
        </p:spPr>
        <p:txBody>
          <a:bodyPr vert="horz" wrap="square" lIns="68580" tIns="34290" rIns="68580" bIns="34290" numCol="1" anchor="t" anchorCtr="0" compatLnSpc="1">
            <a:prstTxWarp prst="textNoShape">
              <a:avLst/>
            </a:prstTxWarp>
            <a:noAutofit/>
          </a:bodyPr>
          <a:lstStyle/>
          <a:p>
            <a:endParaRPr lang="en-US" sz="1013">
              <a:latin typeface="+mn-lt"/>
              <a:ea typeface="+mn-ea"/>
              <a:cs typeface="+mn-cs"/>
              <a:sym typeface="+mn-lt"/>
            </a:endParaRPr>
          </a:p>
        </p:txBody>
      </p:sp>
    </p:spTree>
    <p:extLst>
      <p:ext uri="{BB962C8B-B14F-4D97-AF65-F5344CB8AC3E}">
        <p14:creationId xmlns:p14="http://schemas.microsoft.com/office/powerpoint/2010/main" val="25811124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rgbClr val="2C2C2C"/>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271523468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66250" name="think-cell Slide" r:id="rId5" imgW="286" imgH="286" progId="TCLayout.ActiveDocument.1">
                  <p:embed/>
                </p:oleObj>
              </mc:Choice>
              <mc:Fallback>
                <p:oleObj name="think-cell Slide" r:id="rId5" imgW="286" imgH="286" progId="TCLayout.ActiveDocument.1">
                  <p:embed/>
                  <p:pic>
                    <p:nvPicPr>
                      <p:cNvPr id="6" name="Object 5"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9" name="Rectangle 8"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JS SlideHeader"/>
          <p:cNvSpPr txBox="1"/>
          <p:nvPr/>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57200" y="349200"/>
            <a:ext cx="6364188" cy="993775"/>
          </a:xfrm>
        </p:spPr>
        <p:txBody>
          <a:bodyPr/>
          <a:lstStyle>
            <a:lvl1pPr>
              <a:defRPr>
                <a:solidFill>
                  <a:schemeClr val="bg1"/>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2933096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1234403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7658"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1"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7" name="Rectangle 6"/>
          <p:cNvSpPr/>
          <p:nvPr userDrawn="1"/>
        </p:nvSpPr>
        <p:spPr bwMode="white">
          <a:xfrm>
            <a:off x="1" y="-982"/>
            <a:ext cx="3520800" cy="5149246"/>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l">
              <a:lnSpc>
                <a:spcPct val="90000"/>
              </a:lnSpc>
              <a:spcAft>
                <a:spcPts val="750"/>
              </a:spcAft>
            </a:pPr>
            <a:endParaRPr lang="en-US" sz="90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457200" y="1620740"/>
            <a:ext cx="2823300" cy="406641"/>
          </a:xfrm>
          <a:prstGeom prst="rect">
            <a:avLst/>
          </a:prstGeom>
        </p:spPr>
        <p:txBody>
          <a:bodyPr>
            <a:noAutofit/>
          </a:bodyPr>
          <a:lstStyle>
            <a:lvl1pPr marL="0" indent="0" algn="l">
              <a:buNone/>
              <a:defRPr sz="1400">
                <a:solidFill>
                  <a:srgbClr val="002D3F"/>
                </a:solidFill>
                <a:latin typeface="+mn-lt"/>
                <a:ea typeface="+mn-ea"/>
                <a:cs typeface="+mn-cs"/>
                <a:sym typeface="+mn-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add subtitle</a:t>
            </a:r>
          </a:p>
        </p:txBody>
      </p:sp>
      <p:sp>
        <p:nvSpPr>
          <p:cNvPr id="9" name="Title 4"/>
          <p:cNvSpPr>
            <a:spLocks noGrp="1"/>
          </p:cNvSpPr>
          <p:nvPr>
            <p:ph type="title" hasCustomPrompt="1"/>
          </p:nvPr>
        </p:nvSpPr>
        <p:spPr>
          <a:xfrm>
            <a:off x="457200" y="921140"/>
            <a:ext cx="2823300" cy="499059"/>
          </a:xfrm>
        </p:spPr>
        <p:txBody>
          <a:bodyPr anchor="t">
            <a:noAutofit/>
          </a:bodyPr>
          <a:lstStyle>
            <a:lvl1pPr>
              <a:defRPr sz="2500">
                <a:solidFill>
                  <a:srgbClr val="002D3F"/>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7226561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622">
          <p15:clr>
            <a:srgbClr val="FBAE40"/>
          </p15:clr>
        </p15:guide>
        <p15:guide id="2" pos="2880">
          <p15:clr>
            <a:srgbClr val="FBAE4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26753949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67274" name="think-cell Slide" r:id="rId5" imgW="286" imgH="286" progId="TCLayout.ActiveDocument.1">
                  <p:embed/>
                </p:oleObj>
              </mc:Choice>
              <mc:Fallback>
                <p:oleObj name="think-cell Slide" r:id="rId5" imgW="286" imgH="286" progId="TCLayout.ActiveDocument.1">
                  <p:embed/>
                  <p:pic>
                    <p:nvPicPr>
                      <p:cNvPr id="2" name="Object 1"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13" name="Freeform 12"/>
          <p:cNvSpPr/>
          <p:nvPr/>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17" name="Freeform 12"/>
          <p:cNvSpPr/>
          <p:nvPr userDrawn="1"/>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20" name="JS SlideHeader"/>
          <p:cNvSpPr txBox="1"/>
          <p:nvPr userDrawn="1"/>
        </p:nvSpPr>
        <p:spPr>
          <a:xfrm>
            <a:off x="457200" y="2505561"/>
            <a:ext cx="2129850" cy="181909"/>
          </a:xfrm>
          <a:prstGeom prst="rect">
            <a:avLst/>
          </a:prstGeom>
          <a:noFill/>
        </p:spPr>
        <p:txBody>
          <a:bodyPr wrap="square" lIns="0" tIns="0" rIns="0" bIns="0" rtlCol="0" anchor="ctr">
            <a:spAutoFit/>
          </a:bodyPr>
          <a:lstStyle/>
          <a:p>
            <a:pPr marL="0" indent="0" algn="ctr">
              <a:lnSpc>
                <a:spcPct val="106000"/>
              </a:lnSpc>
              <a:spcAft>
                <a:spcPts val="525"/>
              </a:spcAft>
              <a:buFontTx/>
              <a:buNone/>
            </a:pPr>
            <a:r>
              <a:rPr lang="en-US" sz="1200" b="1" i="0" u="none">
                <a:solidFill>
                  <a:srgbClr val="FF0000"/>
                </a:solidFill>
                <a:latin typeface="Arial" panose="020B0604020202020204" pitchFamily="34" charset="0"/>
                <a:ea typeface="+mn-ea"/>
                <a:cs typeface="+mn-cs"/>
                <a:sym typeface="+mn-lt"/>
              </a:rPr>
              <a:t>Table of contents</a:t>
            </a:r>
          </a:p>
        </p:txBody>
      </p:sp>
      <p:sp>
        <p:nvSpPr>
          <p:cNvPr id="15"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24"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9" name="TextBox 18"/>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331478" y="2692554"/>
            <a:ext cx="1023938" cy="2539571"/>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6096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158267394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68298" name="think-cell Slide" r:id="rId5" imgW="286" imgH="286" progId="TCLayout.ActiveDocument.1">
                  <p:embed/>
                </p:oleObj>
              </mc:Choice>
              <mc:Fallback>
                <p:oleObj name="think-cell Slide" r:id="rId5" imgW="286" imgH="286" progId="TCLayout.ActiveDocument.1">
                  <p:embed/>
                  <p:pic>
                    <p:nvPicPr>
                      <p:cNvPr id="2" name="Object 1"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1" name="TextBox 10"/>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Tree>
    <p:extLst>
      <p:ext uri="{BB962C8B-B14F-4D97-AF65-F5344CB8AC3E}">
        <p14:creationId xmlns:p14="http://schemas.microsoft.com/office/powerpoint/2010/main" val="34420892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D. Blank">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43879659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69322"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30633802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D. Disclaim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765879457"/>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70346" name="think-cell Slide" r:id="rId5" imgW="286" imgH="286" progId="TCLayout.ActiveDocument.1">
                  <p:embed/>
                </p:oleObj>
              </mc:Choice>
              <mc:Fallback>
                <p:oleObj name="think-cell Slide" r:id="rId5" imgW="286" imgH="286" progId="TCLayout.ActiveDocument.1">
                  <p:embed/>
                  <p:pic>
                    <p:nvPicPr>
                      <p:cNvPr id="2" name="Object 1"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10"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13406442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blank" preserve="1">
  <p:cSld name="D. En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007489672"/>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271370" name="think-cell Slide" r:id="rId5" imgW="384" imgH="384" progId="TCLayout.ActiveDocument.1">
                  <p:embed/>
                </p:oleObj>
              </mc:Choice>
              <mc:Fallback>
                <p:oleObj name="think-cell Slide" r:id="rId5" imgW="384" imgH="384"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50D1A4DD-1E19-45BF-AC08-5F583FB65A1B}"/>
              </a:ext>
            </a:extLst>
          </p:cNvPr>
          <p:cNvSpPr>
            <a:spLocks noGrp="1"/>
          </p:cNvSpPr>
          <p:nvPr>
            <p:ph type="ftr" sz="quarter" idx="10"/>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17166006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25137620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7239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grpSp>
        <p:nvGrpSpPr>
          <p:cNvPr id="51" name="Group 50"/>
          <p:cNvGrpSpPr/>
          <p:nvPr userDrawn="1"/>
        </p:nvGrpSpPr>
        <p:grpSpPr>
          <a:xfrm>
            <a:off x="900" y="-1949"/>
            <a:ext cx="9142200" cy="5152160"/>
            <a:chOff x="900" y="-1949"/>
            <a:chExt cx="9142200" cy="5152160"/>
          </a:xfrm>
        </p:grpSpPr>
        <p:sp>
          <p:nvSpPr>
            <p:cNvPr id="52" name="Slide edges"/>
            <p:cNvSpPr>
              <a:spLocks/>
            </p:cNvSpPr>
            <p:nvPr/>
          </p:nvSpPr>
          <p:spPr bwMode="auto">
            <a:xfrm>
              <a:off x="900" y="-1949"/>
              <a:ext cx="9142200" cy="515216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A4A7A9"/>
            </a:solidFill>
            <a:ln>
              <a:noFill/>
            </a:ln>
          </p:spPr>
          <p:txBody>
            <a:bodyPr vert="horz" wrap="square" lIns="68580" tIns="34290" rIns="68580" bIns="34290" numCol="1" anchor="t" anchorCtr="0" compatLnSpc="1">
              <a:prstTxWarp prst="textNoShape">
                <a:avLst/>
              </a:prstTxWarp>
            </a:bodyPr>
            <a:lstStyle/>
            <a:p>
              <a:pPr>
                <a:defRPr/>
              </a:pPr>
              <a:endParaRPr lang="en-US">
                <a:solidFill>
                  <a:srgbClr val="575757"/>
                </a:solidFill>
              </a:endParaRPr>
            </a:p>
          </p:txBody>
        </p:sp>
        <p:sp>
          <p:nvSpPr>
            <p:cNvPr id="53" name="Footnote measure"/>
            <p:cNvSpPr>
              <a:spLocks noChangeArrowheads="1"/>
            </p:cNvSpPr>
            <p:nvPr/>
          </p:nvSpPr>
          <p:spPr bwMode="auto">
            <a:xfrm>
              <a:off x="457201" y="4589938"/>
              <a:ext cx="8204454" cy="332399"/>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54" name="Whitespace measure"/>
            <p:cNvSpPr>
              <a:spLocks noChangeArrowheads="1"/>
            </p:cNvSpPr>
            <p:nvPr/>
          </p:nvSpPr>
          <p:spPr bwMode="auto">
            <a:xfrm>
              <a:off x="457201" y="1131085"/>
              <a:ext cx="8204454" cy="435777"/>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55" name="Rectangle 6"/>
            <p:cNvSpPr>
              <a:spLocks noChangeArrowheads="1"/>
            </p:cNvSpPr>
            <p:nvPr/>
          </p:nvSpPr>
          <p:spPr bwMode="auto">
            <a:xfrm>
              <a:off x="471599" y="1129023"/>
              <a:ext cx="8206874" cy="43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57" name="No-fly zone"/>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close/>
                  <a:moveTo>
                    <a:pt x="6021" y="0"/>
                  </a:moveTo>
                  <a:lnTo>
                    <a:pt x="0" y="0"/>
                  </a:lnTo>
                  <a:lnTo>
                    <a:pt x="0" y="3390"/>
                  </a:lnTo>
                  <a:lnTo>
                    <a:pt x="6021" y="3390"/>
                  </a:lnTo>
                  <a:lnTo>
                    <a:pt x="6021" y="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58" name="Freeform 8"/>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moveTo>
                    <a:pt x="6021" y="0"/>
                  </a:moveTo>
                  <a:lnTo>
                    <a:pt x="0" y="0"/>
                  </a:lnTo>
                  <a:lnTo>
                    <a:pt x="0" y="3390"/>
                  </a:lnTo>
                  <a:lnTo>
                    <a:pt x="6021" y="3390"/>
                  </a:lnTo>
                  <a:lnTo>
                    <a:pt x="60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nvGrpSpPr>
            <p:cNvPr id="59" name="Gutter space"/>
            <p:cNvGrpSpPr/>
            <p:nvPr/>
          </p:nvGrpSpPr>
          <p:grpSpPr>
            <a:xfrm>
              <a:off x="951744" y="470043"/>
              <a:ext cx="7215368" cy="4119894"/>
              <a:chOff x="2322513" y="1258888"/>
              <a:chExt cx="7543800" cy="4341813"/>
            </a:xfrm>
            <a:solidFill>
              <a:schemeClr val="accent5">
                <a:alpha val="15000"/>
              </a:schemeClr>
            </a:solidFill>
          </p:grpSpPr>
          <p:sp>
            <p:nvSpPr>
              <p:cNvPr id="84" name="Rectangle 34"/>
              <p:cNvSpPr>
                <a:spLocks noChangeArrowheads="1"/>
              </p:cNvSpPr>
              <p:nvPr/>
            </p:nvSpPr>
            <p:spPr bwMode="auto">
              <a:xfrm>
                <a:off x="6716713" y="1258888"/>
                <a:ext cx="227013"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5" name="Rectangle 35"/>
              <p:cNvSpPr>
                <a:spLocks noChangeArrowheads="1"/>
              </p:cNvSpPr>
              <p:nvPr/>
            </p:nvSpPr>
            <p:spPr bwMode="auto">
              <a:xfrm>
                <a:off x="818356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6" name="Rectangle 36"/>
              <p:cNvSpPr>
                <a:spLocks noChangeArrowheads="1"/>
              </p:cNvSpPr>
              <p:nvPr/>
            </p:nvSpPr>
            <p:spPr bwMode="auto">
              <a:xfrm>
                <a:off x="7451726"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7" name="Rectangle 37"/>
              <p:cNvSpPr>
                <a:spLocks noChangeArrowheads="1"/>
              </p:cNvSpPr>
              <p:nvPr/>
            </p:nvSpPr>
            <p:spPr bwMode="auto">
              <a:xfrm>
                <a:off x="89154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8" name="Rectangle 38"/>
              <p:cNvSpPr>
                <a:spLocks noChangeArrowheads="1"/>
              </p:cNvSpPr>
              <p:nvPr/>
            </p:nvSpPr>
            <p:spPr bwMode="auto">
              <a:xfrm>
                <a:off x="9647238" y="1258888"/>
                <a:ext cx="219075"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9" name="Rectangle 39"/>
              <p:cNvSpPr>
                <a:spLocks noChangeArrowheads="1"/>
              </p:cNvSpPr>
              <p:nvPr/>
            </p:nvSpPr>
            <p:spPr bwMode="auto">
              <a:xfrm>
                <a:off x="5984876" y="1258888"/>
                <a:ext cx="23018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0" name="Rectangle 40"/>
              <p:cNvSpPr>
                <a:spLocks noChangeArrowheads="1"/>
              </p:cNvSpPr>
              <p:nvPr/>
            </p:nvSpPr>
            <p:spPr bwMode="auto">
              <a:xfrm>
                <a:off x="2322513" y="1258888"/>
                <a:ext cx="228600"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1" name="Rectangle 41"/>
              <p:cNvSpPr>
                <a:spLocks noChangeArrowheads="1"/>
              </p:cNvSpPr>
              <p:nvPr/>
            </p:nvSpPr>
            <p:spPr bwMode="auto">
              <a:xfrm>
                <a:off x="305911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2" name="Rectangle 42"/>
              <p:cNvSpPr>
                <a:spLocks noChangeArrowheads="1"/>
              </p:cNvSpPr>
              <p:nvPr/>
            </p:nvSpPr>
            <p:spPr bwMode="auto">
              <a:xfrm>
                <a:off x="379095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3" name="Rectangle 43"/>
              <p:cNvSpPr>
                <a:spLocks noChangeArrowheads="1"/>
              </p:cNvSpPr>
              <p:nvPr/>
            </p:nvSpPr>
            <p:spPr bwMode="auto">
              <a:xfrm>
                <a:off x="45212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4" name="Rectangle 44"/>
              <p:cNvSpPr>
                <a:spLocks noChangeArrowheads="1"/>
              </p:cNvSpPr>
              <p:nvPr/>
            </p:nvSpPr>
            <p:spPr bwMode="auto">
              <a:xfrm>
                <a:off x="5253038"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grpSp>
          <p:nvGrpSpPr>
            <p:cNvPr id="60" name="Group 59"/>
            <p:cNvGrpSpPr/>
            <p:nvPr/>
          </p:nvGrpSpPr>
          <p:grpSpPr>
            <a:xfrm>
              <a:off x="900" y="470043"/>
              <a:ext cx="9142200" cy="4119894"/>
              <a:chOff x="900" y="470043"/>
              <a:chExt cx="9142200" cy="4119894"/>
            </a:xfrm>
          </p:grpSpPr>
          <p:sp>
            <p:nvSpPr>
              <p:cNvPr id="64" name="Line 14"/>
              <p:cNvSpPr>
                <a:spLocks noChangeShapeType="1"/>
              </p:cNvSpPr>
              <p:nvPr/>
            </p:nvSpPr>
            <p:spPr bwMode="auto">
              <a:xfrm>
                <a:off x="900" y="68940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5" name="Line 15"/>
              <p:cNvSpPr>
                <a:spLocks noChangeShapeType="1"/>
              </p:cNvSpPr>
              <p:nvPr/>
            </p:nvSpPr>
            <p:spPr bwMode="auto">
              <a:xfrm>
                <a:off x="900" y="470043"/>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6" name="Line 16"/>
              <p:cNvSpPr>
                <a:spLocks noChangeShapeType="1"/>
              </p:cNvSpPr>
              <p:nvPr/>
            </p:nvSpPr>
            <p:spPr bwMode="auto">
              <a:xfrm>
                <a:off x="900" y="458993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7" name="Line 17"/>
              <p:cNvSpPr>
                <a:spLocks noChangeShapeType="1"/>
              </p:cNvSpPr>
              <p:nvPr/>
            </p:nvSpPr>
            <p:spPr bwMode="auto">
              <a:xfrm>
                <a:off x="900" y="908771"/>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8" name="Line 18"/>
              <p:cNvSpPr>
                <a:spLocks noChangeShapeType="1"/>
              </p:cNvSpPr>
              <p:nvPr/>
            </p:nvSpPr>
            <p:spPr bwMode="auto">
              <a:xfrm>
                <a:off x="900" y="1128135"/>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9" name="Line 19"/>
              <p:cNvSpPr>
                <a:spLocks noChangeShapeType="1"/>
              </p:cNvSpPr>
              <p:nvPr/>
            </p:nvSpPr>
            <p:spPr bwMode="auto">
              <a:xfrm>
                <a:off x="900" y="1347499"/>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0" name="Line 20"/>
              <p:cNvSpPr>
                <a:spLocks noChangeShapeType="1"/>
              </p:cNvSpPr>
              <p:nvPr/>
            </p:nvSpPr>
            <p:spPr bwMode="auto">
              <a:xfrm>
                <a:off x="900" y="156686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1" name="Line 21"/>
              <p:cNvSpPr>
                <a:spLocks noChangeShapeType="1"/>
              </p:cNvSpPr>
              <p:nvPr/>
            </p:nvSpPr>
            <p:spPr bwMode="auto">
              <a:xfrm>
                <a:off x="900" y="178279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2" name="Line 22"/>
              <p:cNvSpPr>
                <a:spLocks noChangeShapeType="1"/>
              </p:cNvSpPr>
              <p:nvPr/>
            </p:nvSpPr>
            <p:spPr bwMode="auto">
              <a:xfrm>
                <a:off x="900" y="199873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3" name="Line 23"/>
              <p:cNvSpPr>
                <a:spLocks noChangeShapeType="1"/>
              </p:cNvSpPr>
              <p:nvPr/>
            </p:nvSpPr>
            <p:spPr bwMode="auto">
              <a:xfrm>
                <a:off x="900" y="221466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4" name="Line 24"/>
              <p:cNvSpPr>
                <a:spLocks noChangeShapeType="1"/>
              </p:cNvSpPr>
              <p:nvPr/>
            </p:nvSpPr>
            <p:spPr bwMode="auto">
              <a:xfrm>
                <a:off x="900" y="243059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5" name="Line 25"/>
              <p:cNvSpPr>
                <a:spLocks noChangeShapeType="1"/>
              </p:cNvSpPr>
              <p:nvPr/>
            </p:nvSpPr>
            <p:spPr bwMode="auto">
              <a:xfrm>
                <a:off x="900" y="264653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6" name="Line 26"/>
              <p:cNvSpPr>
                <a:spLocks noChangeShapeType="1"/>
              </p:cNvSpPr>
              <p:nvPr/>
            </p:nvSpPr>
            <p:spPr bwMode="auto">
              <a:xfrm>
                <a:off x="900" y="286246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7" name="Line 27"/>
              <p:cNvSpPr>
                <a:spLocks noChangeShapeType="1"/>
              </p:cNvSpPr>
              <p:nvPr/>
            </p:nvSpPr>
            <p:spPr bwMode="auto">
              <a:xfrm>
                <a:off x="900" y="307840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8" name="Line 28"/>
              <p:cNvSpPr>
                <a:spLocks noChangeShapeType="1"/>
              </p:cNvSpPr>
              <p:nvPr/>
            </p:nvSpPr>
            <p:spPr bwMode="auto">
              <a:xfrm>
                <a:off x="900" y="329433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9" name="Line 29"/>
              <p:cNvSpPr>
                <a:spLocks noChangeShapeType="1"/>
              </p:cNvSpPr>
              <p:nvPr/>
            </p:nvSpPr>
            <p:spPr bwMode="auto">
              <a:xfrm>
                <a:off x="900" y="351026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80" name="Line 30"/>
              <p:cNvSpPr>
                <a:spLocks noChangeShapeType="1"/>
              </p:cNvSpPr>
              <p:nvPr/>
            </p:nvSpPr>
            <p:spPr bwMode="auto">
              <a:xfrm>
                <a:off x="900" y="372620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81" name="Line 31"/>
              <p:cNvSpPr>
                <a:spLocks noChangeShapeType="1"/>
              </p:cNvSpPr>
              <p:nvPr/>
            </p:nvSpPr>
            <p:spPr bwMode="auto">
              <a:xfrm>
                <a:off x="900" y="394213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82" name="Line 32"/>
              <p:cNvSpPr>
                <a:spLocks noChangeShapeType="1"/>
              </p:cNvSpPr>
              <p:nvPr/>
            </p:nvSpPr>
            <p:spPr bwMode="auto">
              <a:xfrm>
                <a:off x="900" y="415807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83" name="Line 33"/>
              <p:cNvSpPr>
                <a:spLocks noChangeShapeType="1"/>
              </p:cNvSpPr>
              <p:nvPr/>
            </p:nvSpPr>
            <p:spPr bwMode="auto">
              <a:xfrm>
                <a:off x="900" y="437400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grpSp>
        <p:sp>
          <p:nvSpPr>
            <p:cNvPr id="61" name="Five column measure"/>
            <p:cNvSpPr>
              <a:spLocks noEditPoints="1"/>
            </p:cNvSpPr>
            <p:nvPr/>
          </p:nvSpPr>
          <p:spPr bwMode="auto">
            <a:xfrm>
              <a:off x="471599" y="4456917"/>
              <a:ext cx="8206874" cy="50108"/>
            </a:xfrm>
            <a:custGeom>
              <a:avLst/>
              <a:gdLst>
                <a:gd name="T0" fmla="*/ 1113 w 5405"/>
                <a:gd name="T1" fmla="*/ 0 h 33"/>
                <a:gd name="T2" fmla="*/ 2068 w 5405"/>
                <a:gd name="T3" fmla="*/ 0 h 33"/>
                <a:gd name="T4" fmla="*/ 2068 w 5405"/>
                <a:gd name="T5" fmla="*/ 33 h 33"/>
                <a:gd name="T6" fmla="*/ 1113 w 5405"/>
                <a:gd name="T7" fmla="*/ 33 h 33"/>
                <a:gd name="T8" fmla="*/ 1113 w 5405"/>
                <a:gd name="T9" fmla="*/ 0 h 33"/>
                <a:gd name="T10" fmla="*/ 1113 w 5405"/>
                <a:gd name="T11" fmla="*/ 0 h 33"/>
                <a:gd name="T12" fmla="*/ 4449 w 5405"/>
                <a:gd name="T13" fmla="*/ 0 h 33"/>
                <a:gd name="T14" fmla="*/ 4449 w 5405"/>
                <a:gd name="T15" fmla="*/ 33 h 33"/>
                <a:gd name="T16" fmla="*/ 5405 w 5405"/>
                <a:gd name="T17" fmla="*/ 33 h 33"/>
                <a:gd name="T18" fmla="*/ 5405 w 5405"/>
                <a:gd name="T19" fmla="*/ 0 h 33"/>
                <a:gd name="T20" fmla="*/ 4449 w 5405"/>
                <a:gd name="T21" fmla="*/ 0 h 33"/>
                <a:gd name="T22" fmla="*/ 4449 w 5405"/>
                <a:gd name="T23" fmla="*/ 0 h 33"/>
                <a:gd name="T24" fmla="*/ 3337 w 5405"/>
                <a:gd name="T25" fmla="*/ 0 h 33"/>
                <a:gd name="T26" fmla="*/ 3337 w 5405"/>
                <a:gd name="T27" fmla="*/ 33 h 33"/>
                <a:gd name="T28" fmla="*/ 4293 w 5405"/>
                <a:gd name="T29" fmla="*/ 33 h 33"/>
                <a:gd name="T30" fmla="*/ 4293 w 5405"/>
                <a:gd name="T31" fmla="*/ 0 h 33"/>
                <a:gd name="T32" fmla="*/ 3337 w 5405"/>
                <a:gd name="T33" fmla="*/ 0 h 33"/>
                <a:gd name="T34" fmla="*/ 3337 w 5405"/>
                <a:gd name="T35" fmla="*/ 0 h 33"/>
                <a:gd name="T36" fmla="*/ 2225 w 5405"/>
                <a:gd name="T37" fmla="*/ 0 h 33"/>
                <a:gd name="T38" fmla="*/ 2225 w 5405"/>
                <a:gd name="T39" fmla="*/ 33 h 33"/>
                <a:gd name="T40" fmla="*/ 3180 w 5405"/>
                <a:gd name="T41" fmla="*/ 33 h 33"/>
                <a:gd name="T42" fmla="*/ 3180 w 5405"/>
                <a:gd name="T43" fmla="*/ 0 h 33"/>
                <a:gd name="T44" fmla="*/ 2225 w 5405"/>
                <a:gd name="T45" fmla="*/ 0 h 33"/>
                <a:gd name="T46" fmla="*/ 2225 w 5405"/>
                <a:gd name="T47" fmla="*/ 0 h 33"/>
                <a:gd name="T48" fmla="*/ 0 w 5405"/>
                <a:gd name="T49" fmla="*/ 0 h 33"/>
                <a:gd name="T50" fmla="*/ 0 w 5405"/>
                <a:gd name="T51" fmla="*/ 33 h 33"/>
                <a:gd name="T52" fmla="*/ 955 w 5405"/>
                <a:gd name="T53" fmla="*/ 33 h 33"/>
                <a:gd name="T54" fmla="*/ 955 w 5405"/>
                <a:gd name="T55" fmla="*/ 0 h 33"/>
                <a:gd name="T56" fmla="*/ 0 w 5405"/>
                <a:gd name="T57" fmla="*/ 0 h 33"/>
                <a:gd name="T58" fmla="*/ 0 w 5405"/>
                <a:gd name="T5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05" h="33">
                  <a:moveTo>
                    <a:pt x="1113" y="0"/>
                  </a:moveTo>
                  <a:lnTo>
                    <a:pt x="2068" y="0"/>
                  </a:lnTo>
                  <a:lnTo>
                    <a:pt x="2068" y="33"/>
                  </a:lnTo>
                  <a:lnTo>
                    <a:pt x="1113" y="33"/>
                  </a:lnTo>
                  <a:lnTo>
                    <a:pt x="1113" y="0"/>
                  </a:lnTo>
                  <a:lnTo>
                    <a:pt x="1113" y="0"/>
                  </a:lnTo>
                  <a:close/>
                  <a:moveTo>
                    <a:pt x="4449" y="0"/>
                  </a:moveTo>
                  <a:lnTo>
                    <a:pt x="4449" y="33"/>
                  </a:lnTo>
                  <a:lnTo>
                    <a:pt x="5405" y="33"/>
                  </a:lnTo>
                  <a:lnTo>
                    <a:pt x="5405" y="0"/>
                  </a:lnTo>
                  <a:lnTo>
                    <a:pt x="4449" y="0"/>
                  </a:lnTo>
                  <a:lnTo>
                    <a:pt x="4449" y="0"/>
                  </a:lnTo>
                  <a:close/>
                  <a:moveTo>
                    <a:pt x="3337" y="0"/>
                  </a:moveTo>
                  <a:lnTo>
                    <a:pt x="3337" y="33"/>
                  </a:lnTo>
                  <a:lnTo>
                    <a:pt x="4293" y="33"/>
                  </a:lnTo>
                  <a:lnTo>
                    <a:pt x="4293" y="0"/>
                  </a:lnTo>
                  <a:lnTo>
                    <a:pt x="3337" y="0"/>
                  </a:lnTo>
                  <a:lnTo>
                    <a:pt x="3337" y="0"/>
                  </a:lnTo>
                  <a:close/>
                  <a:moveTo>
                    <a:pt x="2225" y="0"/>
                  </a:moveTo>
                  <a:lnTo>
                    <a:pt x="2225" y="33"/>
                  </a:lnTo>
                  <a:lnTo>
                    <a:pt x="3180" y="33"/>
                  </a:lnTo>
                  <a:lnTo>
                    <a:pt x="3180" y="0"/>
                  </a:lnTo>
                  <a:lnTo>
                    <a:pt x="2225" y="0"/>
                  </a:lnTo>
                  <a:lnTo>
                    <a:pt x="2225" y="0"/>
                  </a:lnTo>
                  <a:close/>
                  <a:moveTo>
                    <a:pt x="0" y="0"/>
                  </a:moveTo>
                  <a:lnTo>
                    <a:pt x="0" y="33"/>
                  </a:lnTo>
                  <a:lnTo>
                    <a:pt x="955" y="33"/>
                  </a:lnTo>
                  <a:lnTo>
                    <a:pt x="955" y="0"/>
                  </a:lnTo>
                  <a:lnTo>
                    <a:pt x="0" y="0"/>
                  </a:lnTo>
                  <a:lnTo>
                    <a:pt x="0" y="0"/>
                  </a:lnTo>
                  <a:close/>
                </a:path>
              </a:pathLst>
            </a:custGeom>
            <a:solidFill>
              <a:srgbClr val="A4A7A9">
                <a:alpha val="15000"/>
              </a:srgbClr>
            </a:solidFill>
            <a:ln w="9525">
              <a:noFill/>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62" name="Live space"/>
            <p:cNvSpPr/>
            <p:nvPr/>
          </p:nvSpPr>
          <p:spPr>
            <a:xfrm>
              <a:off x="457201" y="1566862"/>
              <a:ext cx="8204454" cy="3023075"/>
            </a:xfrm>
            <a:prstGeom prst="rect">
              <a:avLst/>
            </a:prstGeom>
            <a:noFill/>
            <a:ln w="9525">
              <a:solidFill>
                <a:srgbClr val="B6006A">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schemeClr val="bg1"/>
                </a:solidFill>
              </a:endParaRPr>
            </a:p>
          </p:txBody>
        </p:sp>
        <p:sp>
          <p:nvSpPr>
            <p:cNvPr id="63" name="Footnote example"/>
            <p:cNvSpPr txBox="1"/>
            <p:nvPr/>
          </p:nvSpPr>
          <p:spPr>
            <a:xfrm>
              <a:off x="457201" y="4589938"/>
              <a:ext cx="6773186" cy="332399"/>
            </a:xfrm>
            <a:prstGeom prst="rect">
              <a:avLst/>
            </a:prstGeom>
            <a:noFill/>
          </p:spPr>
          <p:txBody>
            <a:bodyPr wrap="square" lIns="0" tIns="0" rIns="0" bIns="0" rtlCol="0" anchor="b">
              <a:spAutoFit/>
            </a:bodyPr>
            <a:lstStyle/>
            <a:p>
              <a:pPr lvl="0">
                <a:lnSpc>
                  <a:spcPct val="90000"/>
                </a:lnSpc>
                <a:defRPr/>
              </a:pPr>
              <a:r>
                <a:rPr lang="en-US" sz="800">
                  <a:solidFill>
                    <a:srgbClr val="A6A6A6"/>
                  </a:solidFill>
                  <a:sym typeface="Trebuchet MS" panose="020B0603020202020204" pitchFamily="34" charset="0"/>
                </a:rPr>
                <a:t>1. xxxx  2. xxxx  3. xxxx</a:t>
              </a:r>
            </a:p>
            <a:p>
              <a:pPr lvl="0">
                <a:lnSpc>
                  <a:spcPct val="90000"/>
                </a:lnSpc>
                <a:defRPr/>
              </a:pPr>
              <a:r>
                <a:rPr lang="en-US" sz="800">
                  <a:solidFill>
                    <a:srgbClr val="A6A6A6"/>
                  </a:solidFill>
                  <a:sym typeface="Trebuchet MS" panose="020B0603020202020204" pitchFamily="34" charset="0"/>
                </a:rPr>
                <a:t>Note: List footnotes in numerical order. Footnote numbers are not bracketed. Use 8pt font. Do not put a period at the end of the note or the source</a:t>
              </a:r>
            </a:p>
            <a:p>
              <a:pPr lvl="0">
                <a:lnSpc>
                  <a:spcPct val="90000"/>
                </a:lnSpc>
                <a:defRPr/>
              </a:pPr>
              <a:r>
                <a:rPr lang="en-US" sz="800">
                  <a:solidFill>
                    <a:srgbClr val="A6A6A6"/>
                  </a:solidFill>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16226687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537577900"/>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273418" name="think-cell Slide" r:id="rId6" imgW="270" imgH="270" progId="TCLayout.ActiveDocument.1">
                  <p:embed/>
                </p:oleObj>
              </mc:Choice>
              <mc:Fallback>
                <p:oleObj name="think-cell Slide" r:id="rId6" imgW="270" imgH="270" progId="TCLayout.ActiveDocument.1">
                  <p:embed/>
                  <p:pic>
                    <p:nvPicPr>
                      <p:cNvPr id="3" name="Object 2" hidden="1"/>
                      <p:cNvPicPr/>
                      <p:nvPr/>
                    </p:nvPicPr>
                    <p:blipFill>
                      <a:blip r:embed="rId7"/>
                      <a:stretch>
                        <a:fillRect/>
                      </a:stretch>
                    </p:blipFill>
                    <p:spPr>
                      <a:xfrm>
                        <a:off x="1192" y="1195"/>
                        <a:ext cx="1190" cy="1191"/>
                      </a:xfrm>
                      <a:prstGeom prst="rect">
                        <a:avLst/>
                      </a:prstGeom>
                    </p:spPr>
                  </p:pic>
                </p:oleObj>
              </mc:Fallback>
            </mc:AlternateContent>
          </a:graphicData>
        </a:graphic>
      </p:graphicFrame>
      <p:sp>
        <p:nvSpPr>
          <p:cNvPr id="7"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1" name="Rectangle 10"/>
          <p:cNvSpPr/>
          <p:nvPr userDrawn="1"/>
        </p:nvSpPr>
        <p:spPr bwMode="invGray">
          <a:xfrm>
            <a:off x="1041111" y="3521648"/>
            <a:ext cx="697003" cy="747597"/>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500">
              <a:solidFill>
                <a:prstClr val="white"/>
              </a:solidFill>
              <a:latin typeface="+mn-lt"/>
              <a:ea typeface="+mn-ea"/>
              <a:cs typeface="+mn-cs"/>
              <a:sym typeface="+mn-lt"/>
            </a:endParaRPr>
          </a:p>
        </p:txBody>
      </p:sp>
      <p:sp>
        <p:nvSpPr>
          <p:cNvPr id="12" name="Rectangle 11"/>
          <p:cNvSpPr/>
          <p:nvPr userDrawn="1">
            <p:custDataLst>
              <p:tags r:id="rId4"/>
            </p:custDataLst>
          </p:nvPr>
        </p:nvSpPr>
        <p:spPr>
          <a:xfrm>
            <a:off x="1882112" y="3521648"/>
            <a:ext cx="1177614" cy="1102152"/>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5000" rIns="137160" bIns="137160" numCol="1" spcCol="0" rtlCol="0" fromWordArt="0" anchor="t" anchorCtr="0" forceAA="0" compatLnSpc="1">
            <a:prstTxWarp prst="textNoShape">
              <a:avLst/>
            </a:prstTxWarp>
            <a:noAutofit/>
          </a:bodyPr>
          <a:lstStyle/>
          <a:p>
            <a:pPr>
              <a:lnSpc>
                <a:spcPct val="95000"/>
              </a:lnSpc>
            </a:pPr>
            <a:endParaRPr lang="en-US" sz="900">
              <a:solidFill>
                <a:srgbClr val="FFFFFF"/>
              </a:solidFill>
              <a:latin typeface="+mn-lt"/>
              <a:ea typeface="+mn-ea"/>
              <a:cs typeface="+mn-cs"/>
              <a:sym typeface="+mn-lt"/>
            </a:endParaRPr>
          </a:p>
        </p:txBody>
      </p:sp>
      <p:sp>
        <p:nvSpPr>
          <p:cNvPr id="2" name="TextBox 1"/>
          <p:cNvSpPr txBox="1"/>
          <p:nvPr userDrawn="1"/>
        </p:nvSpPr>
        <p:spPr>
          <a:xfrm>
            <a:off x="472500" y="681029"/>
            <a:ext cx="2586600" cy="2622182"/>
          </a:xfrm>
          <a:prstGeom prst="rect">
            <a:avLst/>
          </a:prstGeom>
          <a:noFill/>
          <a:ln>
            <a:solidFill>
              <a:schemeClr val="bg1"/>
            </a:solidFill>
          </a:ln>
        </p:spPr>
        <p:txBody>
          <a:bodyPr wrap="square" lIns="459000" tIns="351000" rIns="0" bIns="0" rtlCol="0" anchor="t">
            <a:noAutofit/>
          </a:bodyPr>
          <a:lstStyle/>
          <a:p>
            <a:pPr>
              <a:lnSpc>
                <a:spcPct val="90000"/>
              </a:lnSpc>
              <a:spcAft>
                <a:spcPts val="450"/>
              </a:spcAft>
            </a:pPr>
            <a:endParaRPr lang="en-US" sz="4050">
              <a:solidFill>
                <a:schemeClr val="bg1"/>
              </a:solidFill>
              <a:latin typeface="+mn-lt"/>
              <a:ea typeface="+mn-ea"/>
              <a:cs typeface="+mn-cs"/>
              <a:sym typeface="+mn-lt"/>
            </a:endParaRPr>
          </a:p>
        </p:txBody>
      </p:sp>
      <p:sp>
        <p:nvSpPr>
          <p:cNvPr id="10" name="TextBox 1"/>
          <p:cNvSpPr txBox="1"/>
          <p:nvPr userDrawn="1"/>
        </p:nvSpPr>
        <p:spPr>
          <a:xfrm>
            <a:off x="877052" y="837337"/>
            <a:ext cx="1776961" cy="684418"/>
          </a:xfrm>
          <a:prstGeom prst="rect">
            <a:avLst/>
          </a:prstGeom>
          <a:noFill/>
        </p:spPr>
        <p:txBody>
          <a:bodyPr wrap="none" rtlCol="0">
            <a:spAutoFit/>
          </a:bodyPr>
          <a:lstStyle/>
          <a:p>
            <a:pPr algn="ctr" fontAlgn="auto">
              <a:lnSpc>
                <a:spcPct val="95000"/>
              </a:lnSpc>
              <a:spcBef>
                <a:spcPts val="0"/>
              </a:spcBef>
              <a:spcAft>
                <a:spcPts val="0"/>
              </a:spcAft>
            </a:pPr>
            <a:r>
              <a:rPr lang="en-US" sz="4000">
                <a:solidFill>
                  <a:schemeClr val="bg1"/>
                </a:solidFill>
                <a:latin typeface="+mn-lt"/>
                <a:ea typeface="+mn-ea"/>
                <a:cs typeface="+mn-cs"/>
                <a:sym typeface="+mn-lt"/>
              </a:rPr>
              <a:t>Agenda</a:t>
            </a:r>
          </a:p>
        </p:txBody>
      </p:sp>
    </p:spTree>
    <p:extLst>
      <p:ext uri="{BB962C8B-B14F-4D97-AF65-F5344CB8AC3E}">
        <p14:creationId xmlns:p14="http://schemas.microsoft.com/office/powerpoint/2010/main" val="36424900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3085147343"/>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274442"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7"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0" name="Rectangle 9"/>
          <p:cNvSpPr/>
          <p:nvPr userDrawn="1"/>
        </p:nvSpPr>
        <p:spPr bwMode="white">
          <a:xfrm>
            <a:off x="963557" y="1072090"/>
            <a:ext cx="710754" cy="71141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mn-lt"/>
            </a:endParaRPr>
          </a:p>
        </p:txBody>
      </p:sp>
      <p:sp>
        <p:nvSpPr>
          <p:cNvPr id="13" name="Rectangle 12"/>
          <p:cNvSpPr/>
          <p:nvPr userDrawn="1"/>
        </p:nvSpPr>
        <p:spPr>
          <a:xfrm>
            <a:off x="963900" y="2002553"/>
            <a:ext cx="7214400" cy="2402523"/>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500">
              <a:solidFill>
                <a:prstClr val="white"/>
              </a:solidFill>
              <a:latin typeface="+mn-lt"/>
              <a:ea typeface="+mn-ea"/>
              <a:cs typeface="+mn-cs"/>
              <a:sym typeface="+mn-lt"/>
            </a:endParaRPr>
          </a:p>
        </p:txBody>
      </p:sp>
    </p:spTree>
    <p:extLst>
      <p:ext uri="{BB962C8B-B14F-4D97-AF65-F5344CB8AC3E}">
        <p14:creationId xmlns:p14="http://schemas.microsoft.com/office/powerpoint/2010/main" val="41137137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435162108"/>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275466"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7"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0" name="Title 1"/>
          <p:cNvSpPr txBox="1">
            <a:spLocks/>
          </p:cNvSpPr>
          <p:nvPr userDrawn="1"/>
        </p:nvSpPr>
        <p:spPr>
          <a:xfrm>
            <a:off x="472502" y="467532"/>
            <a:ext cx="5392499" cy="346249"/>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500">
                <a:solidFill>
                  <a:schemeClr val="bg1"/>
                </a:solidFill>
                <a:latin typeface="+mn-lt"/>
                <a:ea typeface="+mn-ea"/>
                <a:cs typeface="+mn-cs"/>
                <a:sym typeface="+mn-lt"/>
              </a:rPr>
              <a:t>Agenda</a:t>
            </a:r>
          </a:p>
        </p:txBody>
      </p:sp>
      <p:cxnSp>
        <p:nvCxnSpPr>
          <p:cNvPr id="13" name="Straight Connector 12"/>
          <p:cNvCxnSpPr/>
          <p:nvPr userDrawn="1"/>
        </p:nvCxnSpPr>
        <p:spPr bwMode="white">
          <a:xfrm>
            <a:off x="464174" y="905338"/>
            <a:ext cx="8682228"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83791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1195647613"/>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276490"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2753304" y="2"/>
            <a:ext cx="312713" cy="5148263"/>
          </a:xfrm>
          <a:prstGeom prst="rect">
            <a:avLst/>
          </a:prstGeom>
        </p:spPr>
      </p:pic>
      <p:sp>
        <p:nvSpPr>
          <p:cNvPr id="13" name="Rectangle 12"/>
          <p:cNvSpPr/>
          <p:nvPr userDrawn="1"/>
        </p:nvSpPr>
        <p:spPr bwMode="white">
          <a:xfrm>
            <a:off x="3060573" y="-982"/>
            <a:ext cx="6083428" cy="514924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16"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mn-lt"/>
            </a:endParaRPr>
          </a:p>
        </p:txBody>
      </p:sp>
      <p:sp>
        <p:nvSpPr>
          <p:cNvPr id="17" name="TextBox 16"/>
          <p:cNvSpPr txBox="1"/>
          <p:nvPr userDrawn="1"/>
        </p:nvSpPr>
        <p:spPr>
          <a:xfrm>
            <a:off x="472503" y="2408016"/>
            <a:ext cx="1160357" cy="332399"/>
          </a:xfrm>
          <a:prstGeom prst="rect">
            <a:avLst/>
          </a:prstGeom>
          <a:noFill/>
        </p:spPr>
        <p:txBody>
          <a:bodyPr wrap="square" lIns="0" tIns="0" rIns="0" bIns="0" rtlCol="0" anchor="t">
            <a:spAutoFit/>
          </a:bodyPr>
          <a:lstStyle/>
          <a:p>
            <a:pPr>
              <a:lnSpc>
                <a:spcPct val="90000"/>
              </a:lnSpc>
              <a:spcAft>
                <a:spcPts val="450"/>
              </a:spcAft>
            </a:pPr>
            <a:r>
              <a:rPr lang="en-US" sz="2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20458037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 Section header box">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570029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8682"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2"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Title 1"/>
          <p:cNvSpPr>
            <a:spLocks noGrp="1"/>
          </p:cNvSpPr>
          <p:nvPr>
            <p:ph type="title" hasCustomPrompt="1"/>
          </p:nvPr>
        </p:nvSpPr>
        <p:spPr bwMode="blackWhite">
          <a:xfrm>
            <a:off x="963559" y="2002884"/>
            <a:ext cx="7215368" cy="2402993"/>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685783" rtl="0" eaLnBrk="1" fontAlgn="auto" latinLnBrk="0" hangingPunct="1">
              <a:lnSpc>
                <a:spcPts val="4500"/>
              </a:lnSpc>
              <a:spcBef>
                <a:spcPts val="0"/>
              </a:spcBef>
              <a:spcAft>
                <a:spcPts val="0"/>
              </a:spcAft>
              <a:defRPr lang="en-US" sz="4000" kern="1200" baseline="0" dirty="0">
                <a:solidFill>
                  <a:srgbClr val="002D3F"/>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960522" y="1069050"/>
            <a:ext cx="713791" cy="714452"/>
          </a:xfrm>
          <a:prstGeom prst="rect">
            <a:avLst/>
          </a:prstGeom>
          <a:noFill/>
          <a:ln>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mn-lt"/>
            </a:endParaRPr>
          </a:p>
        </p:txBody>
      </p:sp>
    </p:spTree>
    <p:extLst>
      <p:ext uri="{BB962C8B-B14F-4D97-AF65-F5344CB8AC3E}">
        <p14:creationId xmlns:p14="http://schemas.microsoft.com/office/powerpoint/2010/main" val="36203973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896129041"/>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277514"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Rectangle 7"/>
          <p:cNvSpPr/>
          <p:nvPr userDrawn="1"/>
        </p:nvSpPr>
        <p:spPr bwMode="invGray">
          <a:xfrm>
            <a:off x="1041111" y="3521648"/>
            <a:ext cx="697003" cy="747597"/>
          </a:xfrm>
          <a:prstGeom prst="rect">
            <a:avLst/>
          </a:prstGeom>
          <a:noFill/>
          <a:ln w="9525">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500">
              <a:solidFill>
                <a:prstClr val="white"/>
              </a:solidFill>
              <a:latin typeface="+mn-lt"/>
              <a:ea typeface="+mn-ea"/>
              <a:cs typeface="+mn-cs"/>
              <a:sym typeface="+mn-lt"/>
            </a:endParaRPr>
          </a:p>
        </p:txBody>
      </p:sp>
      <p:sp>
        <p:nvSpPr>
          <p:cNvPr id="10" name="Rectangle 9"/>
          <p:cNvSpPr/>
          <p:nvPr userDrawn="1">
            <p:custDataLst>
              <p:tags r:id="rId3"/>
            </p:custDataLst>
          </p:nvPr>
        </p:nvSpPr>
        <p:spPr>
          <a:xfrm>
            <a:off x="1882112" y="3521648"/>
            <a:ext cx="1177614" cy="1102152"/>
          </a:xfrm>
          <a:prstGeom prst="rect">
            <a:avLst/>
          </a:prstGeom>
          <a:noFill/>
          <a:ln w="9525" cmpd="sng">
            <a:solidFill>
              <a:srgbClr val="002D3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5000" rIns="137160" bIns="137160" numCol="1" spcCol="0" rtlCol="0" fromWordArt="0" anchor="t" anchorCtr="0" forceAA="0" compatLnSpc="1">
            <a:prstTxWarp prst="textNoShape">
              <a:avLst/>
            </a:prstTxWarp>
            <a:noAutofit/>
          </a:bodyPr>
          <a:lstStyle/>
          <a:p>
            <a:pPr>
              <a:lnSpc>
                <a:spcPct val="95000"/>
              </a:lnSpc>
            </a:pPr>
            <a:endParaRPr lang="en-US" sz="900">
              <a:solidFill>
                <a:srgbClr val="FFFFFF"/>
              </a:solidFill>
              <a:latin typeface="+mn-lt"/>
              <a:ea typeface="+mn-ea"/>
              <a:cs typeface="+mn-cs"/>
              <a:sym typeface="+mn-lt"/>
            </a:endParaRPr>
          </a:p>
        </p:txBody>
      </p:sp>
      <p:sp>
        <p:nvSpPr>
          <p:cNvPr id="11" name="TextBox 10"/>
          <p:cNvSpPr txBox="1"/>
          <p:nvPr userDrawn="1"/>
        </p:nvSpPr>
        <p:spPr>
          <a:xfrm>
            <a:off x="472500" y="681028"/>
            <a:ext cx="2586600" cy="2622182"/>
          </a:xfrm>
          <a:prstGeom prst="rect">
            <a:avLst/>
          </a:prstGeom>
          <a:noFill/>
          <a:ln>
            <a:solidFill>
              <a:srgbClr val="002D3F"/>
            </a:solidFill>
          </a:ln>
        </p:spPr>
        <p:txBody>
          <a:bodyPr wrap="square" lIns="459000" tIns="351000" rIns="0" bIns="0" rtlCol="0" anchor="t">
            <a:noAutofit/>
          </a:bodyPr>
          <a:lstStyle/>
          <a:p>
            <a:pPr>
              <a:lnSpc>
                <a:spcPct val="90000"/>
              </a:lnSpc>
              <a:spcAft>
                <a:spcPts val="450"/>
              </a:spcAft>
            </a:pPr>
            <a:endParaRPr lang="en-US" sz="4050">
              <a:solidFill>
                <a:schemeClr val="accent4"/>
              </a:solidFill>
              <a:latin typeface="+mn-lt"/>
              <a:ea typeface="+mn-ea"/>
              <a:cs typeface="+mn-cs"/>
              <a:sym typeface="+mn-lt"/>
            </a:endParaRPr>
          </a:p>
        </p:txBody>
      </p:sp>
      <p:sp>
        <p:nvSpPr>
          <p:cNvPr id="9" name="TextBox 1"/>
          <p:cNvSpPr txBox="1"/>
          <p:nvPr userDrawn="1"/>
        </p:nvSpPr>
        <p:spPr>
          <a:xfrm>
            <a:off x="877052" y="837337"/>
            <a:ext cx="1776961" cy="684418"/>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4000">
                <a:solidFill>
                  <a:srgbClr val="002D3F"/>
                </a:solidFill>
                <a:latin typeface="+mn-lt"/>
                <a:ea typeface="+mn-ea"/>
                <a:cs typeface="+mn-cs"/>
                <a:sym typeface="+mn-lt"/>
              </a:rPr>
              <a:t>Agenda</a:t>
            </a:r>
          </a:p>
        </p:txBody>
      </p:sp>
    </p:spTree>
    <p:extLst>
      <p:ext uri="{BB962C8B-B14F-4D97-AF65-F5344CB8AC3E}">
        <p14:creationId xmlns:p14="http://schemas.microsoft.com/office/powerpoint/2010/main" val="17017113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989294015"/>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278538"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5"/>
                        <a:ext cx="1190" cy="1191"/>
                      </a:xfrm>
                      <a:prstGeom prst="rect">
                        <a:avLst/>
                      </a:prstGeom>
                    </p:spPr>
                  </p:pic>
                </p:oleObj>
              </mc:Fallback>
            </mc:AlternateContent>
          </a:graphicData>
        </a:graphic>
      </p:graphicFrame>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Rectangle 7"/>
          <p:cNvSpPr/>
          <p:nvPr userDrawn="1"/>
        </p:nvSpPr>
        <p:spPr bwMode="white">
          <a:xfrm>
            <a:off x="963557" y="1072090"/>
            <a:ext cx="710754" cy="711412"/>
          </a:xfrm>
          <a:prstGeom prst="rect">
            <a:avLst/>
          </a:prstGeom>
          <a:noFill/>
          <a:ln w="9525">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mn-lt"/>
            </a:endParaRPr>
          </a:p>
        </p:txBody>
      </p:sp>
      <p:sp>
        <p:nvSpPr>
          <p:cNvPr id="10" name="Rectangle 9"/>
          <p:cNvSpPr/>
          <p:nvPr userDrawn="1"/>
        </p:nvSpPr>
        <p:spPr>
          <a:xfrm>
            <a:off x="963900" y="2002553"/>
            <a:ext cx="7214400" cy="2402523"/>
          </a:xfrm>
          <a:prstGeom prst="rect">
            <a:avLst/>
          </a:prstGeom>
          <a:noFill/>
          <a:ln w="9525">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500">
              <a:solidFill>
                <a:prstClr val="white"/>
              </a:solidFill>
              <a:latin typeface="+mn-lt"/>
              <a:ea typeface="+mn-ea"/>
              <a:cs typeface="+mn-cs"/>
              <a:sym typeface="+mn-lt"/>
            </a:endParaRPr>
          </a:p>
        </p:txBody>
      </p:sp>
    </p:spTree>
    <p:extLst>
      <p:ext uri="{BB962C8B-B14F-4D97-AF65-F5344CB8AC3E}">
        <p14:creationId xmlns:p14="http://schemas.microsoft.com/office/powerpoint/2010/main" val="118559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140203545"/>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279562"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5"/>
                        <a:ext cx="1190" cy="1191"/>
                      </a:xfrm>
                      <a:prstGeom prst="rect">
                        <a:avLst/>
                      </a:prstGeom>
                    </p:spPr>
                  </p:pic>
                </p:oleObj>
              </mc:Fallback>
            </mc:AlternateContent>
          </a:graphicData>
        </a:graphic>
      </p:graphicFrame>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7" name="Title 1"/>
          <p:cNvSpPr txBox="1">
            <a:spLocks/>
          </p:cNvSpPr>
          <p:nvPr userDrawn="1"/>
        </p:nvSpPr>
        <p:spPr>
          <a:xfrm>
            <a:off x="472502" y="467532"/>
            <a:ext cx="5392499" cy="346249"/>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500">
                <a:solidFill>
                  <a:srgbClr val="002D3F"/>
                </a:solidFill>
                <a:latin typeface="+mn-lt"/>
                <a:ea typeface="+mn-ea"/>
                <a:cs typeface="+mn-cs"/>
                <a:sym typeface="+mn-lt"/>
              </a:rPr>
              <a:t>Agenda</a:t>
            </a:r>
          </a:p>
        </p:txBody>
      </p:sp>
      <p:cxnSp>
        <p:nvCxnSpPr>
          <p:cNvPr id="9" name="Straight Connector 8"/>
          <p:cNvCxnSpPr/>
          <p:nvPr userDrawn="1"/>
        </p:nvCxnSpPr>
        <p:spPr bwMode="white">
          <a:xfrm>
            <a:off x="464174" y="905338"/>
            <a:ext cx="8682228" cy="0"/>
          </a:xfrm>
          <a:prstGeom prst="line">
            <a:avLst/>
          </a:prstGeom>
          <a:ln w="9525" cmpd="sng">
            <a:solidFill>
              <a:srgbClr val="002D3F"/>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49314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3777340182"/>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280586"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2753304" y="2"/>
            <a:ext cx="312713" cy="5148263"/>
          </a:xfrm>
          <a:prstGeom prst="rect">
            <a:avLst/>
          </a:prstGeom>
        </p:spPr>
      </p:pic>
      <p:sp>
        <p:nvSpPr>
          <p:cNvPr id="26" name="Rectangle 25"/>
          <p:cNvSpPr/>
          <p:nvPr userDrawn="1"/>
        </p:nvSpPr>
        <p:spPr bwMode="ltGray">
          <a:xfrm>
            <a:off x="3060573" y="-982"/>
            <a:ext cx="6083428" cy="51492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2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28" name="TextBox 27"/>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mn-lt"/>
            </a:endParaRPr>
          </a:p>
        </p:txBody>
      </p:sp>
      <p:sp>
        <p:nvSpPr>
          <p:cNvPr id="10" name="TextBox 9"/>
          <p:cNvSpPr txBox="1"/>
          <p:nvPr userDrawn="1"/>
        </p:nvSpPr>
        <p:spPr>
          <a:xfrm>
            <a:off x="472503" y="2448877"/>
            <a:ext cx="870785" cy="249299"/>
          </a:xfrm>
          <a:prstGeom prst="rect">
            <a:avLst/>
          </a:prstGeom>
          <a:noFill/>
        </p:spPr>
        <p:txBody>
          <a:bodyPr wrap="square" lIns="0" tIns="0" rIns="0" bIns="0" rtlCol="0" anchor="t">
            <a:spAutoFit/>
          </a:bodyPr>
          <a:lstStyle/>
          <a:p>
            <a:pPr>
              <a:lnSpc>
                <a:spcPct val="90000"/>
              </a:lnSpc>
              <a:spcAft>
                <a:spcPts val="450"/>
              </a:spcAft>
            </a:pPr>
            <a:r>
              <a:rPr lang="en-US" sz="1800">
                <a:solidFill>
                  <a:schemeClr val="bg1"/>
                </a:solidFill>
                <a:latin typeface="+mn-lt"/>
                <a:ea typeface="+mn-ea"/>
                <a:cs typeface="+mn-cs"/>
                <a:sym typeface="+mn-lt"/>
              </a:rPr>
              <a:t>Agenda</a:t>
            </a:r>
          </a:p>
        </p:txBody>
      </p:sp>
    </p:spTree>
    <p:extLst>
      <p:ext uri="{BB962C8B-B14F-4D97-AF65-F5344CB8AC3E}">
        <p14:creationId xmlns:p14="http://schemas.microsoft.com/office/powerpoint/2010/main" val="3400203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192159249"/>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281610"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13" name="Freeform 12"/>
          <p:cNvSpPr/>
          <p:nvPr/>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17" name="Freeform 12"/>
          <p:cNvSpPr/>
          <p:nvPr userDrawn="1"/>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20" name="JS SlideHeader"/>
          <p:cNvSpPr txBox="1"/>
          <p:nvPr userDrawn="1"/>
        </p:nvSpPr>
        <p:spPr>
          <a:xfrm>
            <a:off x="457200" y="2505561"/>
            <a:ext cx="2129850" cy="181909"/>
          </a:xfrm>
          <a:prstGeom prst="rect">
            <a:avLst/>
          </a:prstGeom>
          <a:noFill/>
        </p:spPr>
        <p:txBody>
          <a:bodyPr wrap="square" lIns="0" tIns="0" rIns="0" bIns="0" rtlCol="0" anchor="ctr">
            <a:spAutoFit/>
          </a:bodyPr>
          <a:lstStyle/>
          <a:p>
            <a:pPr marL="0" indent="0" algn="ctr">
              <a:lnSpc>
                <a:spcPct val="106000"/>
              </a:lnSpc>
              <a:spcAft>
                <a:spcPts val="525"/>
              </a:spcAft>
              <a:buFontTx/>
              <a:buNone/>
            </a:pPr>
            <a:r>
              <a:rPr lang="en-US" sz="1200" b="1" i="0" u="none">
                <a:solidFill>
                  <a:srgbClr val="FF0000"/>
                </a:solidFill>
                <a:latin typeface="Arial" panose="020B0604020202020204" pitchFamily="34" charset="0"/>
                <a:ea typeface="+mn-ea"/>
                <a:cs typeface="+mn-cs"/>
                <a:sym typeface="+mn-lt"/>
              </a:rPr>
              <a:t>Table of contents</a:t>
            </a:r>
          </a:p>
        </p:txBody>
      </p:sp>
      <p:sp>
        <p:nvSpPr>
          <p:cNvPr id="24"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9" name="TextBox 18"/>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331478" y="2692554"/>
            <a:ext cx="1023938" cy="2539571"/>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8023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99155601"/>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83658" name="think-cell Slide" r:id="rId6" imgW="384" imgH="384" progId="TCLayout.ActiveDocument.1">
                  <p:embed/>
                </p:oleObj>
              </mc:Choice>
              <mc:Fallback>
                <p:oleObj name="think-cell Slide" r:id="rId6" imgW="384" imgH="384"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5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Title 1"/>
          <p:cNvSpPr>
            <a:spLocks noGrp="1"/>
          </p:cNvSpPr>
          <p:nvPr>
            <p:ph type="ctrTitle" hasCustomPrompt="1"/>
          </p:nvPr>
        </p:nvSpPr>
        <p:spPr>
          <a:xfrm>
            <a:off x="864000" y="2044800"/>
            <a:ext cx="6858000" cy="457323"/>
          </a:xfrm>
        </p:spPr>
        <p:txBody>
          <a:bodyPr vert="horz" lIns="0" tIns="0" rIns="0" bIns="0" rtlCol="0" anchor="t" anchorCtr="0">
            <a:normAutofit/>
          </a:bodyPr>
          <a:lstStyle>
            <a:lvl1pPr>
              <a:defRPr kumimoji="0" lang="en-US" b="1" i="0" u="none" strike="noStrike" cap="none" spc="0" normalizeH="0" baseline="0" dirty="0">
                <a:ln>
                  <a:noFill/>
                </a:ln>
                <a:solidFill>
                  <a:prstClr val="white"/>
                </a:solidFill>
                <a:effectLst/>
                <a:uLnTx/>
                <a:uFillTx/>
              </a:defRPr>
            </a:lvl1pPr>
          </a:lstStyle>
          <a:p>
            <a:pPr marL="0" marR="0" lvl="0" indent="0" defTabSz="914400" fontAlgn="auto">
              <a:spcAft>
                <a:spcPts val="0"/>
              </a:spcAft>
              <a:buClrTx/>
              <a:buSzTx/>
              <a:buFontTx/>
              <a:tabLst/>
            </a:pPr>
            <a:r>
              <a:rPr lang="en-US"/>
              <a:t>Title of the presentation</a:t>
            </a:r>
          </a:p>
        </p:txBody>
      </p:sp>
      <p:sp>
        <p:nvSpPr>
          <p:cNvPr id="17" name="Subtitle 2"/>
          <p:cNvSpPr>
            <a:spLocks noGrp="1"/>
          </p:cNvSpPr>
          <p:nvPr>
            <p:ph type="subTitle" idx="1" hasCustomPrompt="1"/>
          </p:nvPr>
        </p:nvSpPr>
        <p:spPr>
          <a:xfrm>
            <a:off x="864000" y="2574000"/>
            <a:ext cx="6858000" cy="432179"/>
          </a:xfrm>
        </p:spPr>
        <p:txBody>
          <a:bodyPr vert="horz" lIns="0" tIns="0" rIns="0" bIns="0" rtlCol="0">
            <a:normAutofit/>
          </a:bodyPr>
          <a:lstStyle>
            <a:lvl1pPr>
              <a:defRPr kumimoji="0" lang="en-AU" sz="1800" b="1" i="0" u="none" strike="noStrike" cap="none" spc="0" normalizeH="0" baseline="0" dirty="0">
                <a:ln>
                  <a:noFill/>
                </a:ln>
                <a:solidFill>
                  <a:srgbClr val="E7E6E6"/>
                </a:solidFill>
                <a:effectLst/>
                <a:uLnTx/>
                <a:uFillTx/>
              </a:defRPr>
            </a:lvl1pPr>
          </a:lstStyle>
          <a:p>
            <a:pPr marR="0" lvl="0" defTabSz="914400" fontAlgn="auto">
              <a:lnSpc>
                <a:spcPct val="90000"/>
              </a:lnSpc>
              <a:spcBef>
                <a:spcPts val="1000"/>
              </a:spcBef>
              <a:spcAft>
                <a:spcPts val="0"/>
              </a:spcAft>
              <a:buClrTx/>
              <a:buSzTx/>
              <a:buNone/>
              <a:tabLst/>
            </a:pPr>
            <a:r>
              <a:rPr lang="en-AU" b="1">
                <a:solidFill>
                  <a:schemeClr val="bg2"/>
                </a:solidFill>
              </a:rPr>
              <a:t>Subtitle style  </a:t>
            </a:r>
            <a:r>
              <a:rPr lang="en-AU" b="1">
                <a:solidFill>
                  <a:srgbClr val="E9A913"/>
                </a:solidFill>
              </a:rPr>
              <a:t>|</a:t>
            </a:r>
            <a:r>
              <a:rPr lang="en-AU" b="1">
                <a:solidFill>
                  <a:schemeClr val="bg2"/>
                </a:solidFill>
              </a:rPr>
              <a:t>  et </a:t>
            </a:r>
            <a:r>
              <a:rPr lang="en-AU" b="1" err="1">
                <a:solidFill>
                  <a:schemeClr val="bg2"/>
                </a:solidFill>
              </a:rPr>
              <a:t>milliaea</a:t>
            </a:r>
            <a:r>
              <a:rPr lang="en-AU" b="1">
                <a:solidFill>
                  <a:schemeClr val="bg2"/>
                </a:solidFill>
              </a:rPr>
              <a:t> </a:t>
            </a:r>
            <a:r>
              <a:rPr lang="en-AU" b="1" err="1">
                <a:solidFill>
                  <a:schemeClr val="bg2"/>
                </a:solidFill>
              </a:rPr>
              <a:t>doluptatur</a:t>
            </a:r>
            <a:r>
              <a:rPr lang="en-AU" b="1">
                <a:solidFill>
                  <a:schemeClr val="bg2"/>
                </a:solidFill>
              </a:rPr>
              <a:t>  </a:t>
            </a:r>
            <a:r>
              <a:rPr lang="en-AU" b="1">
                <a:solidFill>
                  <a:srgbClr val="E9A913"/>
                </a:solidFill>
              </a:rPr>
              <a:t>|</a:t>
            </a:r>
            <a:r>
              <a:rPr lang="en-AU" b="1">
                <a:solidFill>
                  <a:schemeClr val="bg2"/>
                </a:solidFill>
              </a:rPr>
              <a:t>  as </a:t>
            </a:r>
            <a:r>
              <a:rPr lang="en-AU" b="1" err="1">
                <a:solidFill>
                  <a:schemeClr val="bg2"/>
                </a:solidFill>
              </a:rPr>
              <a:t>molupti</a:t>
            </a:r>
            <a:r>
              <a:rPr lang="en-AU" b="1">
                <a:solidFill>
                  <a:schemeClr val="bg2"/>
                </a:solidFill>
              </a:rPr>
              <a:t> </a:t>
            </a:r>
            <a:r>
              <a:rPr lang="en-AU" b="1" err="1">
                <a:solidFill>
                  <a:schemeClr val="bg2"/>
                </a:solidFill>
              </a:rPr>
              <a:t>oribus</a:t>
            </a:r>
            <a:endParaRPr lang="en-AU" b="1">
              <a:solidFill>
                <a:schemeClr val="bg2"/>
              </a:solidFill>
            </a:endParaRPr>
          </a:p>
        </p:txBody>
      </p:sp>
      <p:sp>
        <p:nvSpPr>
          <p:cNvPr id="2" name="Footer Placeholder 1">
            <a:extLst>
              <a:ext uri="{FF2B5EF4-FFF2-40B4-BE49-F238E27FC236}">
                <a16:creationId xmlns:a16="http://schemas.microsoft.com/office/drawing/2014/main" id="{097888DC-9EC7-4A3B-A02E-F798D34E6A18}"/>
              </a:ext>
            </a:extLst>
          </p:cNvPr>
          <p:cNvSpPr>
            <a:spLocks noGrp="1"/>
          </p:cNvSpPr>
          <p:nvPr>
            <p:ph type="ftr" sz="quarter" idx="10"/>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772083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845290059"/>
              </p:ext>
            </p:extLst>
          </p:nvPr>
        </p:nvGraphicFramePr>
        <p:xfrm>
          <a:off x="1192" y="1192"/>
          <a:ext cx="1191" cy="1192"/>
        </p:xfrm>
        <a:graphic>
          <a:graphicData uri="http://schemas.openxmlformats.org/presentationml/2006/ole">
            <mc:AlternateContent xmlns:mc="http://schemas.openxmlformats.org/markup-compatibility/2006">
              <mc:Choice xmlns:v="urn:schemas-microsoft-com:vml" Requires="v">
                <p:oleObj spid="_x0000_s284682"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2" y="1192"/>
                        <a:ext cx="1191" cy="1192"/>
                      </a:xfrm>
                      <a:prstGeom prst="rect">
                        <a:avLst/>
                      </a:prstGeom>
                    </p:spPr>
                  </p:pic>
                </p:oleObj>
              </mc:Fallback>
            </mc:AlternateContent>
          </a:graphicData>
        </a:graphic>
      </p:graphicFrame>
      <p:sp>
        <p:nvSpPr>
          <p:cNvPr id="8" name="Rectangle 7"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3" name="Date Placeholder 2"/>
          <p:cNvSpPr>
            <a:spLocks noGrp="1"/>
          </p:cNvSpPr>
          <p:nvPr>
            <p:ph type="dt" sz="half" idx="10"/>
          </p:nvPr>
        </p:nvSpPr>
        <p:spPr>
          <a:xfrm>
            <a:off x="7258051" y="4808225"/>
            <a:ext cx="1111538" cy="115523"/>
          </a:xfrm>
          <a:prstGeom prst="rect">
            <a:avLst/>
          </a:prstGeom>
        </p:spPr>
        <p:txBody>
          <a:bodyPr/>
          <a:lstStyle>
            <a:lvl1pPr>
              <a:defRPr>
                <a:latin typeface="+mn-lt"/>
                <a:ea typeface="+mn-ea"/>
                <a:cs typeface="+mn-cs"/>
                <a:sym typeface="+mn-lt"/>
              </a:defRPr>
            </a:lvl1pPr>
          </a:lstStyle>
          <a:p>
            <a:endParaRPr lang="en-US"/>
          </a:p>
        </p:txBody>
      </p:sp>
      <p:sp>
        <p:nvSpPr>
          <p:cNvPr id="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5" name="Title 4"/>
          <p:cNvSpPr>
            <a:spLocks noGrp="1"/>
          </p:cNvSpPr>
          <p:nvPr>
            <p:ph type="title" hasCustomPrompt="1"/>
          </p:nvPr>
        </p:nvSpPr>
        <p:spPr>
          <a:xfrm>
            <a:off x="457200" y="349200"/>
            <a:ext cx="6364188" cy="993775"/>
          </a:xfrm>
          <a:prstGeom prst="rect">
            <a:avLst/>
          </a:prstGeom>
        </p:spPr>
        <p:txBody>
          <a:bodyPr vert="horz" wrap="square" lIns="0" tIns="0" rIns="0" bIns="0" rtlCol="0" anchor="ctr">
            <a:normAutofit/>
          </a:bodyPr>
          <a:lstStyle>
            <a:lvl1pPr>
              <a:defRPr lang="en-US" dirty="0"/>
            </a:lvl1pPr>
          </a:lstStyle>
          <a:p>
            <a:pPr marL="0" lvl="0" defTabSz="914400"/>
            <a:r>
              <a:rPr lang="en-US"/>
              <a:t>Click to add title</a:t>
            </a:r>
          </a:p>
        </p:txBody>
      </p:sp>
      <p:pic>
        <p:nvPicPr>
          <p:cNvPr id="13" name="Picture 12"/>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95"/>
            <a:ext cx="9144000" cy="5148072"/>
          </a:xfrm>
          <a:prstGeom prst="rect">
            <a:avLst/>
          </a:prstGeom>
        </p:spPr>
      </p:pic>
    </p:spTree>
    <p:extLst>
      <p:ext uri="{BB962C8B-B14F-4D97-AF65-F5344CB8AC3E}">
        <p14:creationId xmlns:p14="http://schemas.microsoft.com/office/powerpoint/2010/main" val="39422314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79297041"/>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85706"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7" name="Rectangle 6"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3" name="Picture 12"/>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95"/>
            <a:ext cx="9144000" cy="5148072"/>
          </a:xfrm>
          <a:prstGeom prst="rect">
            <a:avLst/>
          </a:prstGeom>
        </p:spPr>
      </p:pic>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457200" y="349200"/>
            <a:ext cx="6364188" cy="993775"/>
          </a:xfrm>
        </p:spPr>
        <p:txBody>
          <a:bodyPr vert="horz" wrap="square" lIns="0" tIns="0" rIns="0" bIns="0" rtlCol="0" anchor="ctr">
            <a:normAutofit/>
          </a:bodyPr>
          <a:lstStyle>
            <a:lvl1pPr>
              <a:defRPr lang="en-US" dirty="0"/>
            </a:lvl1pPr>
          </a:lstStyle>
          <a:p>
            <a:pPr marL="0" lvl="0" defTabSz="914400"/>
            <a:r>
              <a:rPr lang="en-US"/>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457201" y="1710000"/>
            <a:ext cx="8204454" cy="3024371"/>
          </a:xfrm>
        </p:spPr>
        <p:txBody>
          <a:bodyPr/>
          <a:lstStyle>
            <a:lvl1pPr>
              <a:lnSpc>
                <a:spcPct val="100000"/>
              </a:lnSpc>
              <a:spcBef>
                <a:spcPts val="0"/>
              </a:spcBef>
              <a:spcAft>
                <a:spcPts val="0"/>
              </a:spcAft>
              <a:defRPr sz="1500">
                <a:latin typeface="+mn-lt"/>
                <a:ea typeface="+mn-ea"/>
                <a:cs typeface="+mn-cs"/>
                <a:sym typeface="+mn-lt"/>
              </a:defRPr>
            </a:lvl1pPr>
            <a:lvl2pPr>
              <a:lnSpc>
                <a:spcPct val="100000"/>
              </a:lnSpc>
              <a:spcBef>
                <a:spcPts val="0"/>
              </a:spcBef>
              <a:spcAft>
                <a:spcPts val="0"/>
              </a:spcAft>
              <a:defRPr sz="1500">
                <a:latin typeface="+mn-lt"/>
                <a:ea typeface="+mn-ea"/>
                <a:cs typeface="+mn-cs"/>
                <a:sym typeface="+mn-lt"/>
              </a:defRPr>
            </a:lvl2pPr>
            <a:lvl3pPr>
              <a:lnSpc>
                <a:spcPct val="100000"/>
              </a:lnSpc>
              <a:spcBef>
                <a:spcPts val="0"/>
              </a:spcBef>
              <a:spcAft>
                <a:spcPts val="0"/>
              </a:spcAft>
              <a:defRPr sz="1500">
                <a:latin typeface="+mn-lt"/>
                <a:ea typeface="+mn-ea"/>
                <a:cs typeface="+mn-cs"/>
                <a:sym typeface="+mn-lt"/>
              </a:defRPr>
            </a:lvl3pPr>
            <a:lvl4pPr>
              <a:lnSpc>
                <a:spcPct val="100000"/>
              </a:lnSpc>
              <a:spcBef>
                <a:spcPts val="0"/>
              </a:spcBef>
              <a:spcAft>
                <a:spcPts val="0"/>
              </a:spcAft>
              <a:defRPr sz="2100">
                <a:latin typeface="+mn-lt"/>
                <a:ea typeface="+mn-ea"/>
                <a:cs typeface="+mn-cs"/>
                <a:sym typeface="+mn-lt"/>
              </a:defRPr>
            </a:lvl4pPr>
            <a:lvl5pPr>
              <a:lnSpc>
                <a:spcPct val="100000"/>
              </a:lnSpc>
              <a:spcBef>
                <a:spcPts val="0"/>
              </a:spcBef>
              <a:spcAft>
                <a:spcPts val="0"/>
              </a:spcAft>
              <a:defRPr sz="2100">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2231781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4810163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86730"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Rectangle 7"/>
          <p:cNvSpPr/>
          <p:nvPr userDrawn="1"/>
        </p:nvSpPr>
        <p:spPr bwMode="ltGray">
          <a:xfrm>
            <a:off x="1" y="-982"/>
            <a:ext cx="3520800" cy="5149246"/>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l">
              <a:lnSpc>
                <a:spcPct val="90000"/>
              </a:lnSpc>
              <a:spcAft>
                <a:spcPts val="750"/>
              </a:spcAft>
            </a:pPr>
            <a:endParaRPr lang="en-US" sz="9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7258051" y="4808225"/>
            <a:ext cx="1111538" cy="115523"/>
          </a:xfrm>
          <a:prstGeom prst="rect">
            <a:avLst/>
          </a:prstGeom>
        </p:spPr>
        <p:txBody>
          <a:bodyPr/>
          <a:lstStyle>
            <a:lvl1pPr>
              <a:defRPr>
                <a:latin typeface="+mn-lt"/>
                <a:ea typeface="+mn-ea"/>
                <a:cs typeface="+mn-cs"/>
                <a:sym typeface="+mn-lt"/>
              </a:defRPr>
            </a:lvl1pPr>
          </a:lstStyle>
          <a:p>
            <a:endParaRPr lang="en-US"/>
          </a:p>
        </p:txBody>
      </p:sp>
      <p:sp>
        <p:nvSpPr>
          <p:cNvPr id="9" name="Title 1"/>
          <p:cNvSpPr>
            <a:spLocks noGrp="1"/>
          </p:cNvSpPr>
          <p:nvPr>
            <p:ph type="title" hasCustomPrompt="1"/>
          </p:nvPr>
        </p:nvSpPr>
        <p:spPr bwMode="ltGray">
          <a:xfrm>
            <a:off x="457200" y="1159278"/>
            <a:ext cx="2604600" cy="1122884"/>
          </a:xfrm>
          <a:noFill/>
        </p:spPr>
        <p:txBody>
          <a:bodyPr wrap="square" lIns="0" tIns="0" rIns="320040" bIns="0" anchor="b">
            <a:noAutofit/>
          </a:bodyPr>
          <a:lstStyle>
            <a:lvl1pPr>
              <a:defRPr sz="2500">
                <a:solidFill>
                  <a:srgbClr val="002D3F"/>
                </a:solidFill>
                <a:latin typeface="+mj-lt"/>
                <a:ea typeface="+mj-ea"/>
                <a:cs typeface="+mj-cs"/>
                <a:sym typeface="+mj-lt"/>
              </a:defRPr>
            </a:lvl1pPr>
          </a:lstStyle>
          <a:p>
            <a:r>
              <a:rPr lang="en-US"/>
              <a:t>Click to add title</a:t>
            </a:r>
          </a:p>
        </p:txBody>
      </p:sp>
      <p:sp>
        <p:nvSpPr>
          <p:cNvPr id="11"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10548135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65837044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8775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Freeform 14"/>
          <p:cNvSpPr/>
          <p:nvPr userDrawn="1"/>
        </p:nvSpPr>
        <p:spPr bwMode="ltGray">
          <a:xfrm>
            <a:off x="1143" y="983"/>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5" name="Date Placeholder 4"/>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2" name="TextBox 11"/>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17" name="Title 2"/>
          <p:cNvSpPr>
            <a:spLocks noGrp="1"/>
          </p:cNvSpPr>
          <p:nvPr>
            <p:ph type="title" hasCustomPrompt="1"/>
          </p:nvPr>
        </p:nvSpPr>
        <p:spPr>
          <a:xfrm>
            <a:off x="457200" y="2075072"/>
            <a:ext cx="1874281" cy="986646"/>
          </a:xfrm>
          <a:prstGeom prst="rect">
            <a:avLst/>
          </a:prstGeom>
        </p:spPr>
        <p:txBody>
          <a:bodyPr anchor="ctr">
            <a:noAutofit/>
          </a:bodyPr>
          <a:lstStyle>
            <a:lvl1pPr>
              <a:defRPr sz="2500" baseline="0">
                <a:solidFill>
                  <a:srgbClr val="002D3F"/>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349331" y="2695294"/>
            <a:ext cx="1023938" cy="2539571"/>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4943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340545421"/>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9706"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Title 1"/>
          <p:cNvSpPr>
            <a:spLocks noGrp="1"/>
          </p:cNvSpPr>
          <p:nvPr>
            <p:ph type="title" hasCustomPrompt="1"/>
          </p:nvPr>
        </p:nvSpPr>
        <p:spPr bwMode="blackWhite">
          <a:xfrm>
            <a:off x="472500" y="2872758"/>
            <a:ext cx="8202600" cy="1532318"/>
          </a:xfrm>
        </p:spPr>
        <p:txBody>
          <a:bodyPr anchor="t">
            <a:noAutofit/>
          </a:bodyPr>
          <a:lstStyle>
            <a:lvl1pPr>
              <a:defRPr sz="4000">
                <a:solidFill>
                  <a:srgbClr val="002D3F"/>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472501" y="2762568"/>
            <a:ext cx="8668940" cy="0"/>
          </a:xfrm>
          <a:prstGeom prst="line">
            <a:avLst/>
          </a:prstGeom>
          <a:ln w="19050" cmpd="sng">
            <a:solidFill>
              <a:srgbClr val="002D3F"/>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10A19F5B-A501-4059-97D2-9CF91FB46C80}"/>
              </a:ext>
            </a:extLst>
          </p:cNvPr>
          <p:cNvSpPr>
            <a:spLocks noGrp="1"/>
          </p:cNvSpPr>
          <p:nvPr>
            <p:ph type="ftr" sz="quarter" idx="11"/>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32709278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742462840"/>
              </p:ext>
            </p:extLst>
          </p:nvPr>
        </p:nvGraphicFramePr>
        <p:xfrm>
          <a:off x="1192" y="1192"/>
          <a:ext cx="1191" cy="1192"/>
        </p:xfrm>
        <a:graphic>
          <a:graphicData uri="http://schemas.openxmlformats.org/presentationml/2006/ole">
            <mc:AlternateContent xmlns:mc="http://schemas.openxmlformats.org/markup-compatibility/2006">
              <mc:Choice xmlns:v="urn:schemas-microsoft-com:vml" Requires="v">
                <p:oleObj spid="_x0000_s288778"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2"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Freeform 14"/>
          <p:cNvSpPr/>
          <p:nvPr userDrawn="1"/>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57200" y="2075072"/>
            <a:ext cx="1874281" cy="986646"/>
          </a:xfrm>
        </p:spPr>
        <p:txBody>
          <a:bodyPr anchor="ctr" anchorCtr="0">
            <a:noAutofit/>
          </a:bodyPr>
          <a:lstStyle>
            <a:lvl1pPr>
              <a:defRPr sz="2500" baseline="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4"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5"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6216" b="7716"/>
          <a:stretch/>
        </p:blipFill>
        <p:spPr>
          <a:xfrm rot="120000">
            <a:off x="1630981" y="2554487"/>
            <a:ext cx="2021000" cy="2598713"/>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003654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1835022147"/>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289802" name="think-cell Slide" r:id="rId6" imgW="324" imgH="324" progId="TCLayout.ActiveDocument.1">
                  <p:embed/>
                </p:oleObj>
              </mc:Choice>
              <mc:Fallback>
                <p:oleObj name="think-cell Slide" r:id="rId6" imgW="324" imgH="324" progId="TCLayout.ActiveDocument.1">
                  <p:embed/>
                  <p:pic>
                    <p:nvPicPr>
                      <p:cNvPr id="3" name="Object 2" hidden="1"/>
                      <p:cNvPicPr/>
                      <p:nvPr/>
                    </p:nvPicPr>
                    <p:blipFill>
                      <a:blip r:embed="rId7"/>
                      <a:stretch>
                        <a:fillRect/>
                      </a:stretch>
                    </p:blipFill>
                    <p:spPr>
                      <a:xfrm>
                        <a:off x="1192" y="1195"/>
                        <a:ext cx="1190" cy="1191"/>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JS SlideHeader"/>
          <p:cNvSpPr txBox="1"/>
          <p:nvPr/>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8" name="Date Placeholder 7"/>
          <p:cNvSpPr>
            <a:spLocks noGrp="1"/>
          </p:cNvSpPr>
          <p:nvPr>
            <p:ph type="dt" sz="half" idx="11"/>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3" name="Pentagon 3"/>
          <p:cNvSpPr/>
          <p:nvPr userDrawn="1"/>
        </p:nvSpPr>
        <p:spPr bwMode="white">
          <a:xfrm>
            <a:off x="1" y="2"/>
            <a:ext cx="4070190" cy="5148263"/>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457200" y="1340442"/>
            <a:ext cx="3061977" cy="2467383"/>
          </a:xfrm>
          <a:prstGeom prst="rect">
            <a:avLst/>
          </a:prstGeom>
        </p:spPr>
        <p:txBody>
          <a:bodyPr anchor="ctr">
            <a:noAutofit/>
          </a:bodyPr>
          <a:lstStyle>
            <a:lvl1pPr>
              <a:defRPr sz="3200" b="0">
                <a:solidFill>
                  <a:srgbClr val="002D3F"/>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436146" y="2548154"/>
            <a:ext cx="973931" cy="2681387"/>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0962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444232117"/>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90826"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3" name="Pentagon 3"/>
          <p:cNvSpPr/>
          <p:nvPr userDrawn="1"/>
        </p:nvSpPr>
        <p:spPr bwMode="white">
          <a:xfrm>
            <a:off x="1" y="2"/>
            <a:ext cx="4070190" cy="5148263"/>
          </a:xfrm>
          <a:prstGeom prst="homePlate">
            <a:avLst>
              <a:gd name="adj" fmla="val 12939"/>
            </a:avLst>
          </a:pr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14" name="Title 1"/>
          <p:cNvSpPr>
            <a:spLocks noGrp="1"/>
          </p:cNvSpPr>
          <p:nvPr>
            <p:ph type="title" hasCustomPrompt="1"/>
          </p:nvPr>
        </p:nvSpPr>
        <p:spPr>
          <a:xfrm>
            <a:off x="457200" y="1340442"/>
            <a:ext cx="3061977" cy="2467383"/>
          </a:xfrm>
          <a:prstGeom prst="rect">
            <a:avLst/>
          </a:prstGeom>
        </p:spPr>
        <p:txBody>
          <a:bodyPr anchor="ctr">
            <a:noAutofit/>
          </a:bodyPr>
          <a:lstStyle>
            <a:lvl1pPr>
              <a:defRPr sz="3200" b="0">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6"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7"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7562" b="6867"/>
          <a:stretch/>
        </p:blipFill>
        <p:spPr>
          <a:xfrm>
            <a:off x="2683546" y="2564599"/>
            <a:ext cx="2021000" cy="2583665"/>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6585099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55706792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91850"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Date Placeholder 7"/>
          <p:cNvSpPr>
            <a:spLocks noGrp="1"/>
          </p:cNvSpPr>
          <p:nvPr>
            <p:ph type="dt" sz="half" idx="16"/>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8"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14" name="Pentagon 8"/>
          <p:cNvSpPr/>
          <p:nvPr userDrawn="1"/>
        </p:nvSpPr>
        <p:spPr bwMode="white">
          <a:xfrm>
            <a:off x="1" y="2"/>
            <a:ext cx="4772660" cy="5148263"/>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457200" y="349200"/>
            <a:ext cx="3520537" cy="993775"/>
          </a:xfrm>
          <a:prstGeom prst="rect">
            <a:avLst/>
          </a:prstGeom>
        </p:spPr>
        <p:txBody>
          <a:bodyPr vert="horz" wrap="square" lIns="0" tIns="0" rIns="0" bIns="0" rtlCol="0" anchor="ctr">
            <a:normAutofit/>
          </a:bodyPr>
          <a:lstStyle>
            <a:lvl1pPr>
              <a:defRPr lang="en-US" dirty="0"/>
            </a:lvl1pPr>
          </a:lstStyle>
          <a:p>
            <a:pPr marL="0" lvl="0" defTabSz="914400"/>
            <a:r>
              <a:rPr lang="en-US"/>
              <a:t>Click to add title</a:t>
            </a:r>
          </a:p>
        </p:txBody>
      </p:sp>
      <p:pic>
        <p:nvPicPr>
          <p:cNvPr id="9" name="Picture 8"/>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048354" y="2694698"/>
            <a:ext cx="1023938" cy="2539571"/>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1314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449672981"/>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92874"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4" name="Pentagon 8"/>
          <p:cNvSpPr/>
          <p:nvPr userDrawn="1"/>
        </p:nvSpPr>
        <p:spPr bwMode="white">
          <a:xfrm>
            <a:off x="1" y="2"/>
            <a:ext cx="4772660" cy="5148263"/>
          </a:xfrm>
          <a:prstGeom prst="homePlate">
            <a:avLst>
              <a:gd name="adj" fmla="val 12939"/>
            </a:avLst>
          </a:pr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16" name="Title 2"/>
          <p:cNvSpPr>
            <a:spLocks noGrp="1"/>
          </p:cNvSpPr>
          <p:nvPr>
            <p:ph type="title" hasCustomPrompt="1"/>
          </p:nvPr>
        </p:nvSpPr>
        <p:spPr>
          <a:xfrm>
            <a:off x="457200" y="349200"/>
            <a:ext cx="3520537" cy="993775"/>
          </a:xfrm>
          <a:prstGeom prst="rect">
            <a:avLst/>
          </a:prstGeom>
        </p:spPr>
        <p:txBody>
          <a:bodyPr vert="horz" wrap="square" lIns="0" tIns="0" rIns="0" bIns="0" anchor="ctr" anchorCtr="0">
            <a:noAutofit/>
          </a:bodyPr>
          <a:lstStyle>
            <a:lvl1pPr marL="0" indent="0" algn="l">
              <a:lnSpc>
                <a:spcPct val="90000"/>
              </a:lnSpc>
              <a:spcBef>
                <a:spcPct val="0"/>
              </a:spcBef>
              <a:spcAft>
                <a:spcPts val="0"/>
              </a:spcAft>
              <a:defRPr sz="2500" b="0" i="0" u="none" kern="1200" spc="0">
                <a:solidFill>
                  <a:srgbClr val="FFFFFF"/>
                </a:solidFill>
                <a:latin typeface="+mj-lt"/>
                <a:ea typeface="+mj-ea"/>
                <a:cs typeface="+mj-cs"/>
                <a:sym typeface="+mj-lt"/>
              </a:defRPr>
            </a:lvl1pPr>
          </a:lstStyle>
          <a:p>
            <a:pPr lvl="0"/>
            <a:r>
              <a:rPr lang="en-US"/>
              <a:t>Click to add title</a:t>
            </a:r>
          </a:p>
        </p:txBody>
      </p:sp>
      <p:sp>
        <p:nvSpPr>
          <p:cNvPr id="12"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3"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3345130" y="2558219"/>
            <a:ext cx="2021000" cy="2594814"/>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20005940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183496152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93898"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2" y="2"/>
            <a:ext cx="6334679" cy="5148263"/>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457200" y="349200"/>
            <a:ext cx="4707900" cy="993775"/>
          </a:xfrm>
          <a:prstGeom prst="rect">
            <a:avLst/>
          </a:prstGeom>
        </p:spPr>
        <p:txBody>
          <a:bodyPr vert="horz" wrap="square" lIns="0" tIns="0" rIns="0" bIns="0" rtlCol="0" anchor="ctr">
            <a:normAutofit/>
          </a:bodyPr>
          <a:lstStyle>
            <a:lvl1pPr>
              <a:defRPr lang="en-US" dirty="0"/>
            </a:lvl1pPr>
          </a:lstStyle>
          <a:p>
            <a:pPr marL="0" lvl="0" defTabSz="914400"/>
            <a:r>
              <a:rPr lang="en-US"/>
              <a:t>Click to add title</a:t>
            </a:r>
          </a:p>
        </p:txBody>
      </p:sp>
      <p:pic>
        <p:nvPicPr>
          <p:cNvPr id="16" name="Picture 15"/>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617756" y="2694698"/>
            <a:ext cx="1023938" cy="2539571"/>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0204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81701464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94922"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2" y="2"/>
            <a:ext cx="6334679" cy="5148263"/>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11" name="Title 3"/>
          <p:cNvSpPr>
            <a:spLocks noGrp="1"/>
          </p:cNvSpPr>
          <p:nvPr>
            <p:ph type="title" hasCustomPrompt="1"/>
          </p:nvPr>
        </p:nvSpPr>
        <p:spPr>
          <a:xfrm>
            <a:off x="457200" y="349200"/>
            <a:ext cx="4707900" cy="993775"/>
          </a:xfrm>
          <a:prstGeom prst="rect">
            <a:avLst/>
          </a:prstGeom>
        </p:spPr>
        <p:txBody>
          <a:bodyPr vert="horz" wrap="square" lIns="0" tIns="0" rIns="0" bIns="0" anchor="ctr" anchorCtr="0">
            <a:noAutofit/>
          </a:bodyPr>
          <a:lstStyle>
            <a:lvl1pPr marL="0" indent="0" algn="l">
              <a:lnSpc>
                <a:spcPct val="90000"/>
              </a:lnSpc>
              <a:spcBef>
                <a:spcPct val="0"/>
              </a:spcBef>
              <a:spcAft>
                <a:spcPts val="0"/>
              </a:spcAft>
              <a:defRPr sz="2500" b="0" i="0" u="none" kern="1200" spc="0">
                <a:solidFill>
                  <a:srgbClr val="FFFFFF"/>
                </a:solidFill>
                <a:latin typeface="+mj-lt"/>
                <a:ea typeface="+mj-ea"/>
                <a:cs typeface="+mj-cs"/>
                <a:sym typeface="+mj-lt"/>
              </a:defRPr>
            </a:lvl1pPr>
          </a:lstStyle>
          <a:p>
            <a:pPr lvl="0"/>
            <a:r>
              <a:rPr lang="en-US"/>
              <a:t>Click to add title</a:t>
            </a:r>
          </a:p>
        </p:txBody>
      </p:sp>
      <p:sp>
        <p:nvSpPr>
          <p:cNvPr id="17"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8"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4925722" y="2558219"/>
            <a:ext cx="2021000" cy="2594814"/>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41292460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3"/>
            </p:custDataLst>
            <p:extLst>
              <p:ext uri="{D42A27DB-BD31-4B8C-83A1-F6EECF244321}">
                <p14:modId xmlns:p14="http://schemas.microsoft.com/office/powerpoint/2010/main" val="185089662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95946" name="think-cell Slide" r:id="rId6" imgW="286" imgH="286" progId="TCLayout.ActiveDocument.1">
                  <p:embed/>
                </p:oleObj>
              </mc:Choice>
              <mc:Fallback>
                <p:oleObj name="think-cell Slide" r:id="rId6" imgW="286" imgH="286" progId="TCLayout.ActiveDocument.1">
                  <p:embed/>
                  <p:pic>
                    <p:nvPicPr>
                      <p:cNvPr id="5" name="Object 4"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7" name="Rectangle 6"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3" name="JS SlideHeader"/>
          <p:cNvSpPr txBox="1"/>
          <p:nvPr/>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4" name="Date Placeholder 3"/>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8" name="Title 1"/>
          <p:cNvSpPr>
            <a:spLocks noGrp="1"/>
          </p:cNvSpPr>
          <p:nvPr>
            <p:ph type="title" hasCustomPrompt="1"/>
          </p:nvPr>
        </p:nvSpPr>
        <p:spPr>
          <a:xfrm>
            <a:off x="472500" y="2872407"/>
            <a:ext cx="8199900" cy="1206028"/>
          </a:xfrm>
        </p:spPr>
        <p:txBody>
          <a:bodyPr anchor="b">
            <a:noAutofit/>
          </a:bodyPr>
          <a:lstStyle>
            <a:lvl1pPr marL="0" algn="l" defTabSz="685783" rtl="0" eaLnBrk="1" fontAlgn="auto" latinLnBrk="0" hangingPunct="1">
              <a:lnSpc>
                <a:spcPts val="4500"/>
              </a:lnSpc>
              <a:spcBef>
                <a:spcPts val="0"/>
              </a:spcBef>
              <a:spcAft>
                <a:spcPts val="0"/>
              </a:spcAft>
              <a:defRPr lang="en-US" sz="40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22435144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rgbClr val="00212E"/>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850547141"/>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296970" name="think-cell Slide" r:id="rId4" imgW="324" imgH="324" progId="TCLayout.ActiveDocument.1">
                  <p:embed/>
                </p:oleObj>
              </mc:Choice>
              <mc:Fallback>
                <p:oleObj name="think-cell Slide" r:id="rId4" imgW="324" imgH="324" progId="TCLayout.ActiveDocument.1">
                  <p:embed/>
                  <p:pic>
                    <p:nvPicPr>
                      <p:cNvPr id="2" name="Object 1" hidden="1"/>
                      <p:cNvPicPr/>
                      <p:nvPr/>
                    </p:nvPicPr>
                    <p:blipFill>
                      <a:blip r:embed="rId5"/>
                      <a:stretch>
                        <a:fillRect/>
                      </a:stretch>
                    </p:blipFill>
                    <p:spPr>
                      <a:xfrm>
                        <a:off x="1192" y="1195"/>
                        <a:ext cx="1190" cy="1191"/>
                      </a:xfrm>
                      <a:prstGeom prst="rect">
                        <a:avLst/>
                      </a:prstGeom>
                    </p:spPr>
                  </p:pic>
                </p:oleObj>
              </mc:Fallback>
            </mc:AlternateContent>
          </a:graphicData>
        </a:graphic>
      </p:graphicFrame>
      <p:sp>
        <p:nvSpPr>
          <p:cNvPr id="6"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5097831" y="79632"/>
            <a:ext cx="577477" cy="7514866"/>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9144000" cy="4404576"/>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002D3F"/>
          </a:solidFill>
          <a:ln>
            <a:noFill/>
          </a:ln>
          <a:effectLst/>
        </p:spPr>
        <p:txBody>
          <a:bodyPr vert="horz" wrap="square" lIns="68580" tIns="34290" rIns="68580" bIns="34290" numCol="1" anchor="t" anchorCtr="0" compatLnSpc="1">
            <a:prstTxWarp prst="textNoShape">
              <a:avLst/>
            </a:prstTxWarp>
            <a:noAutofit/>
          </a:bodyPr>
          <a:lstStyle/>
          <a:p>
            <a:endParaRPr lang="en-US" sz="1013">
              <a:latin typeface="+mn-lt"/>
              <a:ea typeface="+mn-ea"/>
              <a:cs typeface="+mn-cs"/>
              <a:sym typeface="+mn-lt"/>
            </a:endParaRPr>
          </a:p>
        </p:txBody>
      </p:sp>
    </p:spTree>
    <p:extLst>
      <p:ext uri="{BB962C8B-B14F-4D97-AF65-F5344CB8AC3E}">
        <p14:creationId xmlns:p14="http://schemas.microsoft.com/office/powerpoint/2010/main" val="39054570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rgbClr val="2C2C2C"/>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43564635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97994" name="think-cell Slide" r:id="rId5" imgW="286" imgH="286" progId="TCLayout.ActiveDocument.1">
                  <p:embed/>
                </p:oleObj>
              </mc:Choice>
              <mc:Fallback>
                <p:oleObj name="think-cell Slide" r:id="rId5" imgW="286" imgH="286" progId="TCLayout.ActiveDocument.1">
                  <p:embed/>
                  <p:pic>
                    <p:nvPicPr>
                      <p:cNvPr id="6" name="Object 5"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9" name="Rectangle 8"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 name="Date Placeholder 1"/>
          <p:cNvSpPr>
            <a:spLocks noGrp="1"/>
          </p:cNvSpPr>
          <p:nvPr>
            <p:ph type="dt" sz="half" idx="14"/>
          </p:nvPr>
        </p:nvSpPr>
        <p:spPr bwMode="white">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4" name="Title 3"/>
          <p:cNvSpPr>
            <a:spLocks noGrp="1"/>
          </p:cNvSpPr>
          <p:nvPr>
            <p:ph type="title" hasCustomPrompt="1"/>
          </p:nvPr>
        </p:nvSpPr>
        <p:spPr>
          <a:xfrm>
            <a:off x="457200" y="349200"/>
            <a:ext cx="6364188" cy="993775"/>
          </a:xfrm>
        </p:spPr>
        <p:txBody>
          <a:bodyPr>
            <a:normAutofit/>
          </a:bodyPr>
          <a:lstStyle>
            <a:lvl1pPr>
              <a:defRPr sz="2500">
                <a:solidFill>
                  <a:schemeClr val="bg1"/>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2372433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94565568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0730"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3048748" y="2"/>
            <a:ext cx="312713" cy="5148263"/>
          </a:xfrm>
          <a:prstGeom prst="rect">
            <a:avLst/>
          </a:prstGeom>
        </p:spPr>
      </p:pic>
      <p:sp>
        <p:nvSpPr>
          <p:cNvPr id="18" name="Date Placeholder 1"/>
          <p:cNvSpPr>
            <a:spLocks noGrp="1"/>
          </p:cNvSpPr>
          <p:nvPr>
            <p:ph type="dt" sz="half" idx="31"/>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2"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24" name="Rectangle 23"/>
          <p:cNvSpPr/>
          <p:nvPr userDrawn="1"/>
        </p:nvSpPr>
        <p:spPr bwMode="white">
          <a:xfrm>
            <a:off x="2" y="2"/>
            <a:ext cx="3059631"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457200" y="2012690"/>
            <a:ext cx="2361213" cy="1122884"/>
          </a:xfrm>
          <a:prstGeom prst="rect">
            <a:avLst/>
          </a:prstGeom>
        </p:spPr>
        <p:txBody>
          <a:bodyPr anchor="ctr">
            <a:noAutofit/>
          </a:bodyPr>
          <a:lstStyle>
            <a:lvl1pPr>
              <a:defRPr sz="2500">
                <a:solidFill>
                  <a:srgbClr val="002D3F"/>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33961579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93985454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299018"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5" name="Date Placeholder 4"/>
          <p:cNvSpPr>
            <a:spLocks noGrp="1"/>
          </p:cNvSpPr>
          <p:nvPr>
            <p:ph type="dt" sz="half" idx="12"/>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31228066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92448815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00042"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7"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 name="Date Placeholder 1"/>
          <p:cNvSpPr>
            <a:spLocks noGrp="1"/>
          </p:cNvSpPr>
          <p:nvPr>
            <p:ph type="dt" sz="half" idx="12"/>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18244445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Disclaim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91947805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01066"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10"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12056214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blank" preserve="1">
  <p:cSld name="En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04877510"/>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302090" name="think-cell Slide" r:id="rId5" imgW="384" imgH="384" progId="TCLayout.ActiveDocument.1">
                  <p:embed/>
                </p:oleObj>
              </mc:Choice>
              <mc:Fallback>
                <p:oleObj name="think-cell Slide" r:id="rId5" imgW="384" imgH="384"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0CEE8C29-9A6D-4B68-BDAC-CB90E3DBD791}"/>
              </a:ext>
            </a:extLst>
          </p:cNvPr>
          <p:cNvSpPr>
            <a:spLocks noGrp="1"/>
          </p:cNvSpPr>
          <p:nvPr>
            <p:ph type="ftr" sz="quarter" idx="10"/>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10931424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56049480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0311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grpSp>
        <p:nvGrpSpPr>
          <p:cNvPr id="55" name="Group 54"/>
          <p:cNvGrpSpPr/>
          <p:nvPr userDrawn="1"/>
        </p:nvGrpSpPr>
        <p:grpSpPr>
          <a:xfrm>
            <a:off x="900" y="-1949"/>
            <a:ext cx="9142200" cy="5152160"/>
            <a:chOff x="900" y="-1949"/>
            <a:chExt cx="9142200" cy="5152160"/>
          </a:xfrm>
        </p:grpSpPr>
        <p:sp>
          <p:nvSpPr>
            <p:cNvPr id="93" name="Slide edges"/>
            <p:cNvSpPr>
              <a:spLocks/>
            </p:cNvSpPr>
            <p:nvPr/>
          </p:nvSpPr>
          <p:spPr bwMode="auto">
            <a:xfrm>
              <a:off x="900" y="-1949"/>
              <a:ext cx="9142200" cy="515216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A4A7A9"/>
            </a:solidFill>
            <a:ln>
              <a:noFill/>
            </a:ln>
          </p:spPr>
          <p:txBody>
            <a:bodyPr vert="horz" wrap="square" lIns="68580" tIns="34290" rIns="68580" bIns="34290" numCol="1" anchor="t" anchorCtr="0" compatLnSpc="1">
              <a:prstTxWarp prst="textNoShape">
                <a:avLst/>
              </a:prstTxWarp>
            </a:bodyPr>
            <a:lstStyle/>
            <a:p>
              <a:pPr>
                <a:defRPr/>
              </a:pPr>
              <a:endParaRPr lang="en-US">
                <a:solidFill>
                  <a:srgbClr val="575757"/>
                </a:solidFill>
              </a:endParaRPr>
            </a:p>
          </p:txBody>
        </p:sp>
        <p:sp>
          <p:nvSpPr>
            <p:cNvPr id="94" name="Footnote measure"/>
            <p:cNvSpPr>
              <a:spLocks noChangeArrowheads="1"/>
            </p:cNvSpPr>
            <p:nvPr/>
          </p:nvSpPr>
          <p:spPr bwMode="auto">
            <a:xfrm>
              <a:off x="457201" y="4589938"/>
              <a:ext cx="8204454" cy="332399"/>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5" name="Whitespace measure"/>
            <p:cNvSpPr>
              <a:spLocks noChangeArrowheads="1"/>
            </p:cNvSpPr>
            <p:nvPr/>
          </p:nvSpPr>
          <p:spPr bwMode="auto">
            <a:xfrm>
              <a:off x="457201" y="1131085"/>
              <a:ext cx="8204454" cy="435777"/>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6" name="Rectangle 6"/>
            <p:cNvSpPr>
              <a:spLocks noChangeArrowheads="1"/>
            </p:cNvSpPr>
            <p:nvPr/>
          </p:nvSpPr>
          <p:spPr bwMode="auto">
            <a:xfrm>
              <a:off x="471599" y="1129023"/>
              <a:ext cx="8206874" cy="43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7" name="No-fly zone"/>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close/>
                  <a:moveTo>
                    <a:pt x="6021" y="0"/>
                  </a:moveTo>
                  <a:lnTo>
                    <a:pt x="0" y="0"/>
                  </a:lnTo>
                  <a:lnTo>
                    <a:pt x="0" y="3390"/>
                  </a:lnTo>
                  <a:lnTo>
                    <a:pt x="6021" y="3390"/>
                  </a:lnTo>
                  <a:lnTo>
                    <a:pt x="6021" y="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8" name="Freeform 8"/>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moveTo>
                    <a:pt x="6021" y="0"/>
                  </a:moveTo>
                  <a:lnTo>
                    <a:pt x="0" y="0"/>
                  </a:lnTo>
                  <a:lnTo>
                    <a:pt x="0" y="3390"/>
                  </a:lnTo>
                  <a:lnTo>
                    <a:pt x="6021" y="3390"/>
                  </a:lnTo>
                  <a:lnTo>
                    <a:pt x="60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nvGrpSpPr>
            <p:cNvPr id="99" name="Gutter space"/>
            <p:cNvGrpSpPr/>
            <p:nvPr/>
          </p:nvGrpSpPr>
          <p:grpSpPr>
            <a:xfrm>
              <a:off x="951744" y="470043"/>
              <a:ext cx="7215368" cy="4119894"/>
              <a:chOff x="2322513" y="1258888"/>
              <a:chExt cx="7543800" cy="4341813"/>
            </a:xfrm>
            <a:solidFill>
              <a:schemeClr val="accent5">
                <a:alpha val="15000"/>
              </a:schemeClr>
            </a:solidFill>
          </p:grpSpPr>
          <p:sp>
            <p:nvSpPr>
              <p:cNvPr id="124" name="Rectangle 34"/>
              <p:cNvSpPr>
                <a:spLocks noChangeArrowheads="1"/>
              </p:cNvSpPr>
              <p:nvPr/>
            </p:nvSpPr>
            <p:spPr bwMode="auto">
              <a:xfrm>
                <a:off x="6716713" y="1258888"/>
                <a:ext cx="227013"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5" name="Rectangle 35"/>
              <p:cNvSpPr>
                <a:spLocks noChangeArrowheads="1"/>
              </p:cNvSpPr>
              <p:nvPr/>
            </p:nvSpPr>
            <p:spPr bwMode="auto">
              <a:xfrm>
                <a:off x="818356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6" name="Rectangle 36"/>
              <p:cNvSpPr>
                <a:spLocks noChangeArrowheads="1"/>
              </p:cNvSpPr>
              <p:nvPr/>
            </p:nvSpPr>
            <p:spPr bwMode="auto">
              <a:xfrm>
                <a:off x="7451726"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7" name="Rectangle 37"/>
              <p:cNvSpPr>
                <a:spLocks noChangeArrowheads="1"/>
              </p:cNvSpPr>
              <p:nvPr/>
            </p:nvSpPr>
            <p:spPr bwMode="auto">
              <a:xfrm>
                <a:off x="89154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8" name="Rectangle 38"/>
              <p:cNvSpPr>
                <a:spLocks noChangeArrowheads="1"/>
              </p:cNvSpPr>
              <p:nvPr/>
            </p:nvSpPr>
            <p:spPr bwMode="auto">
              <a:xfrm>
                <a:off x="9647238" y="1258888"/>
                <a:ext cx="219075"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9" name="Rectangle 39"/>
              <p:cNvSpPr>
                <a:spLocks noChangeArrowheads="1"/>
              </p:cNvSpPr>
              <p:nvPr/>
            </p:nvSpPr>
            <p:spPr bwMode="auto">
              <a:xfrm>
                <a:off x="5984876" y="1258888"/>
                <a:ext cx="23018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0" name="Rectangle 40"/>
              <p:cNvSpPr>
                <a:spLocks noChangeArrowheads="1"/>
              </p:cNvSpPr>
              <p:nvPr/>
            </p:nvSpPr>
            <p:spPr bwMode="auto">
              <a:xfrm>
                <a:off x="2322513" y="1258888"/>
                <a:ext cx="228600"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1" name="Rectangle 41"/>
              <p:cNvSpPr>
                <a:spLocks noChangeArrowheads="1"/>
              </p:cNvSpPr>
              <p:nvPr/>
            </p:nvSpPr>
            <p:spPr bwMode="auto">
              <a:xfrm>
                <a:off x="305911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2" name="Rectangle 42"/>
              <p:cNvSpPr>
                <a:spLocks noChangeArrowheads="1"/>
              </p:cNvSpPr>
              <p:nvPr/>
            </p:nvSpPr>
            <p:spPr bwMode="auto">
              <a:xfrm>
                <a:off x="379095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3" name="Rectangle 43"/>
              <p:cNvSpPr>
                <a:spLocks noChangeArrowheads="1"/>
              </p:cNvSpPr>
              <p:nvPr/>
            </p:nvSpPr>
            <p:spPr bwMode="auto">
              <a:xfrm>
                <a:off x="45212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8" name="Rectangle 44"/>
              <p:cNvSpPr>
                <a:spLocks noChangeArrowheads="1"/>
              </p:cNvSpPr>
              <p:nvPr/>
            </p:nvSpPr>
            <p:spPr bwMode="auto">
              <a:xfrm>
                <a:off x="5253038"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grpSp>
          <p:nvGrpSpPr>
            <p:cNvPr id="100" name="Group 99"/>
            <p:cNvGrpSpPr/>
            <p:nvPr/>
          </p:nvGrpSpPr>
          <p:grpSpPr>
            <a:xfrm>
              <a:off x="900" y="470043"/>
              <a:ext cx="9142200" cy="4119894"/>
              <a:chOff x="900" y="470043"/>
              <a:chExt cx="9142200" cy="4119894"/>
            </a:xfrm>
          </p:grpSpPr>
          <p:sp>
            <p:nvSpPr>
              <p:cNvPr id="104" name="Line 14"/>
              <p:cNvSpPr>
                <a:spLocks noChangeShapeType="1"/>
              </p:cNvSpPr>
              <p:nvPr/>
            </p:nvSpPr>
            <p:spPr bwMode="auto">
              <a:xfrm>
                <a:off x="900" y="68940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5" name="Line 15"/>
              <p:cNvSpPr>
                <a:spLocks noChangeShapeType="1"/>
              </p:cNvSpPr>
              <p:nvPr/>
            </p:nvSpPr>
            <p:spPr bwMode="auto">
              <a:xfrm>
                <a:off x="900" y="470043"/>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6" name="Line 16"/>
              <p:cNvSpPr>
                <a:spLocks noChangeShapeType="1"/>
              </p:cNvSpPr>
              <p:nvPr/>
            </p:nvSpPr>
            <p:spPr bwMode="auto">
              <a:xfrm>
                <a:off x="900" y="458993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7" name="Line 17"/>
              <p:cNvSpPr>
                <a:spLocks noChangeShapeType="1"/>
              </p:cNvSpPr>
              <p:nvPr/>
            </p:nvSpPr>
            <p:spPr bwMode="auto">
              <a:xfrm>
                <a:off x="900" y="908771"/>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8" name="Line 18"/>
              <p:cNvSpPr>
                <a:spLocks noChangeShapeType="1"/>
              </p:cNvSpPr>
              <p:nvPr/>
            </p:nvSpPr>
            <p:spPr bwMode="auto">
              <a:xfrm>
                <a:off x="900" y="1128135"/>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9" name="Line 19"/>
              <p:cNvSpPr>
                <a:spLocks noChangeShapeType="1"/>
              </p:cNvSpPr>
              <p:nvPr/>
            </p:nvSpPr>
            <p:spPr bwMode="auto">
              <a:xfrm>
                <a:off x="900" y="1347499"/>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0" name="Line 20"/>
              <p:cNvSpPr>
                <a:spLocks noChangeShapeType="1"/>
              </p:cNvSpPr>
              <p:nvPr/>
            </p:nvSpPr>
            <p:spPr bwMode="auto">
              <a:xfrm>
                <a:off x="900" y="156686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1" name="Line 21"/>
              <p:cNvSpPr>
                <a:spLocks noChangeShapeType="1"/>
              </p:cNvSpPr>
              <p:nvPr/>
            </p:nvSpPr>
            <p:spPr bwMode="auto">
              <a:xfrm>
                <a:off x="900" y="178279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2" name="Line 22"/>
              <p:cNvSpPr>
                <a:spLocks noChangeShapeType="1"/>
              </p:cNvSpPr>
              <p:nvPr/>
            </p:nvSpPr>
            <p:spPr bwMode="auto">
              <a:xfrm>
                <a:off x="900" y="199873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3" name="Line 23"/>
              <p:cNvSpPr>
                <a:spLocks noChangeShapeType="1"/>
              </p:cNvSpPr>
              <p:nvPr/>
            </p:nvSpPr>
            <p:spPr bwMode="auto">
              <a:xfrm>
                <a:off x="900" y="221466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4" name="Line 24"/>
              <p:cNvSpPr>
                <a:spLocks noChangeShapeType="1"/>
              </p:cNvSpPr>
              <p:nvPr/>
            </p:nvSpPr>
            <p:spPr bwMode="auto">
              <a:xfrm>
                <a:off x="900" y="243059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5" name="Line 25"/>
              <p:cNvSpPr>
                <a:spLocks noChangeShapeType="1"/>
              </p:cNvSpPr>
              <p:nvPr/>
            </p:nvSpPr>
            <p:spPr bwMode="auto">
              <a:xfrm>
                <a:off x="900" y="264653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6" name="Line 26"/>
              <p:cNvSpPr>
                <a:spLocks noChangeShapeType="1"/>
              </p:cNvSpPr>
              <p:nvPr/>
            </p:nvSpPr>
            <p:spPr bwMode="auto">
              <a:xfrm>
                <a:off x="900" y="286246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7" name="Line 27"/>
              <p:cNvSpPr>
                <a:spLocks noChangeShapeType="1"/>
              </p:cNvSpPr>
              <p:nvPr/>
            </p:nvSpPr>
            <p:spPr bwMode="auto">
              <a:xfrm>
                <a:off x="900" y="307840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8" name="Line 28"/>
              <p:cNvSpPr>
                <a:spLocks noChangeShapeType="1"/>
              </p:cNvSpPr>
              <p:nvPr/>
            </p:nvSpPr>
            <p:spPr bwMode="auto">
              <a:xfrm>
                <a:off x="900" y="329433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9" name="Line 29"/>
              <p:cNvSpPr>
                <a:spLocks noChangeShapeType="1"/>
              </p:cNvSpPr>
              <p:nvPr/>
            </p:nvSpPr>
            <p:spPr bwMode="auto">
              <a:xfrm>
                <a:off x="900" y="351026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20" name="Line 30"/>
              <p:cNvSpPr>
                <a:spLocks noChangeShapeType="1"/>
              </p:cNvSpPr>
              <p:nvPr/>
            </p:nvSpPr>
            <p:spPr bwMode="auto">
              <a:xfrm>
                <a:off x="900" y="372620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21" name="Line 31"/>
              <p:cNvSpPr>
                <a:spLocks noChangeShapeType="1"/>
              </p:cNvSpPr>
              <p:nvPr/>
            </p:nvSpPr>
            <p:spPr bwMode="auto">
              <a:xfrm>
                <a:off x="900" y="394213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22" name="Line 32"/>
              <p:cNvSpPr>
                <a:spLocks noChangeShapeType="1"/>
              </p:cNvSpPr>
              <p:nvPr/>
            </p:nvSpPr>
            <p:spPr bwMode="auto">
              <a:xfrm>
                <a:off x="900" y="415807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23" name="Line 33"/>
              <p:cNvSpPr>
                <a:spLocks noChangeShapeType="1"/>
              </p:cNvSpPr>
              <p:nvPr/>
            </p:nvSpPr>
            <p:spPr bwMode="auto">
              <a:xfrm>
                <a:off x="900" y="437400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grpSp>
        <p:sp>
          <p:nvSpPr>
            <p:cNvPr id="101" name="Five column measure"/>
            <p:cNvSpPr>
              <a:spLocks noEditPoints="1"/>
            </p:cNvSpPr>
            <p:nvPr/>
          </p:nvSpPr>
          <p:spPr bwMode="auto">
            <a:xfrm>
              <a:off x="471599" y="4456917"/>
              <a:ext cx="8206874" cy="50108"/>
            </a:xfrm>
            <a:custGeom>
              <a:avLst/>
              <a:gdLst>
                <a:gd name="T0" fmla="*/ 1113 w 5405"/>
                <a:gd name="T1" fmla="*/ 0 h 33"/>
                <a:gd name="T2" fmla="*/ 2068 w 5405"/>
                <a:gd name="T3" fmla="*/ 0 h 33"/>
                <a:gd name="T4" fmla="*/ 2068 w 5405"/>
                <a:gd name="T5" fmla="*/ 33 h 33"/>
                <a:gd name="T6" fmla="*/ 1113 w 5405"/>
                <a:gd name="T7" fmla="*/ 33 h 33"/>
                <a:gd name="T8" fmla="*/ 1113 w 5405"/>
                <a:gd name="T9" fmla="*/ 0 h 33"/>
                <a:gd name="T10" fmla="*/ 1113 w 5405"/>
                <a:gd name="T11" fmla="*/ 0 h 33"/>
                <a:gd name="T12" fmla="*/ 4449 w 5405"/>
                <a:gd name="T13" fmla="*/ 0 h 33"/>
                <a:gd name="T14" fmla="*/ 4449 w 5405"/>
                <a:gd name="T15" fmla="*/ 33 h 33"/>
                <a:gd name="T16" fmla="*/ 5405 w 5405"/>
                <a:gd name="T17" fmla="*/ 33 h 33"/>
                <a:gd name="T18" fmla="*/ 5405 w 5405"/>
                <a:gd name="T19" fmla="*/ 0 h 33"/>
                <a:gd name="T20" fmla="*/ 4449 w 5405"/>
                <a:gd name="T21" fmla="*/ 0 h 33"/>
                <a:gd name="T22" fmla="*/ 4449 w 5405"/>
                <a:gd name="T23" fmla="*/ 0 h 33"/>
                <a:gd name="T24" fmla="*/ 3337 w 5405"/>
                <a:gd name="T25" fmla="*/ 0 h 33"/>
                <a:gd name="T26" fmla="*/ 3337 w 5405"/>
                <a:gd name="T27" fmla="*/ 33 h 33"/>
                <a:gd name="T28" fmla="*/ 4293 w 5405"/>
                <a:gd name="T29" fmla="*/ 33 h 33"/>
                <a:gd name="T30" fmla="*/ 4293 w 5405"/>
                <a:gd name="T31" fmla="*/ 0 h 33"/>
                <a:gd name="T32" fmla="*/ 3337 w 5405"/>
                <a:gd name="T33" fmla="*/ 0 h 33"/>
                <a:gd name="T34" fmla="*/ 3337 w 5405"/>
                <a:gd name="T35" fmla="*/ 0 h 33"/>
                <a:gd name="T36" fmla="*/ 2225 w 5405"/>
                <a:gd name="T37" fmla="*/ 0 h 33"/>
                <a:gd name="T38" fmla="*/ 2225 w 5405"/>
                <a:gd name="T39" fmla="*/ 33 h 33"/>
                <a:gd name="T40" fmla="*/ 3180 w 5405"/>
                <a:gd name="T41" fmla="*/ 33 h 33"/>
                <a:gd name="T42" fmla="*/ 3180 w 5405"/>
                <a:gd name="T43" fmla="*/ 0 h 33"/>
                <a:gd name="T44" fmla="*/ 2225 w 5405"/>
                <a:gd name="T45" fmla="*/ 0 h 33"/>
                <a:gd name="T46" fmla="*/ 2225 w 5405"/>
                <a:gd name="T47" fmla="*/ 0 h 33"/>
                <a:gd name="T48" fmla="*/ 0 w 5405"/>
                <a:gd name="T49" fmla="*/ 0 h 33"/>
                <a:gd name="T50" fmla="*/ 0 w 5405"/>
                <a:gd name="T51" fmla="*/ 33 h 33"/>
                <a:gd name="T52" fmla="*/ 955 w 5405"/>
                <a:gd name="T53" fmla="*/ 33 h 33"/>
                <a:gd name="T54" fmla="*/ 955 w 5405"/>
                <a:gd name="T55" fmla="*/ 0 h 33"/>
                <a:gd name="T56" fmla="*/ 0 w 5405"/>
                <a:gd name="T57" fmla="*/ 0 h 33"/>
                <a:gd name="T58" fmla="*/ 0 w 5405"/>
                <a:gd name="T5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05" h="33">
                  <a:moveTo>
                    <a:pt x="1113" y="0"/>
                  </a:moveTo>
                  <a:lnTo>
                    <a:pt x="2068" y="0"/>
                  </a:lnTo>
                  <a:lnTo>
                    <a:pt x="2068" y="33"/>
                  </a:lnTo>
                  <a:lnTo>
                    <a:pt x="1113" y="33"/>
                  </a:lnTo>
                  <a:lnTo>
                    <a:pt x="1113" y="0"/>
                  </a:lnTo>
                  <a:lnTo>
                    <a:pt x="1113" y="0"/>
                  </a:lnTo>
                  <a:close/>
                  <a:moveTo>
                    <a:pt x="4449" y="0"/>
                  </a:moveTo>
                  <a:lnTo>
                    <a:pt x="4449" y="33"/>
                  </a:lnTo>
                  <a:lnTo>
                    <a:pt x="5405" y="33"/>
                  </a:lnTo>
                  <a:lnTo>
                    <a:pt x="5405" y="0"/>
                  </a:lnTo>
                  <a:lnTo>
                    <a:pt x="4449" y="0"/>
                  </a:lnTo>
                  <a:lnTo>
                    <a:pt x="4449" y="0"/>
                  </a:lnTo>
                  <a:close/>
                  <a:moveTo>
                    <a:pt x="3337" y="0"/>
                  </a:moveTo>
                  <a:lnTo>
                    <a:pt x="3337" y="33"/>
                  </a:lnTo>
                  <a:lnTo>
                    <a:pt x="4293" y="33"/>
                  </a:lnTo>
                  <a:lnTo>
                    <a:pt x="4293" y="0"/>
                  </a:lnTo>
                  <a:lnTo>
                    <a:pt x="3337" y="0"/>
                  </a:lnTo>
                  <a:lnTo>
                    <a:pt x="3337" y="0"/>
                  </a:lnTo>
                  <a:close/>
                  <a:moveTo>
                    <a:pt x="2225" y="0"/>
                  </a:moveTo>
                  <a:lnTo>
                    <a:pt x="2225" y="33"/>
                  </a:lnTo>
                  <a:lnTo>
                    <a:pt x="3180" y="33"/>
                  </a:lnTo>
                  <a:lnTo>
                    <a:pt x="3180" y="0"/>
                  </a:lnTo>
                  <a:lnTo>
                    <a:pt x="2225" y="0"/>
                  </a:lnTo>
                  <a:lnTo>
                    <a:pt x="2225" y="0"/>
                  </a:lnTo>
                  <a:close/>
                  <a:moveTo>
                    <a:pt x="0" y="0"/>
                  </a:moveTo>
                  <a:lnTo>
                    <a:pt x="0" y="33"/>
                  </a:lnTo>
                  <a:lnTo>
                    <a:pt x="955" y="33"/>
                  </a:lnTo>
                  <a:lnTo>
                    <a:pt x="955" y="0"/>
                  </a:lnTo>
                  <a:lnTo>
                    <a:pt x="0" y="0"/>
                  </a:lnTo>
                  <a:lnTo>
                    <a:pt x="0" y="0"/>
                  </a:lnTo>
                  <a:close/>
                </a:path>
              </a:pathLst>
            </a:custGeom>
            <a:solidFill>
              <a:srgbClr val="A4A7A9">
                <a:alpha val="15000"/>
              </a:srgbClr>
            </a:solidFill>
            <a:ln w="9525">
              <a:noFill/>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02" name="Live space"/>
            <p:cNvSpPr/>
            <p:nvPr/>
          </p:nvSpPr>
          <p:spPr>
            <a:xfrm>
              <a:off x="457201" y="1566862"/>
              <a:ext cx="8204454" cy="3023075"/>
            </a:xfrm>
            <a:prstGeom prst="rect">
              <a:avLst/>
            </a:prstGeom>
            <a:noFill/>
            <a:ln w="9525">
              <a:solidFill>
                <a:srgbClr val="B6006A">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schemeClr val="bg1"/>
                </a:solidFill>
              </a:endParaRPr>
            </a:p>
          </p:txBody>
        </p:sp>
        <p:sp>
          <p:nvSpPr>
            <p:cNvPr id="103" name="Footnote example"/>
            <p:cNvSpPr txBox="1"/>
            <p:nvPr/>
          </p:nvSpPr>
          <p:spPr>
            <a:xfrm>
              <a:off x="457201" y="4589938"/>
              <a:ext cx="6773186" cy="332399"/>
            </a:xfrm>
            <a:prstGeom prst="rect">
              <a:avLst/>
            </a:prstGeom>
            <a:noFill/>
          </p:spPr>
          <p:txBody>
            <a:bodyPr wrap="square" lIns="0" tIns="0" rIns="0" bIns="0" rtlCol="0" anchor="b">
              <a:spAutoFit/>
            </a:bodyPr>
            <a:lstStyle/>
            <a:p>
              <a:pPr lvl="0">
                <a:lnSpc>
                  <a:spcPct val="90000"/>
                </a:lnSpc>
                <a:defRPr/>
              </a:pPr>
              <a:r>
                <a:rPr lang="en-US" sz="800">
                  <a:solidFill>
                    <a:srgbClr val="A6A6A6"/>
                  </a:solidFill>
                  <a:sym typeface="Trebuchet MS" panose="020B0603020202020204" pitchFamily="34" charset="0"/>
                </a:rPr>
                <a:t>1. xxxx  2. xxxx  3. xxxx</a:t>
              </a:r>
            </a:p>
            <a:p>
              <a:pPr lvl="0">
                <a:lnSpc>
                  <a:spcPct val="90000"/>
                </a:lnSpc>
                <a:defRPr/>
              </a:pPr>
              <a:r>
                <a:rPr lang="en-US" sz="800">
                  <a:solidFill>
                    <a:srgbClr val="A6A6A6"/>
                  </a:solidFill>
                  <a:sym typeface="Trebuchet MS" panose="020B0603020202020204" pitchFamily="34" charset="0"/>
                </a:rPr>
                <a:t>Note: List footnotes in numerical order. Footnote numbers are not bracketed. Use 8pt font. Do not put a period at the end of the note or the source</a:t>
              </a:r>
            </a:p>
            <a:p>
              <a:pPr lvl="0">
                <a:lnSpc>
                  <a:spcPct val="90000"/>
                </a:lnSpc>
                <a:defRPr/>
              </a:pPr>
              <a:r>
                <a:rPr lang="en-US" sz="800">
                  <a:solidFill>
                    <a:srgbClr val="A6A6A6"/>
                  </a:solidFill>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14963540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D. Title Slid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163124947"/>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04138" name="think-cell Slide" r:id="rId6" imgW="384" imgH="384" progId="TCLayout.ActiveDocument.1">
                  <p:embed/>
                </p:oleObj>
              </mc:Choice>
              <mc:Fallback>
                <p:oleObj name="think-cell Slide" r:id="rId6" imgW="384" imgH="384"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1"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Title 1"/>
          <p:cNvSpPr>
            <a:spLocks noGrp="1"/>
          </p:cNvSpPr>
          <p:nvPr>
            <p:ph type="ctrTitle" hasCustomPrompt="1"/>
          </p:nvPr>
        </p:nvSpPr>
        <p:spPr>
          <a:xfrm>
            <a:off x="864000" y="2044800"/>
            <a:ext cx="6858000" cy="457323"/>
          </a:xfrm>
        </p:spPr>
        <p:txBody>
          <a:bodyPr vert="horz" lIns="0" tIns="0" rIns="0" bIns="0" rtlCol="0" anchor="t" anchorCtr="0">
            <a:normAutofit/>
          </a:bodyPr>
          <a:lstStyle>
            <a:lvl1pPr>
              <a:defRPr kumimoji="0" lang="en-US" b="1" i="0" u="none" strike="noStrike" cap="none" spc="0" normalizeH="0" baseline="0" dirty="0">
                <a:ln>
                  <a:noFill/>
                </a:ln>
                <a:solidFill>
                  <a:prstClr val="white"/>
                </a:solidFill>
                <a:effectLst/>
                <a:uLnTx/>
                <a:uFillTx/>
              </a:defRPr>
            </a:lvl1pPr>
          </a:lstStyle>
          <a:p>
            <a:pPr marL="0" marR="0" lvl="0" indent="0" defTabSz="914400" fontAlgn="auto">
              <a:spcAft>
                <a:spcPts val="0"/>
              </a:spcAft>
              <a:buClrTx/>
              <a:buSzTx/>
              <a:buFontTx/>
              <a:tabLst/>
            </a:pPr>
            <a:r>
              <a:rPr lang="en-US"/>
              <a:t>Title of the presentation</a:t>
            </a:r>
          </a:p>
        </p:txBody>
      </p:sp>
      <p:sp>
        <p:nvSpPr>
          <p:cNvPr id="17" name="Subtitle 2"/>
          <p:cNvSpPr>
            <a:spLocks noGrp="1"/>
          </p:cNvSpPr>
          <p:nvPr>
            <p:ph type="subTitle" idx="1" hasCustomPrompt="1"/>
          </p:nvPr>
        </p:nvSpPr>
        <p:spPr>
          <a:xfrm>
            <a:off x="864000" y="2574000"/>
            <a:ext cx="6858000" cy="432179"/>
          </a:xfrm>
        </p:spPr>
        <p:txBody>
          <a:bodyPr vert="horz" lIns="0" tIns="0" rIns="0" bIns="0" rtlCol="0">
            <a:normAutofit/>
          </a:bodyPr>
          <a:lstStyle>
            <a:lvl1pPr>
              <a:defRPr kumimoji="0" lang="en-AU" sz="1800" b="1" i="0" u="none" strike="noStrike" cap="none" spc="0" normalizeH="0" baseline="0" dirty="0">
                <a:ln>
                  <a:noFill/>
                </a:ln>
                <a:solidFill>
                  <a:srgbClr val="E7E6E6"/>
                </a:solidFill>
                <a:effectLst/>
                <a:uLnTx/>
                <a:uFillTx/>
              </a:defRPr>
            </a:lvl1pPr>
          </a:lstStyle>
          <a:p>
            <a:pPr marR="0" lvl="0" defTabSz="914400" fontAlgn="auto">
              <a:lnSpc>
                <a:spcPct val="90000"/>
              </a:lnSpc>
              <a:spcBef>
                <a:spcPts val="1000"/>
              </a:spcBef>
              <a:spcAft>
                <a:spcPts val="0"/>
              </a:spcAft>
              <a:buClrTx/>
              <a:buSzTx/>
              <a:buNone/>
              <a:tabLst/>
            </a:pPr>
            <a:r>
              <a:rPr lang="en-AU" b="1">
                <a:solidFill>
                  <a:schemeClr val="bg2"/>
                </a:solidFill>
              </a:rPr>
              <a:t>Subtitle style  </a:t>
            </a:r>
            <a:r>
              <a:rPr lang="en-AU" b="1">
                <a:solidFill>
                  <a:srgbClr val="E9A913"/>
                </a:solidFill>
              </a:rPr>
              <a:t>|</a:t>
            </a:r>
            <a:r>
              <a:rPr lang="en-AU" b="1">
                <a:solidFill>
                  <a:schemeClr val="bg2"/>
                </a:solidFill>
              </a:rPr>
              <a:t>  et </a:t>
            </a:r>
            <a:r>
              <a:rPr lang="en-AU" b="1" err="1">
                <a:solidFill>
                  <a:schemeClr val="bg2"/>
                </a:solidFill>
              </a:rPr>
              <a:t>milliaea</a:t>
            </a:r>
            <a:r>
              <a:rPr lang="en-AU" b="1">
                <a:solidFill>
                  <a:schemeClr val="bg2"/>
                </a:solidFill>
              </a:rPr>
              <a:t> </a:t>
            </a:r>
            <a:r>
              <a:rPr lang="en-AU" b="1" err="1">
                <a:solidFill>
                  <a:schemeClr val="bg2"/>
                </a:solidFill>
              </a:rPr>
              <a:t>doluptatur</a:t>
            </a:r>
            <a:r>
              <a:rPr lang="en-AU" b="1">
                <a:solidFill>
                  <a:schemeClr val="bg2"/>
                </a:solidFill>
              </a:rPr>
              <a:t>  </a:t>
            </a:r>
            <a:r>
              <a:rPr lang="en-AU" b="1">
                <a:solidFill>
                  <a:srgbClr val="E9A913"/>
                </a:solidFill>
              </a:rPr>
              <a:t>|</a:t>
            </a:r>
            <a:r>
              <a:rPr lang="en-AU" b="1">
                <a:solidFill>
                  <a:schemeClr val="bg2"/>
                </a:solidFill>
              </a:rPr>
              <a:t>  as </a:t>
            </a:r>
            <a:r>
              <a:rPr lang="en-AU" b="1" err="1">
                <a:solidFill>
                  <a:schemeClr val="bg2"/>
                </a:solidFill>
              </a:rPr>
              <a:t>molupti</a:t>
            </a:r>
            <a:r>
              <a:rPr lang="en-AU" b="1">
                <a:solidFill>
                  <a:schemeClr val="bg2"/>
                </a:solidFill>
              </a:rPr>
              <a:t> </a:t>
            </a:r>
            <a:r>
              <a:rPr lang="en-AU" b="1" err="1">
                <a:solidFill>
                  <a:schemeClr val="bg2"/>
                </a:solidFill>
              </a:rPr>
              <a:t>oribus</a:t>
            </a:r>
            <a:endParaRPr lang="en-AU" b="1">
              <a:solidFill>
                <a:schemeClr val="bg2"/>
              </a:solidFill>
            </a:endParaRPr>
          </a:p>
        </p:txBody>
      </p:sp>
      <p:sp>
        <p:nvSpPr>
          <p:cNvPr id="2" name="Footer Placeholder 1">
            <a:extLst>
              <a:ext uri="{FF2B5EF4-FFF2-40B4-BE49-F238E27FC236}">
                <a16:creationId xmlns:a16="http://schemas.microsoft.com/office/drawing/2014/main" id="{EDA5552E-028E-438B-A6AF-DC80A7B8BF16}"/>
              </a:ext>
            </a:extLst>
          </p:cNvPr>
          <p:cNvSpPr>
            <a:spLocks noGrp="1"/>
          </p:cNvSpPr>
          <p:nvPr>
            <p:ph type="ftr" sz="quarter" idx="10"/>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10460436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D. Title Only">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61268252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05162"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Title 7"/>
          <p:cNvSpPr>
            <a:spLocks noGrp="1"/>
          </p:cNvSpPr>
          <p:nvPr>
            <p:ph type="title" hasCustomPrompt="1"/>
          </p:nvPr>
        </p:nvSpPr>
        <p:spPr>
          <a:xfrm>
            <a:off x="457200" y="349200"/>
            <a:ext cx="6364188" cy="993775"/>
          </a:xfr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3965020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3243">
          <p15:clr>
            <a:srgbClr val="FBAE4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D. Title and Tex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381078194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06186" name="think-cell Slide" r:id="rId6" imgW="286" imgH="286" progId="TCLayout.ActiveDocument.1">
                  <p:embed/>
                </p:oleObj>
              </mc:Choice>
              <mc:Fallback>
                <p:oleObj name="think-cell Slide" r:id="rId6" imgW="286" imgH="286" progId="TCLayout.ActiveDocument.1">
                  <p:embed/>
                  <p:pic>
                    <p:nvPicPr>
                      <p:cNvPr id="5" name="Object 4"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8" name="Rectangle 7"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a:xfrm>
            <a:off x="457200" y="349200"/>
            <a:ext cx="6364188" cy="993775"/>
          </a:xfrm>
        </p:spPr>
        <p:txBody>
          <a:bodyPr/>
          <a:lstStyle>
            <a:lvl1pPr>
              <a:defRPr>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457201" y="1710000"/>
            <a:ext cx="8204454" cy="3024371"/>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1241917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20961022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07210"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1"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7" name="Rectangle 6"/>
          <p:cNvSpPr/>
          <p:nvPr userDrawn="1"/>
        </p:nvSpPr>
        <p:spPr bwMode="white">
          <a:xfrm>
            <a:off x="1" y="-982"/>
            <a:ext cx="3520800" cy="5149246"/>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l">
              <a:lnSpc>
                <a:spcPct val="90000"/>
              </a:lnSpc>
              <a:spcAft>
                <a:spcPts val="750"/>
              </a:spcAft>
            </a:pPr>
            <a:endParaRPr lang="en-US" sz="90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457200" y="1620740"/>
            <a:ext cx="2823300" cy="406641"/>
          </a:xfrm>
          <a:prstGeom prst="rect">
            <a:avLst/>
          </a:prstGeom>
        </p:spPr>
        <p:txBody>
          <a:bodyPr>
            <a:noAutofit/>
          </a:bodyPr>
          <a:lstStyle>
            <a:lvl1pPr marL="0" indent="0" algn="l">
              <a:buNone/>
              <a:defRPr sz="1400">
                <a:solidFill>
                  <a:srgbClr val="002D3F"/>
                </a:solidFill>
                <a:latin typeface="+mn-lt"/>
                <a:ea typeface="+mn-ea"/>
                <a:cs typeface="+mn-cs"/>
                <a:sym typeface="+mn-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add subtitle</a:t>
            </a:r>
          </a:p>
        </p:txBody>
      </p:sp>
      <p:sp>
        <p:nvSpPr>
          <p:cNvPr id="9" name="Title 4"/>
          <p:cNvSpPr>
            <a:spLocks noGrp="1"/>
          </p:cNvSpPr>
          <p:nvPr>
            <p:ph type="title" hasCustomPrompt="1"/>
          </p:nvPr>
        </p:nvSpPr>
        <p:spPr>
          <a:xfrm>
            <a:off x="457200" y="921140"/>
            <a:ext cx="2823300" cy="499059"/>
          </a:xfrm>
        </p:spPr>
        <p:txBody>
          <a:bodyPr anchor="t">
            <a:noAutofit/>
          </a:bodyPr>
          <a:lstStyle>
            <a:lvl1pPr>
              <a:defRPr sz="2500">
                <a:solidFill>
                  <a:srgbClr val="002D3F"/>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24687700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622">
          <p15:clr>
            <a:srgbClr val="FBAE40"/>
          </p15:clr>
        </p15:guide>
        <p15:guide id="2" pos="2880">
          <p15:clr>
            <a:srgbClr val="FBAE4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D. Section header box">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3721709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0823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2"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Title 1"/>
          <p:cNvSpPr>
            <a:spLocks noGrp="1"/>
          </p:cNvSpPr>
          <p:nvPr>
            <p:ph type="title" hasCustomPrompt="1"/>
          </p:nvPr>
        </p:nvSpPr>
        <p:spPr bwMode="blackWhite">
          <a:xfrm>
            <a:off x="963559" y="2002884"/>
            <a:ext cx="7215368" cy="2402993"/>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685783" rtl="0" eaLnBrk="1" fontAlgn="auto" latinLnBrk="0" hangingPunct="1">
              <a:lnSpc>
                <a:spcPts val="4500"/>
              </a:lnSpc>
              <a:spcBef>
                <a:spcPts val="0"/>
              </a:spcBef>
              <a:spcAft>
                <a:spcPts val="0"/>
              </a:spcAft>
              <a:defRPr lang="en-US" sz="4000" kern="1200" baseline="0" dirty="0">
                <a:solidFill>
                  <a:srgbClr val="002D3F"/>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960522" y="1069050"/>
            <a:ext cx="713791" cy="714452"/>
          </a:xfrm>
          <a:prstGeom prst="rect">
            <a:avLst/>
          </a:prstGeom>
          <a:noFill/>
          <a:ln>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mn-lt"/>
            </a:endParaRPr>
          </a:p>
        </p:txBody>
      </p:sp>
    </p:spTree>
    <p:extLst>
      <p:ext uri="{BB962C8B-B14F-4D97-AF65-F5344CB8AC3E}">
        <p14:creationId xmlns:p14="http://schemas.microsoft.com/office/powerpoint/2010/main" val="1342377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82804242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106" name="think-cell Slide" r:id="rId6" imgW="384" imgH="384" progId="TCLayout.ActiveDocument.1">
                  <p:embed/>
                </p:oleObj>
              </mc:Choice>
              <mc:Fallback>
                <p:oleObj name="think-cell Slide" r:id="rId6" imgW="384" imgH="384"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5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Title 1"/>
          <p:cNvSpPr>
            <a:spLocks noGrp="1"/>
          </p:cNvSpPr>
          <p:nvPr>
            <p:ph type="ctrTitle" hasCustomPrompt="1"/>
          </p:nvPr>
        </p:nvSpPr>
        <p:spPr>
          <a:xfrm>
            <a:off x="864000" y="2044800"/>
            <a:ext cx="6858000" cy="457323"/>
          </a:xfrm>
        </p:spPr>
        <p:txBody>
          <a:bodyPr vert="horz" lIns="0" tIns="0" rIns="0" bIns="0" rtlCol="0" anchor="t" anchorCtr="0">
            <a:normAutofit/>
          </a:bodyPr>
          <a:lstStyle>
            <a:lvl1pPr>
              <a:defRPr kumimoji="0" lang="en-US" b="1" i="0" u="none" strike="noStrike" cap="none" spc="0" normalizeH="0" baseline="0" dirty="0">
                <a:ln>
                  <a:noFill/>
                </a:ln>
                <a:solidFill>
                  <a:prstClr val="white"/>
                </a:solidFill>
                <a:effectLst/>
                <a:uLnTx/>
                <a:uFillTx/>
              </a:defRPr>
            </a:lvl1pPr>
          </a:lstStyle>
          <a:p>
            <a:pPr marL="0" marR="0" lvl="0" indent="0" defTabSz="914400" fontAlgn="auto">
              <a:spcAft>
                <a:spcPts val="0"/>
              </a:spcAft>
              <a:buClrTx/>
              <a:buSzTx/>
              <a:buFontTx/>
              <a:tabLst/>
            </a:pPr>
            <a:r>
              <a:rPr lang="en-US"/>
              <a:t>Title of the presentation</a:t>
            </a:r>
          </a:p>
        </p:txBody>
      </p:sp>
      <p:sp>
        <p:nvSpPr>
          <p:cNvPr id="17" name="Subtitle 2"/>
          <p:cNvSpPr>
            <a:spLocks noGrp="1"/>
          </p:cNvSpPr>
          <p:nvPr>
            <p:ph type="subTitle" idx="1" hasCustomPrompt="1"/>
          </p:nvPr>
        </p:nvSpPr>
        <p:spPr>
          <a:xfrm>
            <a:off x="864000" y="2574000"/>
            <a:ext cx="6858000" cy="432179"/>
          </a:xfrm>
        </p:spPr>
        <p:txBody>
          <a:bodyPr vert="horz" lIns="0" tIns="0" rIns="0" bIns="0" rtlCol="0">
            <a:normAutofit/>
          </a:bodyPr>
          <a:lstStyle>
            <a:lvl1pPr>
              <a:defRPr kumimoji="0" lang="en-AU" sz="1800" b="1" i="0" u="none" strike="noStrike" cap="none" spc="0" normalizeH="0" baseline="0" dirty="0">
                <a:ln>
                  <a:noFill/>
                </a:ln>
                <a:solidFill>
                  <a:srgbClr val="E7E6E6"/>
                </a:solidFill>
                <a:effectLst/>
                <a:uLnTx/>
                <a:uFillTx/>
              </a:defRPr>
            </a:lvl1pPr>
          </a:lstStyle>
          <a:p>
            <a:pPr marR="0" lvl="0" defTabSz="914400" fontAlgn="auto">
              <a:lnSpc>
                <a:spcPct val="90000"/>
              </a:lnSpc>
              <a:spcBef>
                <a:spcPts val="1000"/>
              </a:spcBef>
              <a:spcAft>
                <a:spcPts val="0"/>
              </a:spcAft>
              <a:buClrTx/>
              <a:buSzTx/>
              <a:buNone/>
              <a:tabLst/>
            </a:pPr>
            <a:r>
              <a:rPr lang="en-AU" b="1">
                <a:solidFill>
                  <a:schemeClr val="bg2"/>
                </a:solidFill>
              </a:rPr>
              <a:t>Subtitle style  </a:t>
            </a:r>
            <a:r>
              <a:rPr lang="en-AU" b="1">
                <a:solidFill>
                  <a:srgbClr val="E9A913"/>
                </a:solidFill>
              </a:rPr>
              <a:t>|</a:t>
            </a:r>
            <a:r>
              <a:rPr lang="en-AU" b="1">
                <a:solidFill>
                  <a:schemeClr val="bg2"/>
                </a:solidFill>
              </a:rPr>
              <a:t>  et </a:t>
            </a:r>
            <a:r>
              <a:rPr lang="en-AU" b="1" err="1">
                <a:solidFill>
                  <a:schemeClr val="bg2"/>
                </a:solidFill>
              </a:rPr>
              <a:t>milliaea</a:t>
            </a:r>
            <a:r>
              <a:rPr lang="en-AU" b="1">
                <a:solidFill>
                  <a:schemeClr val="bg2"/>
                </a:solidFill>
              </a:rPr>
              <a:t> </a:t>
            </a:r>
            <a:r>
              <a:rPr lang="en-AU" b="1" err="1">
                <a:solidFill>
                  <a:schemeClr val="bg2"/>
                </a:solidFill>
              </a:rPr>
              <a:t>doluptatur</a:t>
            </a:r>
            <a:r>
              <a:rPr lang="en-AU" b="1">
                <a:solidFill>
                  <a:schemeClr val="bg2"/>
                </a:solidFill>
              </a:rPr>
              <a:t>  </a:t>
            </a:r>
            <a:r>
              <a:rPr lang="en-AU" b="1">
                <a:solidFill>
                  <a:srgbClr val="E9A913"/>
                </a:solidFill>
              </a:rPr>
              <a:t>|</a:t>
            </a:r>
            <a:r>
              <a:rPr lang="en-AU" b="1">
                <a:solidFill>
                  <a:schemeClr val="bg2"/>
                </a:solidFill>
              </a:rPr>
              <a:t>  as </a:t>
            </a:r>
            <a:r>
              <a:rPr lang="en-AU" b="1" err="1">
                <a:solidFill>
                  <a:schemeClr val="bg2"/>
                </a:solidFill>
              </a:rPr>
              <a:t>molupti</a:t>
            </a:r>
            <a:r>
              <a:rPr lang="en-AU" b="1">
                <a:solidFill>
                  <a:schemeClr val="bg2"/>
                </a:solidFill>
              </a:rPr>
              <a:t> </a:t>
            </a:r>
            <a:r>
              <a:rPr lang="en-AU" b="1" err="1">
                <a:solidFill>
                  <a:schemeClr val="bg2"/>
                </a:solidFill>
              </a:rPr>
              <a:t>oribus</a:t>
            </a:r>
            <a:endParaRPr lang="en-AU" b="1">
              <a:solidFill>
                <a:schemeClr val="bg2"/>
              </a:solidFill>
            </a:endParaRPr>
          </a:p>
        </p:txBody>
      </p:sp>
      <p:sp>
        <p:nvSpPr>
          <p:cNvPr id="2" name="Footer Placeholder 1">
            <a:extLst>
              <a:ext uri="{FF2B5EF4-FFF2-40B4-BE49-F238E27FC236}">
                <a16:creationId xmlns:a16="http://schemas.microsoft.com/office/drawing/2014/main" id="{097888DC-9EC7-4A3B-A02E-F798D34E6A18}"/>
              </a:ext>
            </a:extLst>
          </p:cNvPr>
          <p:cNvSpPr>
            <a:spLocks noGrp="1"/>
          </p:cNvSpPr>
          <p:nvPr>
            <p:ph type="ftr" sz="quarter" idx="10"/>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31519115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321580602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1754"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5374207" y="2"/>
            <a:ext cx="312713" cy="5148263"/>
          </a:xfrm>
          <a:prstGeom prst="rect">
            <a:avLst/>
          </a:prstGeom>
        </p:spPr>
      </p:pic>
      <p:sp>
        <p:nvSpPr>
          <p:cNvPr id="14" name="Rectangle 13"/>
          <p:cNvSpPr/>
          <p:nvPr userDrawn="1"/>
        </p:nvSpPr>
        <p:spPr bwMode="white">
          <a:xfrm>
            <a:off x="2" y="2"/>
            <a:ext cx="5378967"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18" name="Date Placeholder 2"/>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1"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57200" y="349200"/>
            <a:ext cx="4722699" cy="993775"/>
          </a:xfrm>
          <a:prstGeom prst="rect">
            <a:avLst/>
          </a:prstGeo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6137561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275414297"/>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09258"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Title 1"/>
          <p:cNvSpPr>
            <a:spLocks noGrp="1"/>
          </p:cNvSpPr>
          <p:nvPr>
            <p:ph type="title" hasCustomPrompt="1"/>
          </p:nvPr>
        </p:nvSpPr>
        <p:spPr bwMode="blackWhite">
          <a:xfrm>
            <a:off x="472500" y="2872758"/>
            <a:ext cx="8202600" cy="1532318"/>
          </a:xfrm>
        </p:spPr>
        <p:txBody>
          <a:bodyPr anchor="t">
            <a:noAutofit/>
          </a:bodyPr>
          <a:lstStyle>
            <a:lvl1pPr>
              <a:defRPr sz="4000">
                <a:solidFill>
                  <a:srgbClr val="002D3F"/>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472501" y="2762568"/>
            <a:ext cx="8668940" cy="0"/>
          </a:xfrm>
          <a:prstGeom prst="line">
            <a:avLst/>
          </a:prstGeom>
          <a:ln w="19050" cmpd="sng">
            <a:solidFill>
              <a:srgbClr val="002D3F"/>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10A19F5B-A501-4059-97D2-9CF91FB46C80}"/>
              </a:ext>
            </a:extLst>
          </p:cNvPr>
          <p:cNvSpPr>
            <a:spLocks noGrp="1"/>
          </p:cNvSpPr>
          <p:nvPr>
            <p:ph type="ftr" sz="quarter" idx="11"/>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35955701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76118085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10282"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3048748" y="2"/>
            <a:ext cx="312713" cy="5148263"/>
          </a:xfrm>
          <a:prstGeom prst="rect">
            <a:avLst/>
          </a:prstGeom>
        </p:spPr>
      </p:pic>
      <p:sp>
        <p:nvSpPr>
          <p:cNvPr id="18" name="Date Placeholder 1"/>
          <p:cNvSpPr>
            <a:spLocks noGrp="1"/>
          </p:cNvSpPr>
          <p:nvPr>
            <p:ph type="dt" sz="half" idx="31"/>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2"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24" name="Rectangle 23"/>
          <p:cNvSpPr/>
          <p:nvPr userDrawn="1"/>
        </p:nvSpPr>
        <p:spPr bwMode="white">
          <a:xfrm>
            <a:off x="2" y="2"/>
            <a:ext cx="3059631"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457200" y="2012690"/>
            <a:ext cx="2361213" cy="1122884"/>
          </a:xfrm>
          <a:prstGeom prst="rect">
            <a:avLst/>
          </a:prstGeom>
        </p:spPr>
        <p:txBody>
          <a:bodyPr anchor="ctr">
            <a:noAutofit/>
          </a:bodyPr>
          <a:lstStyle>
            <a:lvl1pPr>
              <a:defRPr sz="2500">
                <a:solidFill>
                  <a:srgbClr val="002D3F"/>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9868549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808962747"/>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11306"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5374207" y="2"/>
            <a:ext cx="312713" cy="5148263"/>
          </a:xfrm>
          <a:prstGeom prst="rect">
            <a:avLst/>
          </a:prstGeom>
        </p:spPr>
      </p:pic>
      <p:sp>
        <p:nvSpPr>
          <p:cNvPr id="14" name="Rectangle 13"/>
          <p:cNvSpPr/>
          <p:nvPr userDrawn="1"/>
        </p:nvSpPr>
        <p:spPr bwMode="white">
          <a:xfrm>
            <a:off x="2" y="2"/>
            <a:ext cx="5378967"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18" name="Date Placeholder 2"/>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1"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57200" y="349200"/>
            <a:ext cx="4722699" cy="993775"/>
          </a:xfrm>
          <a:prstGeom prst="rect">
            <a:avLst/>
          </a:prstGeo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1413655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225842722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12330"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6" name="Picture 15"/>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6771937" y="2"/>
            <a:ext cx="312713" cy="5148263"/>
          </a:xfrm>
          <a:prstGeom prst="rect">
            <a:avLst/>
          </a:prstGeom>
        </p:spPr>
      </p:pic>
      <p:sp>
        <p:nvSpPr>
          <p:cNvPr id="10" name="Rectangle 9"/>
          <p:cNvSpPr/>
          <p:nvPr userDrawn="1"/>
        </p:nvSpPr>
        <p:spPr bwMode="white">
          <a:xfrm>
            <a:off x="0" y="2"/>
            <a:ext cx="6775704"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22"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457200" y="349200"/>
            <a:ext cx="6091488" cy="993775"/>
          </a:xfrm>
          <a:prstGeom prst="rect">
            <a:avLst/>
          </a:prstGeo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21536888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364404939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1335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23" name="Picture 22"/>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2753304" y="2"/>
            <a:ext cx="312713" cy="5148263"/>
          </a:xfrm>
          <a:prstGeom prst="rect">
            <a:avLst/>
          </a:prstGeom>
        </p:spPr>
      </p:pic>
      <p:sp>
        <p:nvSpPr>
          <p:cNvPr id="24" name="Title 4"/>
          <p:cNvSpPr>
            <a:spLocks noGrp="1"/>
          </p:cNvSpPr>
          <p:nvPr>
            <p:ph type="title" hasCustomPrompt="1"/>
          </p:nvPr>
        </p:nvSpPr>
        <p:spPr>
          <a:xfrm>
            <a:off x="457200" y="2012690"/>
            <a:ext cx="2361213" cy="1122884"/>
          </a:xfrm>
          <a:prstGeom prst="rect">
            <a:avLst/>
          </a:prstGeom>
        </p:spPr>
        <p:txBody>
          <a:bodyPr anchor="ctr">
            <a:noAutofit/>
          </a:bodyPr>
          <a:lstStyle>
            <a:lvl1pPr>
              <a:defRPr sz="2500">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3060573" y="-982"/>
            <a:ext cx="6083428" cy="51492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25" name="Date Placeholder 1"/>
          <p:cNvSpPr>
            <a:spLocks noGrp="1"/>
          </p:cNvSpPr>
          <p:nvPr>
            <p:ph type="dt" sz="half" idx="29"/>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28" name="TextBox 27"/>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9008482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403776701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14378"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4267189" y="2"/>
            <a:ext cx="312713" cy="5148263"/>
          </a:xfrm>
          <a:prstGeom prst="rect">
            <a:avLst/>
          </a:prstGeom>
        </p:spPr>
      </p:pic>
      <p:sp>
        <p:nvSpPr>
          <p:cNvPr id="11" name="Rectangle 10"/>
          <p:cNvSpPr/>
          <p:nvPr userDrawn="1"/>
        </p:nvSpPr>
        <p:spPr>
          <a:xfrm>
            <a:off x="4572000" y="2"/>
            <a:ext cx="4572000" cy="5148263"/>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4569018" y="2"/>
            <a:ext cx="4574983" cy="5148263"/>
          </a:xfrm>
          <a:prstGeom prst="rect">
            <a:avLst/>
          </a:prstGeom>
          <a:noFill/>
        </p:spPr>
        <p:txBody>
          <a:bodyPr lIns="914400" tIns="914400" rIns="914400" bIns="914400"/>
          <a:lstStyle>
            <a:lvl1pPr algn="ctr">
              <a:defRPr sz="1350"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457200" y="1340442"/>
            <a:ext cx="3306600" cy="2467383"/>
          </a:xfrm>
          <a:prstGeom prst="rect">
            <a:avLst/>
          </a:prstGeom>
          <a:noFill/>
        </p:spPr>
        <p:txBody>
          <a:bodyPr wrap="square" lIns="0" tIns="0" rIns="320040" bIns="0"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5" name="Date Placeholder 2"/>
          <p:cNvSpPr>
            <a:spLocks noGrp="1"/>
          </p:cNvSpPr>
          <p:nvPr>
            <p:ph type="dt" sz="half" idx="15"/>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12864377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06917033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15402"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5557389" y="2"/>
            <a:ext cx="312713" cy="5148263"/>
          </a:xfrm>
          <a:prstGeom prst="rect">
            <a:avLst/>
          </a:prstGeom>
        </p:spPr>
      </p:pic>
      <p:sp>
        <p:nvSpPr>
          <p:cNvPr id="11" name="Rectangle 10"/>
          <p:cNvSpPr/>
          <p:nvPr userDrawn="1"/>
        </p:nvSpPr>
        <p:spPr bwMode="gray">
          <a:xfrm>
            <a:off x="5864660" y="2"/>
            <a:ext cx="3279343"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5865021" y="2"/>
            <a:ext cx="3278981" cy="5148263"/>
          </a:xfrm>
          <a:prstGeom prst="rect">
            <a:avLst/>
          </a:prstGeom>
          <a:noFill/>
        </p:spPr>
        <p:txBody>
          <a:bodyPr lIns="182880" tIns="914400" rIns="182880" bIns="914400"/>
          <a:lstStyle>
            <a:lvl1pPr algn="ctr">
              <a:defRPr sz="12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itle 1"/>
          <p:cNvSpPr>
            <a:spLocks noGrp="1"/>
          </p:cNvSpPr>
          <p:nvPr>
            <p:ph type="title" hasCustomPrompt="1"/>
          </p:nvPr>
        </p:nvSpPr>
        <p:spPr bwMode="black">
          <a:xfrm>
            <a:off x="457200" y="1340442"/>
            <a:ext cx="4701666" cy="2467383"/>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6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2626814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1706581200"/>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316426" name="think-cell Slide" r:id="rId6" imgW="324" imgH="324" progId="TCLayout.ActiveDocument.1">
                  <p:embed/>
                </p:oleObj>
              </mc:Choice>
              <mc:Fallback>
                <p:oleObj name="think-cell Slide" r:id="rId6" imgW="324" imgH="324" progId="TCLayout.ActiveDocument.1">
                  <p:embed/>
                  <p:pic>
                    <p:nvPicPr>
                      <p:cNvPr id="3" name="Object 2" hidden="1"/>
                      <p:cNvPicPr/>
                      <p:nvPr/>
                    </p:nvPicPr>
                    <p:blipFill>
                      <a:blip r:embed="rId7"/>
                      <a:stretch>
                        <a:fillRect/>
                      </a:stretch>
                    </p:blipFill>
                    <p:spPr>
                      <a:xfrm>
                        <a:off x="1192" y="1195"/>
                        <a:ext cx="1190" cy="1191"/>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0" name="Freeform 14"/>
          <p:cNvSpPr/>
          <p:nvPr userDrawn="1"/>
        </p:nvSpPr>
        <p:spPr bwMode="ltGray">
          <a:xfrm>
            <a:off x="1143" y="983"/>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8" name="TextBox 17"/>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20" name="Title 2"/>
          <p:cNvSpPr>
            <a:spLocks noGrp="1"/>
          </p:cNvSpPr>
          <p:nvPr>
            <p:ph type="title" hasCustomPrompt="1"/>
          </p:nvPr>
        </p:nvSpPr>
        <p:spPr>
          <a:xfrm>
            <a:off x="457200" y="2075072"/>
            <a:ext cx="1874281" cy="986646"/>
          </a:xfrm>
          <a:prstGeom prst="rect">
            <a:avLst/>
          </a:prstGeom>
        </p:spPr>
        <p:txBody>
          <a:bodyPr anchor="ctr">
            <a:noAutofit/>
          </a:bodyPr>
          <a:lstStyle>
            <a:lvl1pPr>
              <a:defRPr sz="2500">
                <a:solidFill>
                  <a:srgbClr val="002D3F"/>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349331" y="2695294"/>
            <a:ext cx="1023938" cy="2539571"/>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4282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62711762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17450"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0" name="Freeform 14"/>
          <p:cNvSpPr/>
          <p:nvPr userDrawn="1"/>
        </p:nvSpPr>
        <p:spPr bwMode="ltGray">
          <a:xfrm>
            <a:off x="1143" y="983"/>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5" name="Title 4"/>
          <p:cNvSpPr>
            <a:spLocks noGrp="1"/>
          </p:cNvSpPr>
          <p:nvPr>
            <p:ph type="title" hasCustomPrompt="1"/>
          </p:nvPr>
        </p:nvSpPr>
        <p:spPr>
          <a:xfrm>
            <a:off x="457200" y="2075072"/>
            <a:ext cx="1874281" cy="986646"/>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5"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6216" b="7716"/>
          <a:stretch/>
        </p:blipFill>
        <p:spPr>
          <a:xfrm rot="120000">
            <a:off x="1630981" y="2554487"/>
            <a:ext cx="2021000" cy="2598713"/>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11229705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13691771"/>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1847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0" name="Date Placeholder 7"/>
          <p:cNvSpPr>
            <a:spLocks noGrp="1"/>
          </p:cNvSpPr>
          <p:nvPr>
            <p:ph type="dt" sz="half" idx="11"/>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7"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9" name="Pentagon 3"/>
          <p:cNvSpPr/>
          <p:nvPr userDrawn="1"/>
        </p:nvSpPr>
        <p:spPr bwMode="white">
          <a:xfrm>
            <a:off x="1" y="2"/>
            <a:ext cx="4070190" cy="5148263"/>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457200" y="1340442"/>
            <a:ext cx="3061977" cy="2467383"/>
          </a:xfrm>
          <a:prstGeom prst="rect">
            <a:avLst/>
          </a:prstGeom>
        </p:spPr>
        <p:txBody>
          <a:bodyPr anchor="ctr">
            <a:noAutofit/>
          </a:bodyPr>
          <a:lstStyle>
            <a:lvl1pPr>
              <a:defRPr sz="3200" b="0">
                <a:solidFill>
                  <a:srgbClr val="002D3F"/>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436146" y="2548154"/>
            <a:ext cx="973931" cy="2681387"/>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5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176713048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2778"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6" name="Picture 15"/>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6771937" y="2"/>
            <a:ext cx="312713" cy="5148263"/>
          </a:xfrm>
          <a:prstGeom prst="rect">
            <a:avLst/>
          </a:prstGeom>
        </p:spPr>
      </p:pic>
      <p:sp>
        <p:nvSpPr>
          <p:cNvPr id="10" name="Rectangle 9"/>
          <p:cNvSpPr/>
          <p:nvPr userDrawn="1"/>
        </p:nvSpPr>
        <p:spPr bwMode="white">
          <a:xfrm>
            <a:off x="0" y="2"/>
            <a:ext cx="6775704"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22"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457200" y="349200"/>
            <a:ext cx="6091488" cy="993775"/>
          </a:xfrm>
          <a:prstGeom prst="rect">
            <a:avLst/>
          </a:prstGeo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24143538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740549921"/>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19498"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9" name="Pentagon 3"/>
          <p:cNvSpPr/>
          <p:nvPr userDrawn="1"/>
        </p:nvSpPr>
        <p:spPr bwMode="white">
          <a:xfrm>
            <a:off x="1" y="2"/>
            <a:ext cx="4070190" cy="5148263"/>
          </a:xfrm>
          <a:prstGeom prst="homePlate">
            <a:avLst>
              <a:gd name="adj" fmla="val 12939"/>
            </a:avLst>
          </a:pr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20" name="Title 1"/>
          <p:cNvSpPr>
            <a:spLocks noGrp="1"/>
          </p:cNvSpPr>
          <p:nvPr>
            <p:ph type="title" hasCustomPrompt="1"/>
          </p:nvPr>
        </p:nvSpPr>
        <p:spPr>
          <a:xfrm>
            <a:off x="457200" y="1340442"/>
            <a:ext cx="3061977" cy="2467383"/>
          </a:xfrm>
          <a:prstGeom prst="rect">
            <a:avLst/>
          </a:prstGeom>
        </p:spPr>
        <p:txBody>
          <a:bodyPr anchor="ctr">
            <a:noAutofit/>
          </a:bodyPr>
          <a:lstStyle>
            <a:lvl1pPr>
              <a:defRPr sz="3200" b="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4"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5"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7562" b="6867"/>
          <a:stretch/>
        </p:blipFill>
        <p:spPr>
          <a:xfrm>
            <a:off x="2683546" y="2564599"/>
            <a:ext cx="2021000" cy="2583665"/>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12298245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186700055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20522"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Pentagon 8"/>
          <p:cNvSpPr/>
          <p:nvPr/>
        </p:nvSpPr>
        <p:spPr bwMode="white">
          <a:xfrm>
            <a:off x="1" y="2"/>
            <a:ext cx="4772660" cy="5148263"/>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57200" y="349200"/>
            <a:ext cx="3576169" cy="993775"/>
          </a:xfrm>
          <a:prstGeom prst="rect">
            <a:avLst/>
          </a:prstGeom>
        </p:spPr>
        <p:txBody>
          <a:bodyPr/>
          <a:lstStyle>
            <a:lvl1pPr>
              <a:defRPr>
                <a:latin typeface="+mj-lt"/>
                <a:ea typeface="+mj-ea"/>
                <a:cs typeface="+mj-cs"/>
                <a:sym typeface="+mj-lt"/>
              </a:defRPr>
            </a:lvl1pPr>
          </a:lstStyle>
          <a:p>
            <a:r>
              <a:rPr lang="en-US"/>
              <a:t>Click to add title</a:t>
            </a:r>
          </a:p>
        </p:txBody>
      </p:sp>
      <p:sp>
        <p:nvSpPr>
          <p:cNvPr id="13"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18"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6" name="TextBox 15"/>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048354" y="2694698"/>
            <a:ext cx="1023938" cy="2539571"/>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0961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75068942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21546"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Pentagon 8"/>
          <p:cNvSpPr/>
          <p:nvPr/>
        </p:nvSpPr>
        <p:spPr bwMode="white">
          <a:xfrm>
            <a:off x="1" y="2"/>
            <a:ext cx="4772660" cy="5148263"/>
          </a:xfrm>
          <a:prstGeom prst="homePlate">
            <a:avLst>
              <a:gd name="adj" fmla="val 12939"/>
            </a:avLst>
          </a:pr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3" name="Title 2"/>
          <p:cNvSpPr>
            <a:spLocks noGrp="1"/>
          </p:cNvSpPr>
          <p:nvPr>
            <p:ph type="title" hasCustomPrompt="1"/>
          </p:nvPr>
        </p:nvSpPr>
        <p:spPr>
          <a:xfrm>
            <a:off x="457200" y="349200"/>
            <a:ext cx="3576169" cy="993775"/>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4"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5"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3345130" y="2558219"/>
            <a:ext cx="2021000" cy="2594814"/>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8641523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107384806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22570"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2" y="2"/>
            <a:ext cx="6334679" cy="5148263"/>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457200" y="349200"/>
            <a:ext cx="4706172" cy="993775"/>
          </a:xfrm>
          <a:prstGeom prst="rect">
            <a:avLst/>
          </a:prstGeom>
        </p:spPr>
        <p:txBody>
          <a:bodyPr/>
          <a:lstStyle>
            <a:lvl1pPr>
              <a:defRPr>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617756" y="2694698"/>
            <a:ext cx="1023938" cy="2539571"/>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1046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00558938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23594"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2" y="2"/>
            <a:ext cx="6334679" cy="5148263"/>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2" name="Title 1"/>
          <p:cNvSpPr>
            <a:spLocks noGrp="1"/>
          </p:cNvSpPr>
          <p:nvPr>
            <p:ph type="title" hasCustomPrompt="1"/>
          </p:nvPr>
        </p:nvSpPr>
        <p:spPr>
          <a:xfrm>
            <a:off x="457200" y="349200"/>
            <a:ext cx="4706172" cy="993775"/>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7"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8"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4925722" y="2558219"/>
            <a:ext cx="2021000" cy="2594814"/>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2450047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54971567"/>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24618"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0" name="TextBox 9"/>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472500" y="2872407"/>
            <a:ext cx="8199900" cy="1206028"/>
          </a:xfrm>
        </p:spPr>
        <p:txBody>
          <a:bodyPr anchor="b">
            <a:noAutofit/>
          </a:bodyPr>
          <a:lstStyle>
            <a:lvl1pPr marL="0" algn="l" defTabSz="685783" rtl="0" eaLnBrk="1" fontAlgn="auto" latinLnBrk="0" hangingPunct="1">
              <a:lnSpc>
                <a:spcPts val="4500"/>
              </a:lnSpc>
              <a:spcBef>
                <a:spcPts val="0"/>
              </a:spcBef>
              <a:spcAft>
                <a:spcPts val="0"/>
              </a:spcAft>
              <a:defRPr lang="en-US" sz="40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4754690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D. Big statement icon">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42245501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25642"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Date Placeholder 7"/>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11"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6" name="Rectangle 5"/>
          <p:cNvSpPr/>
          <p:nvPr userDrawn="1"/>
        </p:nvSpPr>
        <p:spPr bwMode="white">
          <a:xfrm>
            <a:off x="472500" y="469541"/>
            <a:ext cx="699516" cy="700164"/>
          </a:xfrm>
          <a:prstGeom prst="rect">
            <a:avLst/>
          </a:prstGeom>
          <a:noFill/>
          <a:ln>
            <a:solidFill>
              <a:srgbClr val="002D3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472500" y="2872407"/>
            <a:ext cx="8199900" cy="1206028"/>
          </a:xfrm>
          <a:prstGeom prst="rect">
            <a:avLst/>
          </a:prstGeom>
        </p:spPr>
        <p:txBody>
          <a:bodyPr anchor="b">
            <a:noAutofit/>
          </a:bodyPr>
          <a:lstStyle>
            <a:lvl1pPr marL="0" algn="l" defTabSz="685783" rtl="0" eaLnBrk="1" fontAlgn="auto" latinLnBrk="0" hangingPunct="1">
              <a:lnSpc>
                <a:spcPts val="4500"/>
              </a:lnSpc>
              <a:spcBef>
                <a:spcPts val="0"/>
              </a:spcBef>
              <a:spcAft>
                <a:spcPts val="0"/>
              </a:spcAft>
              <a:defRPr lang="en-US" sz="4000" kern="1200" baseline="0" dirty="0">
                <a:solidFill>
                  <a:srgbClr val="002D3F"/>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14055785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rgbClr val="00212E"/>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237627355"/>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326666"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192" y="1195"/>
                        <a:ext cx="1190" cy="1191"/>
                      </a:xfrm>
                      <a:prstGeom prst="rect">
                        <a:avLst/>
                      </a:prstGeom>
                    </p:spPr>
                  </p:pic>
                </p:oleObj>
              </mc:Fallback>
            </mc:AlternateContent>
          </a:graphicData>
        </a:graphic>
      </p:graphicFrame>
      <p:sp>
        <p:nvSpPr>
          <p:cNvPr id="6"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5097831" y="79632"/>
            <a:ext cx="577477" cy="7514866"/>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9144000" cy="4404576"/>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002D3F"/>
          </a:solidFill>
          <a:ln>
            <a:noFill/>
          </a:ln>
          <a:effectLst/>
        </p:spPr>
        <p:txBody>
          <a:bodyPr vert="horz" wrap="square" lIns="68580" tIns="34290" rIns="68580" bIns="34290" numCol="1" anchor="t" anchorCtr="0" compatLnSpc="1">
            <a:prstTxWarp prst="textNoShape">
              <a:avLst/>
            </a:prstTxWarp>
            <a:noAutofit/>
          </a:bodyPr>
          <a:lstStyle/>
          <a:p>
            <a:endParaRPr lang="en-US" sz="1013">
              <a:latin typeface="+mn-lt"/>
              <a:ea typeface="+mn-ea"/>
              <a:cs typeface="+mn-cs"/>
              <a:sym typeface="+mn-lt"/>
            </a:endParaRPr>
          </a:p>
        </p:txBody>
      </p:sp>
    </p:spTree>
    <p:extLst>
      <p:ext uri="{BB962C8B-B14F-4D97-AF65-F5344CB8AC3E}">
        <p14:creationId xmlns:p14="http://schemas.microsoft.com/office/powerpoint/2010/main" val="29615599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rgbClr val="2C2C2C"/>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86386470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27690" name="think-cell Slide" r:id="rId5" imgW="286" imgH="286" progId="TCLayout.ActiveDocument.1">
                  <p:embed/>
                </p:oleObj>
              </mc:Choice>
              <mc:Fallback>
                <p:oleObj name="think-cell Slide" r:id="rId5" imgW="286" imgH="286" progId="TCLayout.ActiveDocument.1">
                  <p:embed/>
                  <p:pic>
                    <p:nvPicPr>
                      <p:cNvPr id="6" name="Object 5"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9" name="Rectangle 8"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JS SlideHeader"/>
          <p:cNvSpPr txBox="1"/>
          <p:nvPr/>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57200" y="349200"/>
            <a:ext cx="6364188" cy="993775"/>
          </a:xfrm>
        </p:spPr>
        <p:txBody>
          <a:bodyPr/>
          <a:lstStyle>
            <a:lvl1pPr>
              <a:defRPr>
                <a:solidFill>
                  <a:schemeClr val="bg1"/>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3131006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1178690051"/>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28714" name="think-cell Slide" r:id="rId5" imgW="286" imgH="286" progId="TCLayout.ActiveDocument.1">
                  <p:embed/>
                </p:oleObj>
              </mc:Choice>
              <mc:Fallback>
                <p:oleObj name="think-cell Slide" r:id="rId5" imgW="286" imgH="286" progId="TCLayout.ActiveDocument.1">
                  <p:embed/>
                  <p:pic>
                    <p:nvPicPr>
                      <p:cNvPr id="2" name="Object 1"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13" name="Freeform 12"/>
          <p:cNvSpPr/>
          <p:nvPr/>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17" name="Freeform 12"/>
          <p:cNvSpPr/>
          <p:nvPr userDrawn="1"/>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20" name="JS SlideHeader"/>
          <p:cNvSpPr txBox="1"/>
          <p:nvPr userDrawn="1"/>
        </p:nvSpPr>
        <p:spPr>
          <a:xfrm>
            <a:off x="457200" y="2505561"/>
            <a:ext cx="2129850" cy="181909"/>
          </a:xfrm>
          <a:prstGeom prst="rect">
            <a:avLst/>
          </a:prstGeom>
          <a:noFill/>
        </p:spPr>
        <p:txBody>
          <a:bodyPr wrap="square" lIns="0" tIns="0" rIns="0" bIns="0" rtlCol="0" anchor="ctr">
            <a:spAutoFit/>
          </a:bodyPr>
          <a:lstStyle/>
          <a:p>
            <a:pPr marL="0" indent="0" algn="ctr">
              <a:lnSpc>
                <a:spcPct val="106000"/>
              </a:lnSpc>
              <a:spcAft>
                <a:spcPts val="525"/>
              </a:spcAft>
              <a:buFontTx/>
              <a:buNone/>
            </a:pPr>
            <a:r>
              <a:rPr lang="en-US" sz="1200" b="1" i="0" u="none">
                <a:solidFill>
                  <a:srgbClr val="FF0000"/>
                </a:solidFill>
                <a:latin typeface="Arial" panose="020B0604020202020204" pitchFamily="34" charset="0"/>
                <a:ea typeface="+mn-ea"/>
                <a:cs typeface="+mn-cs"/>
                <a:sym typeface="+mn-lt"/>
              </a:rPr>
              <a:t>Table of contents</a:t>
            </a:r>
          </a:p>
        </p:txBody>
      </p:sp>
      <p:sp>
        <p:nvSpPr>
          <p:cNvPr id="15"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24"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9" name="TextBox 18"/>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331478" y="2692554"/>
            <a:ext cx="1023938" cy="2539571"/>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5056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128979146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3802"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23" name="Picture 22"/>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2753304" y="2"/>
            <a:ext cx="312713" cy="5148263"/>
          </a:xfrm>
          <a:prstGeom prst="rect">
            <a:avLst/>
          </a:prstGeom>
        </p:spPr>
      </p:pic>
      <p:sp>
        <p:nvSpPr>
          <p:cNvPr id="24" name="Title 4"/>
          <p:cNvSpPr>
            <a:spLocks noGrp="1"/>
          </p:cNvSpPr>
          <p:nvPr>
            <p:ph type="title" hasCustomPrompt="1"/>
          </p:nvPr>
        </p:nvSpPr>
        <p:spPr>
          <a:xfrm>
            <a:off x="457200" y="2012690"/>
            <a:ext cx="2361213" cy="1122884"/>
          </a:xfrm>
          <a:prstGeom prst="rect">
            <a:avLst/>
          </a:prstGeom>
        </p:spPr>
        <p:txBody>
          <a:bodyPr anchor="ctr">
            <a:noAutofit/>
          </a:bodyPr>
          <a:lstStyle>
            <a:lvl1pPr>
              <a:defRPr sz="2500">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3060573" y="-982"/>
            <a:ext cx="6083428" cy="51492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25" name="Date Placeholder 1"/>
          <p:cNvSpPr>
            <a:spLocks noGrp="1"/>
          </p:cNvSpPr>
          <p:nvPr>
            <p:ph type="dt" sz="half" idx="29"/>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28" name="TextBox 27"/>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9359249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308615207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29738" name="think-cell Slide" r:id="rId5" imgW="286" imgH="286" progId="TCLayout.ActiveDocument.1">
                  <p:embed/>
                </p:oleObj>
              </mc:Choice>
              <mc:Fallback>
                <p:oleObj name="think-cell Slide" r:id="rId5" imgW="286" imgH="286" progId="TCLayout.ActiveDocument.1">
                  <p:embed/>
                  <p:pic>
                    <p:nvPicPr>
                      <p:cNvPr id="2" name="Object 1"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1" name="TextBox 10"/>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Tree>
    <p:extLst>
      <p:ext uri="{BB962C8B-B14F-4D97-AF65-F5344CB8AC3E}">
        <p14:creationId xmlns:p14="http://schemas.microsoft.com/office/powerpoint/2010/main" val="20908361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D. Blank">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73777059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30762"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9747836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D. Disclaim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259042407"/>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31786" name="think-cell Slide" r:id="rId5" imgW="286" imgH="286" progId="TCLayout.ActiveDocument.1">
                  <p:embed/>
                </p:oleObj>
              </mc:Choice>
              <mc:Fallback>
                <p:oleObj name="think-cell Slide" r:id="rId5" imgW="286" imgH="286" progId="TCLayout.ActiveDocument.1">
                  <p:embed/>
                  <p:pic>
                    <p:nvPicPr>
                      <p:cNvPr id="2" name="Object 1"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10"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17424272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blank" preserve="1">
  <p:cSld name="D. En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780452959"/>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332810" name="think-cell Slide" r:id="rId5" imgW="384" imgH="384" progId="TCLayout.ActiveDocument.1">
                  <p:embed/>
                </p:oleObj>
              </mc:Choice>
              <mc:Fallback>
                <p:oleObj name="think-cell Slide" r:id="rId5" imgW="384" imgH="384"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50D1A4DD-1E19-45BF-AC08-5F583FB65A1B}"/>
              </a:ext>
            </a:extLst>
          </p:cNvPr>
          <p:cNvSpPr>
            <a:spLocks noGrp="1"/>
          </p:cNvSpPr>
          <p:nvPr>
            <p:ph type="ftr" sz="quarter" idx="10"/>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39621726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430356141"/>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3383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grpSp>
        <p:nvGrpSpPr>
          <p:cNvPr id="51" name="Group 50"/>
          <p:cNvGrpSpPr/>
          <p:nvPr userDrawn="1"/>
        </p:nvGrpSpPr>
        <p:grpSpPr>
          <a:xfrm>
            <a:off x="900" y="-1949"/>
            <a:ext cx="9142200" cy="5152160"/>
            <a:chOff x="900" y="-1949"/>
            <a:chExt cx="9142200" cy="5152160"/>
          </a:xfrm>
        </p:grpSpPr>
        <p:sp>
          <p:nvSpPr>
            <p:cNvPr id="52" name="Slide edges"/>
            <p:cNvSpPr>
              <a:spLocks/>
            </p:cNvSpPr>
            <p:nvPr/>
          </p:nvSpPr>
          <p:spPr bwMode="auto">
            <a:xfrm>
              <a:off x="900" y="-1949"/>
              <a:ext cx="9142200" cy="515216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A4A7A9"/>
            </a:solidFill>
            <a:ln>
              <a:noFill/>
            </a:ln>
          </p:spPr>
          <p:txBody>
            <a:bodyPr vert="horz" wrap="square" lIns="68580" tIns="34290" rIns="68580" bIns="34290" numCol="1" anchor="t" anchorCtr="0" compatLnSpc="1">
              <a:prstTxWarp prst="textNoShape">
                <a:avLst/>
              </a:prstTxWarp>
            </a:bodyPr>
            <a:lstStyle/>
            <a:p>
              <a:pPr>
                <a:defRPr/>
              </a:pPr>
              <a:endParaRPr lang="en-US">
                <a:solidFill>
                  <a:srgbClr val="575757"/>
                </a:solidFill>
              </a:endParaRPr>
            </a:p>
          </p:txBody>
        </p:sp>
        <p:sp>
          <p:nvSpPr>
            <p:cNvPr id="53" name="Footnote measure"/>
            <p:cNvSpPr>
              <a:spLocks noChangeArrowheads="1"/>
            </p:cNvSpPr>
            <p:nvPr/>
          </p:nvSpPr>
          <p:spPr bwMode="auto">
            <a:xfrm>
              <a:off x="457201" y="4589938"/>
              <a:ext cx="8204454" cy="332399"/>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54" name="Whitespace measure"/>
            <p:cNvSpPr>
              <a:spLocks noChangeArrowheads="1"/>
            </p:cNvSpPr>
            <p:nvPr/>
          </p:nvSpPr>
          <p:spPr bwMode="auto">
            <a:xfrm>
              <a:off x="457201" y="1131085"/>
              <a:ext cx="8204454" cy="435777"/>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55" name="Rectangle 6"/>
            <p:cNvSpPr>
              <a:spLocks noChangeArrowheads="1"/>
            </p:cNvSpPr>
            <p:nvPr/>
          </p:nvSpPr>
          <p:spPr bwMode="auto">
            <a:xfrm>
              <a:off x="471599" y="1129023"/>
              <a:ext cx="8206874" cy="43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57" name="No-fly zone"/>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close/>
                  <a:moveTo>
                    <a:pt x="6021" y="0"/>
                  </a:moveTo>
                  <a:lnTo>
                    <a:pt x="0" y="0"/>
                  </a:lnTo>
                  <a:lnTo>
                    <a:pt x="0" y="3390"/>
                  </a:lnTo>
                  <a:lnTo>
                    <a:pt x="6021" y="3390"/>
                  </a:lnTo>
                  <a:lnTo>
                    <a:pt x="6021" y="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58" name="Freeform 8"/>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moveTo>
                    <a:pt x="6021" y="0"/>
                  </a:moveTo>
                  <a:lnTo>
                    <a:pt x="0" y="0"/>
                  </a:lnTo>
                  <a:lnTo>
                    <a:pt x="0" y="3390"/>
                  </a:lnTo>
                  <a:lnTo>
                    <a:pt x="6021" y="3390"/>
                  </a:lnTo>
                  <a:lnTo>
                    <a:pt x="60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nvGrpSpPr>
            <p:cNvPr id="59" name="Gutter space"/>
            <p:cNvGrpSpPr/>
            <p:nvPr/>
          </p:nvGrpSpPr>
          <p:grpSpPr>
            <a:xfrm>
              <a:off x="951744" y="470043"/>
              <a:ext cx="7215368" cy="4119894"/>
              <a:chOff x="2322513" y="1258888"/>
              <a:chExt cx="7543800" cy="4341813"/>
            </a:xfrm>
            <a:solidFill>
              <a:schemeClr val="accent5">
                <a:alpha val="15000"/>
              </a:schemeClr>
            </a:solidFill>
          </p:grpSpPr>
          <p:sp>
            <p:nvSpPr>
              <p:cNvPr id="84" name="Rectangle 34"/>
              <p:cNvSpPr>
                <a:spLocks noChangeArrowheads="1"/>
              </p:cNvSpPr>
              <p:nvPr/>
            </p:nvSpPr>
            <p:spPr bwMode="auto">
              <a:xfrm>
                <a:off x="6716713" y="1258888"/>
                <a:ext cx="227013"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5" name="Rectangle 35"/>
              <p:cNvSpPr>
                <a:spLocks noChangeArrowheads="1"/>
              </p:cNvSpPr>
              <p:nvPr/>
            </p:nvSpPr>
            <p:spPr bwMode="auto">
              <a:xfrm>
                <a:off x="818356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6" name="Rectangle 36"/>
              <p:cNvSpPr>
                <a:spLocks noChangeArrowheads="1"/>
              </p:cNvSpPr>
              <p:nvPr/>
            </p:nvSpPr>
            <p:spPr bwMode="auto">
              <a:xfrm>
                <a:off x="7451726"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7" name="Rectangle 37"/>
              <p:cNvSpPr>
                <a:spLocks noChangeArrowheads="1"/>
              </p:cNvSpPr>
              <p:nvPr/>
            </p:nvSpPr>
            <p:spPr bwMode="auto">
              <a:xfrm>
                <a:off x="89154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8" name="Rectangle 38"/>
              <p:cNvSpPr>
                <a:spLocks noChangeArrowheads="1"/>
              </p:cNvSpPr>
              <p:nvPr/>
            </p:nvSpPr>
            <p:spPr bwMode="auto">
              <a:xfrm>
                <a:off x="9647238" y="1258888"/>
                <a:ext cx="219075"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9" name="Rectangle 39"/>
              <p:cNvSpPr>
                <a:spLocks noChangeArrowheads="1"/>
              </p:cNvSpPr>
              <p:nvPr/>
            </p:nvSpPr>
            <p:spPr bwMode="auto">
              <a:xfrm>
                <a:off x="5984876" y="1258888"/>
                <a:ext cx="23018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0" name="Rectangle 40"/>
              <p:cNvSpPr>
                <a:spLocks noChangeArrowheads="1"/>
              </p:cNvSpPr>
              <p:nvPr/>
            </p:nvSpPr>
            <p:spPr bwMode="auto">
              <a:xfrm>
                <a:off x="2322513" y="1258888"/>
                <a:ext cx="228600"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1" name="Rectangle 41"/>
              <p:cNvSpPr>
                <a:spLocks noChangeArrowheads="1"/>
              </p:cNvSpPr>
              <p:nvPr/>
            </p:nvSpPr>
            <p:spPr bwMode="auto">
              <a:xfrm>
                <a:off x="305911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2" name="Rectangle 42"/>
              <p:cNvSpPr>
                <a:spLocks noChangeArrowheads="1"/>
              </p:cNvSpPr>
              <p:nvPr/>
            </p:nvSpPr>
            <p:spPr bwMode="auto">
              <a:xfrm>
                <a:off x="379095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3" name="Rectangle 43"/>
              <p:cNvSpPr>
                <a:spLocks noChangeArrowheads="1"/>
              </p:cNvSpPr>
              <p:nvPr/>
            </p:nvSpPr>
            <p:spPr bwMode="auto">
              <a:xfrm>
                <a:off x="45212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4" name="Rectangle 44"/>
              <p:cNvSpPr>
                <a:spLocks noChangeArrowheads="1"/>
              </p:cNvSpPr>
              <p:nvPr/>
            </p:nvSpPr>
            <p:spPr bwMode="auto">
              <a:xfrm>
                <a:off x="5253038"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grpSp>
          <p:nvGrpSpPr>
            <p:cNvPr id="60" name="Group 59"/>
            <p:cNvGrpSpPr/>
            <p:nvPr/>
          </p:nvGrpSpPr>
          <p:grpSpPr>
            <a:xfrm>
              <a:off x="900" y="470043"/>
              <a:ext cx="9142200" cy="4119894"/>
              <a:chOff x="900" y="470043"/>
              <a:chExt cx="9142200" cy="4119894"/>
            </a:xfrm>
          </p:grpSpPr>
          <p:sp>
            <p:nvSpPr>
              <p:cNvPr id="64" name="Line 14"/>
              <p:cNvSpPr>
                <a:spLocks noChangeShapeType="1"/>
              </p:cNvSpPr>
              <p:nvPr/>
            </p:nvSpPr>
            <p:spPr bwMode="auto">
              <a:xfrm>
                <a:off x="900" y="68940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5" name="Line 15"/>
              <p:cNvSpPr>
                <a:spLocks noChangeShapeType="1"/>
              </p:cNvSpPr>
              <p:nvPr/>
            </p:nvSpPr>
            <p:spPr bwMode="auto">
              <a:xfrm>
                <a:off x="900" y="470043"/>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6" name="Line 16"/>
              <p:cNvSpPr>
                <a:spLocks noChangeShapeType="1"/>
              </p:cNvSpPr>
              <p:nvPr/>
            </p:nvSpPr>
            <p:spPr bwMode="auto">
              <a:xfrm>
                <a:off x="900" y="458993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7" name="Line 17"/>
              <p:cNvSpPr>
                <a:spLocks noChangeShapeType="1"/>
              </p:cNvSpPr>
              <p:nvPr/>
            </p:nvSpPr>
            <p:spPr bwMode="auto">
              <a:xfrm>
                <a:off x="900" y="908771"/>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8" name="Line 18"/>
              <p:cNvSpPr>
                <a:spLocks noChangeShapeType="1"/>
              </p:cNvSpPr>
              <p:nvPr/>
            </p:nvSpPr>
            <p:spPr bwMode="auto">
              <a:xfrm>
                <a:off x="900" y="1128135"/>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9" name="Line 19"/>
              <p:cNvSpPr>
                <a:spLocks noChangeShapeType="1"/>
              </p:cNvSpPr>
              <p:nvPr/>
            </p:nvSpPr>
            <p:spPr bwMode="auto">
              <a:xfrm>
                <a:off x="900" y="1347499"/>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0" name="Line 20"/>
              <p:cNvSpPr>
                <a:spLocks noChangeShapeType="1"/>
              </p:cNvSpPr>
              <p:nvPr/>
            </p:nvSpPr>
            <p:spPr bwMode="auto">
              <a:xfrm>
                <a:off x="900" y="156686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1" name="Line 21"/>
              <p:cNvSpPr>
                <a:spLocks noChangeShapeType="1"/>
              </p:cNvSpPr>
              <p:nvPr/>
            </p:nvSpPr>
            <p:spPr bwMode="auto">
              <a:xfrm>
                <a:off x="900" y="178279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2" name="Line 22"/>
              <p:cNvSpPr>
                <a:spLocks noChangeShapeType="1"/>
              </p:cNvSpPr>
              <p:nvPr/>
            </p:nvSpPr>
            <p:spPr bwMode="auto">
              <a:xfrm>
                <a:off x="900" y="199873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3" name="Line 23"/>
              <p:cNvSpPr>
                <a:spLocks noChangeShapeType="1"/>
              </p:cNvSpPr>
              <p:nvPr/>
            </p:nvSpPr>
            <p:spPr bwMode="auto">
              <a:xfrm>
                <a:off x="900" y="221466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4" name="Line 24"/>
              <p:cNvSpPr>
                <a:spLocks noChangeShapeType="1"/>
              </p:cNvSpPr>
              <p:nvPr/>
            </p:nvSpPr>
            <p:spPr bwMode="auto">
              <a:xfrm>
                <a:off x="900" y="243059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5" name="Line 25"/>
              <p:cNvSpPr>
                <a:spLocks noChangeShapeType="1"/>
              </p:cNvSpPr>
              <p:nvPr/>
            </p:nvSpPr>
            <p:spPr bwMode="auto">
              <a:xfrm>
                <a:off x="900" y="264653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6" name="Line 26"/>
              <p:cNvSpPr>
                <a:spLocks noChangeShapeType="1"/>
              </p:cNvSpPr>
              <p:nvPr/>
            </p:nvSpPr>
            <p:spPr bwMode="auto">
              <a:xfrm>
                <a:off x="900" y="286246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7" name="Line 27"/>
              <p:cNvSpPr>
                <a:spLocks noChangeShapeType="1"/>
              </p:cNvSpPr>
              <p:nvPr/>
            </p:nvSpPr>
            <p:spPr bwMode="auto">
              <a:xfrm>
                <a:off x="900" y="307840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8" name="Line 28"/>
              <p:cNvSpPr>
                <a:spLocks noChangeShapeType="1"/>
              </p:cNvSpPr>
              <p:nvPr/>
            </p:nvSpPr>
            <p:spPr bwMode="auto">
              <a:xfrm>
                <a:off x="900" y="329433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9" name="Line 29"/>
              <p:cNvSpPr>
                <a:spLocks noChangeShapeType="1"/>
              </p:cNvSpPr>
              <p:nvPr/>
            </p:nvSpPr>
            <p:spPr bwMode="auto">
              <a:xfrm>
                <a:off x="900" y="351026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80" name="Line 30"/>
              <p:cNvSpPr>
                <a:spLocks noChangeShapeType="1"/>
              </p:cNvSpPr>
              <p:nvPr/>
            </p:nvSpPr>
            <p:spPr bwMode="auto">
              <a:xfrm>
                <a:off x="900" y="372620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81" name="Line 31"/>
              <p:cNvSpPr>
                <a:spLocks noChangeShapeType="1"/>
              </p:cNvSpPr>
              <p:nvPr/>
            </p:nvSpPr>
            <p:spPr bwMode="auto">
              <a:xfrm>
                <a:off x="900" y="394213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82" name="Line 32"/>
              <p:cNvSpPr>
                <a:spLocks noChangeShapeType="1"/>
              </p:cNvSpPr>
              <p:nvPr/>
            </p:nvSpPr>
            <p:spPr bwMode="auto">
              <a:xfrm>
                <a:off x="900" y="415807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83" name="Line 33"/>
              <p:cNvSpPr>
                <a:spLocks noChangeShapeType="1"/>
              </p:cNvSpPr>
              <p:nvPr/>
            </p:nvSpPr>
            <p:spPr bwMode="auto">
              <a:xfrm>
                <a:off x="900" y="437400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grpSp>
        <p:sp>
          <p:nvSpPr>
            <p:cNvPr id="61" name="Five column measure"/>
            <p:cNvSpPr>
              <a:spLocks noEditPoints="1"/>
            </p:cNvSpPr>
            <p:nvPr/>
          </p:nvSpPr>
          <p:spPr bwMode="auto">
            <a:xfrm>
              <a:off x="471599" y="4456917"/>
              <a:ext cx="8206874" cy="50108"/>
            </a:xfrm>
            <a:custGeom>
              <a:avLst/>
              <a:gdLst>
                <a:gd name="T0" fmla="*/ 1113 w 5405"/>
                <a:gd name="T1" fmla="*/ 0 h 33"/>
                <a:gd name="T2" fmla="*/ 2068 w 5405"/>
                <a:gd name="T3" fmla="*/ 0 h 33"/>
                <a:gd name="T4" fmla="*/ 2068 w 5405"/>
                <a:gd name="T5" fmla="*/ 33 h 33"/>
                <a:gd name="T6" fmla="*/ 1113 w 5405"/>
                <a:gd name="T7" fmla="*/ 33 h 33"/>
                <a:gd name="T8" fmla="*/ 1113 w 5405"/>
                <a:gd name="T9" fmla="*/ 0 h 33"/>
                <a:gd name="T10" fmla="*/ 1113 w 5405"/>
                <a:gd name="T11" fmla="*/ 0 h 33"/>
                <a:gd name="T12" fmla="*/ 4449 w 5405"/>
                <a:gd name="T13" fmla="*/ 0 h 33"/>
                <a:gd name="T14" fmla="*/ 4449 w 5405"/>
                <a:gd name="T15" fmla="*/ 33 h 33"/>
                <a:gd name="T16" fmla="*/ 5405 w 5405"/>
                <a:gd name="T17" fmla="*/ 33 h 33"/>
                <a:gd name="T18" fmla="*/ 5405 w 5405"/>
                <a:gd name="T19" fmla="*/ 0 h 33"/>
                <a:gd name="T20" fmla="*/ 4449 w 5405"/>
                <a:gd name="T21" fmla="*/ 0 h 33"/>
                <a:gd name="T22" fmla="*/ 4449 w 5405"/>
                <a:gd name="T23" fmla="*/ 0 h 33"/>
                <a:gd name="T24" fmla="*/ 3337 w 5405"/>
                <a:gd name="T25" fmla="*/ 0 h 33"/>
                <a:gd name="T26" fmla="*/ 3337 w 5405"/>
                <a:gd name="T27" fmla="*/ 33 h 33"/>
                <a:gd name="T28" fmla="*/ 4293 w 5405"/>
                <a:gd name="T29" fmla="*/ 33 h 33"/>
                <a:gd name="T30" fmla="*/ 4293 w 5405"/>
                <a:gd name="T31" fmla="*/ 0 h 33"/>
                <a:gd name="T32" fmla="*/ 3337 w 5405"/>
                <a:gd name="T33" fmla="*/ 0 h 33"/>
                <a:gd name="T34" fmla="*/ 3337 w 5405"/>
                <a:gd name="T35" fmla="*/ 0 h 33"/>
                <a:gd name="T36" fmla="*/ 2225 w 5405"/>
                <a:gd name="T37" fmla="*/ 0 h 33"/>
                <a:gd name="T38" fmla="*/ 2225 w 5405"/>
                <a:gd name="T39" fmla="*/ 33 h 33"/>
                <a:gd name="T40" fmla="*/ 3180 w 5405"/>
                <a:gd name="T41" fmla="*/ 33 h 33"/>
                <a:gd name="T42" fmla="*/ 3180 w 5405"/>
                <a:gd name="T43" fmla="*/ 0 h 33"/>
                <a:gd name="T44" fmla="*/ 2225 w 5405"/>
                <a:gd name="T45" fmla="*/ 0 h 33"/>
                <a:gd name="T46" fmla="*/ 2225 w 5405"/>
                <a:gd name="T47" fmla="*/ 0 h 33"/>
                <a:gd name="T48" fmla="*/ 0 w 5405"/>
                <a:gd name="T49" fmla="*/ 0 h 33"/>
                <a:gd name="T50" fmla="*/ 0 w 5405"/>
                <a:gd name="T51" fmla="*/ 33 h 33"/>
                <a:gd name="T52" fmla="*/ 955 w 5405"/>
                <a:gd name="T53" fmla="*/ 33 h 33"/>
                <a:gd name="T54" fmla="*/ 955 w 5405"/>
                <a:gd name="T55" fmla="*/ 0 h 33"/>
                <a:gd name="T56" fmla="*/ 0 w 5405"/>
                <a:gd name="T57" fmla="*/ 0 h 33"/>
                <a:gd name="T58" fmla="*/ 0 w 5405"/>
                <a:gd name="T5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05" h="33">
                  <a:moveTo>
                    <a:pt x="1113" y="0"/>
                  </a:moveTo>
                  <a:lnTo>
                    <a:pt x="2068" y="0"/>
                  </a:lnTo>
                  <a:lnTo>
                    <a:pt x="2068" y="33"/>
                  </a:lnTo>
                  <a:lnTo>
                    <a:pt x="1113" y="33"/>
                  </a:lnTo>
                  <a:lnTo>
                    <a:pt x="1113" y="0"/>
                  </a:lnTo>
                  <a:lnTo>
                    <a:pt x="1113" y="0"/>
                  </a:lnTo>
                  <a:close/>
                  <a:moveTo>
                    <a:pt x="4449" y="0"/>
                  </a:moveTo>
                  <a:lnTo>
                    <a:pt x="4449" y="33"/>
                  </a:lnTo>
                  <a:lnTo>
                    <a:pt x="5405" y="33"/>
                  </a:lnTo>
                  <a:lnTo>
                    <a:pt x="5405" y="0"/>
                  </a:lnTo>
                  <a:lnTo>
                    <a:pt x="4449" y="0"/>
                  </a:lnTo>
                  <a:lnTo>
                    <a:pt x="4449" y="0"/>
                  </a:lnTo>
                  <a:close/>
                  <a:moveTo>
                    <a:pt x="3337" y="0"/>
                  </a:moveTo>
                  <a:lnTo>
                    <a:pt x="3337" y="33"/>
                  </a:lnTo>
                  <a:lnTo>
                    <a:pt x="4293" y="33"/>
                  </a:lnTo>
                  <a:lnTo>
                    <a:pt x="4293" y="0"/>
                  </a:lnTo>
                  <a:lnTo>
                    <a:pt x="3337" y="0"/>
                  </a:lnTo>
                  <a:lnTo>
                    <a:pt x="3337" y="0"/>
                  </a:lnTo>
                  <a:close/>
                  <a:moveTo>
                    <a:pt x="2225" y="0"/>
                  </a:moveTo>
                  <a:lnTo>
                    <a:pt x="2225" y="33"/>
                  </a:lnTo>
                  <a:lnTo>
                    <a:pt x="3180" y="33"/>
                  </a:lnTo>
                  <a:lnTo>
                    <a:pt x="3180" y="0"/>
                  </a:lnTo>
                  <a:lnTo>
                    <a:pt x="2225" y="0"/>
                  </a:lnTo>
                  <a:lnTo>
                    <a:pt x="2225" y="0"/>
                  </a:lnTo>
                  <a:close/>
                  <a:moveTo>
                    <a:pt x="0" y="0"/>
                  </a:moveTo>
                  <a:lnTo>
                    <a:pt x="0" y="33"/>
                  </a:lnTo>
                  <a:lnTo>
                    <a:pt x="955" y="33"/>
                  </a:lnTo>
                  <a:lnTo>
                    <a:pt x="955" y="0"/>
                  </a:lnTo>
                  <a:lnTo>
                    <a:pt x="0" y="0"/>
                  </a:lnTo>
                  <a:lnTo>
                    <a:pt x="0" y="0"/>
                  </a:lnTo>
                  <a:close/>
                </a:path>
              </a:pathLst>
            </a:custGeom>
            <a:solidFill>
              <a:srgbClr val="A4A7A9">
                <a:alpha val="15000"/>
              </a:srgbClr>
            </a:solidFill>
            <a:ln w="9525">
              <a:noFill/>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62" name="Live space"/>
            <p:cNvSpPr/>
            <p:nvPr/>
          </p:nvSpPr>
          <p:spPr>
            <a:xfrm>
              <a:off x="457201" y="1566862"/>
              <a:ext cx="8204454" cy="3023075"/>
            </a:xfrm>
            <a:prstGeom prst="rect">
              <a:avLst/>
            </a:prstGeom>
            <a:noFill/>
            <a:ln w="9525">
              <a:solidFill>
                <a:srgbClr val="B6006A">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schemeClr val="bg1"/>
                </a:solidFill>
              </a:endParaRPr>
            </a:p>
          </p:txBody>
        </p:sp>
        <p:sp>
          <p:nvSpPr>
            <p:cNvPr id="63" name="Footnote example"/>
            <p:cNvSpPr txBox="1"/>
            <p:nvPr/>
          </p:nvSpPr>
          <p:spPr>
            <a:xfrm>
              <a:off x="457201" y="4589938"/>
              <a:ext cx="6773186" cy="332399"/>
            </a:xfrm>
            <a:prstGeom prst="rect">
              <a:avLst/>
            </a:prstGeom>
            <a:noFill/>
          </p:spPr>
          <p:txBody>
            <a:bodyPr wrap="square" lIns="0" tIns="0" rIns="0" bIns="0" rtlCol="0" anchor="b">
              <a:spAutoFit/>
            </a:bodyPr>
            <a:lstStyle/>
            <a:p>
              <a:pPr lvl="0">
                <a:lnSpc>
                  <a:spcPct val="90000"/>
                </a:lnSpc>
                <a:defRPr/>
              </a:pPr>
              <a:r>
                <a:rPr lang="en-US" sz="800">
                  <a:solidFill>
                    <a:srgbClr val="A6A6A6"/>
                  </a:solidFill>
                  <a:sym typeface="Trebuchet MS" panose="020B0603020202020204" pitchFamily="34" charset="0"/>
                </a:rPr>
                <a:t>1. xxxx  2. xxxx  3. xxxx</a:t>
              </a:r>
            </a:p>
            <a:p>
              <a:pPr lvl="0">
                <a:lnSpc>
                  <a:spcPct val="90000"/>
                </a:lnSpc>
                <a:defRPr/>
              </a:pPr>
              <a:r>
                <a:rPr lang="en-US" sz="800">
                  <a:solidFill>
                    <a:srgbClr val="A6A6A6"/>
                  </a:solidFill>
                  <a:sym typeface="Trebuchet MS" panose="020B0603020202020204" pitchFamily="34" charset="0"/>
                </a:rPr>
                <a:t>Note: List footnotes in numerical order. Footnote numbers are not bracketed. Use 8pt font. Do not put a period at the end of the note or the source</a:t>
              </a:r>
            </a:p>
            <a:p>
              <a:pPr lvl="0">
                <a:lnSpc>
                  <a:spcPct val="90000"/>
                </a:lnSpc>
                <a:defRPr/>
              </a:pPr>
              <a:r>
                <a:rPr lang="en-US" sz="800">
                  <a:solidFill>
                    <a:srgbClr val="A6A6A6"/>
                  </a:solidFill>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3798734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057005320"/>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334858" name="think-cell Slide" r:id="rId6" imgW="270" imgH="270" progId="TCLayout.ActiveDocument.1">
                  <p:embed/>
                </p:oleObj>
              </mc:Choice>
              <mc:Fallback>
                <p:oleObj name="think-cell Slide" r:id="rId6" imgW="270" imgH="270" progId="TCLayout.ActiveDocument.1">
                  <p:embed/>
                  <p:pic>
                    <p:nvPicPr>
                      <p:cNvPr id="3" name="Object 2" hidden="1"/>
                      <p:cNvPicPr/>
                      <p:nvPr/>
                    </p:nvPicPr>
                    <p:blipFill>
                      <a:blip r:embed="rId7"/>
                      <a:stretch>
                        <a:fillRect/>
                      </a:stretch>
                    </p:blipFill>
                    <p:spPr>
                      <a:xfrm>
                        <a:off x="1192" y="1195"/>
                        <a:ext cx="1190" cy="1191"/>
                      </a:xfrm>
                      <a:prstGeom prst="rect">
                        <a:avLst/>
                      </a:prstGeom>
                    </p:spPr>
                  </p:pic>
                </p:oleObj>
              </mc:Fallback>
            </mc:AlternateContent>
          </a:graphicData>
        </a:graphic>
      </p:graphicFrame>
      <p:sp>
        <p:nvSpPr>
          <p:cNvPr id="7"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1" name="Rectangle 10"/>
          <p:cNvSpPr/>
          <p:nvPr userDrawn="1"/>
        </p:nvSpPr>
        <p:spPr bwMode="invGray">
          <a:xfrm>
            <a:off x="1041111" y="3521648"/>
            <a:ext cx="697003" cy="747597"/>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500">
              <a:solidFill>
                <a:prstClr val="white"/>
              </a:solidFill>
              <a:latin typeface="+mn-lt"/>
              <a:ea typeface="+mn-ea"/>
              <a:cs typeface="+mn-cs"/>
              <a:sym typeface="+mn-lt"/>
            </a:endParaRPr>
          </a:p>
        </p:txBody>
      </p:sp>
      <p:sp>
        <p:nvSpPr>
          <p:cNvPr id="12" name="Rectangle 11"/>
          <p:cNvSpPr/>
          <p:nvPr userDrawn="1">
            <p:custDataLst>
              <p:tags r:id="rId4"/>
            </p:custDataLst>
          </p:nvPr>
        </p:nvSpPr>
        <p:spPr>
          <a:xfrm>
            <a:off x="1882112" y="3521648"/>
            <a:ext cx="1177614" cy="1102152"/>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5000" rIns="137160" bIns="137160" numCol="1" spcCol="0" rtlCol="0" fromWordArt="0" anchor="t" anchorCtr="0" forceAA="0" compatLnSpc="1">
            <a:prstTxWarp prst="textNoShape">
              <a:avLst/>
            </a:prstTxWarp>
            <a:noAutofit/>
          </a:bodyPr>
          <a:lstStyle/>
          <a:p>
            <a:pPr>
              <a:lnSpc>
                <a:spcPct val="95000"/>
              </a:lnSpc>
            </a:pPr>
            <a:endParaRPr lang="en-US" sz="900">
              <a:solidFill>
                <a:srgbClr val="FFFFFF"/>
              </a:solidFill>
              <a:latin typeface="+mn-lt"/>
              <a:ea typeface="+mn-ea"/>
              <a:cs typeface="+mn-cs"/>
              <a:sym typeface="+mn-lt"/>
            </a:endParaRPr>
          </a:p>
        </p:txBody>
      </p:sp>
      <p:sp>
        <p:nvSpPr>
          <p:cNvPr id="2" name="TextBox 1"/>
          <p:cNvSpPr txBox="1"/>
          <p:nvPr userDrawn="1"/>
        </p:nvSpPr>
        <p:spPr>
          <a:xfrm>
            <a:off x="472500" y="681029"/>
            <a:ext cx="2586600" cy="2622182"/>
          </a:xfrm>
          <a:prstGeom prst="rect">
            <a:avLst/>
          </a:prstGeom>
          <a:noFill/>
          <a:ln>
            <a:solidFill>
              <a:schemeClr val="bg1"/>
            </a:solidFill>
          </a:ln>
        </p:spPr>
        <p:txBody>
          <a:bodyPr wrap="square" lIns="459000" tIns="351000" rIns="0" bIns="0" rtlCol="0" anchor="t">
            <a:noAutofit/>
          </a:bodyPr>
          <a:lstStyle/>
          <a:p>
            <a:pPr>
              <a:lnSpc>
                <a:spcPct val="90000"/>
              </a:lnSpc>
              <a:spcAft>
                <a:spcPts val="450"/>
              </a:spcAft>
            </a:pPr>
            <a:endParaRPr lang="en-US" sz="4050">
              <a:solidFill>
                <a:schemeClr val="bg1"/>
              </a:solidFill>
              <a:latin typeface="+mn-lt"/>
              <a:ea typeface="+mn-ea"/>
              <a:cs typeface="+mn-cs"/>
              <a:sym typeface="+mn-lt"/>
            </a:endParaRPr>
          </a:p>
        </p:txBody>
      </p:sp>
      <p:sp>
        <p:nvSpPr>
          <p:cNvPr id="10" name="TextBox 1"/>
          <p:cNvSpPr txBox="1"/>
          <p:nvPr userDrawn="1"/>
        </p:nvSpPr>
        <p:spPr>
          <a:xfrm>
            <a:off x="877052" y="837337"/>
            <a:ext cx="1776961" cy="684418"/>
          </a:xfrm>
          <a:prstGeom prst="rect">
            <a:avLst/>
          </a:prstGeom>
          <a:noFill/>
        </p:spPr>
        <p:txBody>
          <a:bodyPr wrap="none" rtlCol="0">
            <a:spAutoFit/>
          </a:bodyPr>
          <a:lstStyle/>
          <a:p>
            <a:pPr algn="ctr" fontAlgn="auto">
              <a:lnSpc>
                <a:spcPct val="95000"/>
              </a:lnSpc>
              <a:spcBef>
                <a:spcPts val="0"/>
              </a:spcBef>
              <a:spcAft>
                <a:spcPts val="0"/>
              </a:spcAft>
            </a:pPr>
            <a:r>
              <a:rPr lang="en-US" sz="4000">
                <a:solidFill>
                  <a:schemeClr val="bg1"/>
                </a:solidFill>
                <a:latin typeface="+mn-lt"/>
                <a:ea typeface="+mn-ea"/>
                <a:cs typeface="+mn-cs"/>
                <a:sym typeface="+mn-lt"/>
              </a:rPr>
              <a:t>Agenda</a:t>
            </a:r>
          </a:p>
        </p:txBody>
      </p:sp>
    </p:spTree>
    <p:extLst>
      <p:ext uri="{BB962C8B-B14F-4D97-AF65-F5344CB8AC3E}">
        <p14:creationId xmlns:p14="http://schemas.microsoft.com/office/powerpoint/2010/main" val="29895114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4105722578"/>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335882"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7"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0" name="Rectangle 9"/>
          <p:cNvSpPr/>
          <p:nvPr userDrawn="1"/>
        </p:nvSpPr>
        <p:spPr bwMode="white">
          <a:xfrm>
            <a:off x="963557" y="1072090"/>
            <a:ext cx="710754" cy="71141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mn-lt"/>
            </a:endParaRPr>
          </a:p>
        </p:txBody>
      </p:sp>
      <p:sp>
        <p:nvSpPr>
          <p:cNvPr id="13" name="Rectangle 12"/>
          <p:cNvSpPr/>
          <p:nvPr userDrawn="1"/>
        </p:nvSpPr>
        <p:spPr>
          <a:xfrm>
            <a:off x="963900" y="2002553"/>
            <a:ext cx="7214400" cy="2402523"/>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500">
              <a:solidFill>
                <a:prstClr val="white"/>
              </a:solidFill>
              <a:latin typeface="+mn-lt"/>
              <a:ea typeface="+mn-ea"/>
              <a:cs typeface="+mn-cs"/>
              <a:sym typeface="+mn-lt"/>
            </a:endParaRPr>
          </a:p>
        </p:txBody>
      </p:sp>
    </p:spTree>
    <p:extLst>
      <p:ext uri="{BB962C8B-B14F-4D97-AF65-F5344CB8AC3E}">
        <p14:creationId xmlns:p14="http://schemas.microsoft.com/office/powerpoint/2010/main" val="12299670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488268933"/>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336906"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7"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0" name="Title 1"/>
          <p:cNvSpPr txBox="1">
            <a:spLocks/>
          </p:cNvSpPr>
          <p:nvPr userDrawn="1"/>
        </p:nvSpPr>
        <p:spPr>
          <a:xfrm>
            <a:off x="472502" y="467532"/>
            <a:ext cx="5392499" cy="346249"/>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500">
                <a:solidFill>
                  <a:schemeClr val="bg1"/>
                </a:solidFill>
                <a:latin typeface="+mn-lt"/>
                <a:ea typeface="+mn-ea"/>
                <a:cs typeface="+mn-cs"/>
                <a:sym typeface="+mn-lt"/>
              </a:rPr>
              <a:t>Agenda</a:t>
            </a:r>
          </a:p>
        </p:txBody>
      </p:sp>
      <p:cxnSp>
        <p:nvCxnSpPr>
          <p:cNvPr id="13" name="Straight Connector 12"/>
          <p:cNvCxnSpPr/>
          <p:nvPr userDrawn="1"/>
        </p:nvCxnSpPr>
        <p:spPr bwMode="white">
          <a:xfrm>
            <a:off x="464174" y="905338"/>
            <a:ext cx="8682228"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99117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3616866461"/>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337930"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2753304" y="2"/>
            <a:ext cx="312713" cy="5148263"/>
          </a:xfrm>
          <a:prstGeom prst="rect">
            <a:avLst/>
          </a:prstGeom>
        </p:spPr>
      </p:pic>
      <p:sp>
        <p:nvSpPr>
          <p:cNvPr id="13" name="Rectangle 12"/>
          <p:cNvSpPr/>
          <p:nvPr userDrawn="1"/>
        </p:nvSpPr>
        <p:spPr bwMode="white">
          <a:xfrm>
            <a:off x="3060573" y="-982"/>
            <a:ext cx="6083428" cy="514924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16"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mn-lt"/>
            </a:endParaRPr>
          </a:p>
        </p:txBody>
      </p:sp>
      <p:sp>
        <p:nvSpPr>
          <p:cNvPr id="17" name="TextBox 16"/>
          <p:cNvSpPr txBox="1"/>
          <p:nvPr userDrawn="1"/>
        </p:nvSpPr>
        <p:spPr>
          <a:xfrm>
            <a:off x="472503" y="2408016"/>
            <a:ext cx="1160357" cy="332399"/>
          </a:xfrm>
          <a:prstGeom prst="rect">
            <a:avLst/>
          </a:prstGeom>
          <a:noFill/>
        </p:spPr>
        <p:txBody>
          <a:bodyPr wrap="square" lIns="0" tIns="0" rIns="0" bIns="0" rtlCol="0" anchor="t">
            <a:spAutoFit/>
          </a:bodyPr>
          <a:lstStyle/>
          <a:p>
            <a:pPr>
              <a:lnSpc>
                <a:spcPct val="90000"/>
              </a:lnSpc>
              <a:spcAft>
                <a:spcPts val="450"/>
              </a:spcAft>
            </a:pPr>
            <a:r>
              <a:rPr lang="en-US" sz="2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22546376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143186616"/>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338954"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Rectangle 7"/>
          <p:cNvSpPr/>
          <p:nvPr userDrawn="1"/>
        </p:nvSpPr>
        <p:spPr bwMode="invGray">
          <a:xfrm>
            <a:off x="1041111" y="3521648"/>
            <a:ext cx="697003" cy="747597"/>
          </a:xfrm>
          <a:prstGeom prst="rect">
            <a:avLst/>
          </a:prstGeom>
          <a:noFill/>
          <a:ln w="9525">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500">
              <a:solidFill>
                <a:prstClr val="white"/>
              </a:solidFill>
              <a:latin typeface="+mn-lt"/>
              <a:ea typeface="+mn-ea"/>
              <a:cs typeface="+mn-cs"/>
              <a:sym typeface="+mn-lt"/>
            </a:endParaRPr>
          </a:p>
        </p:txBody>
      </p:sp>
      <p:sp>
        <p:nvSpPr>
          <p:cNvPr id="10" name="Rectangle 9"/>
          <p:cNvSpPr/>
          <p:nvPr userDrawn="1">
            <p:custDataLst>
              <p:tags r:id="rId3"/>
            </p:custDataLst>
          </p:nvPr>
        </p:nvSpPr>
        <p:spPr>
          <a:xfrm>
            <a:off x="1882112" y="3521648"/>
            <a:ext cx="1177614" cy="1102152"/>
          </a:xfrm>
          <a:prstGeom prst="rect">
            <a:avLst/>
          </a:prstGeom>
          <a:noFill/>
          <a:ln w="9525" cmpd="sng">
            <a:solidFill>
              <a:srgbClr val="002D3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5000" rIns="137160" bIns="137160" numCol="1" spcCol="0" rtlCol="0" fromWordArt="0" anchor="t" anchorCtr="0" forceAA="0" compatLnSpc="1">
            <a:prstTxWarp prst="textNoShape">
              <a:avLst/>
            </a:prstTxWarp>
            <a:noAutofit/>
          </a:bodyPr>
          <a:lstStyle/>
          <a:p>
            <a:pPr>
              <a:lnSpc>
                <a:spcPct val="95000"/>
              </a:lnSpc>
            </a:pPr>
            <a:endParaRPr lang="en-US" sz="900">
              <a:solidFill>
                <a:srgbClr val="FFFFFF"/>
              </a:solidFill>
              <a:latin typeface="+mn-lt"/>
              <a:ea typeface="+mn-ea"/>
              <a:cs typeface="+mn-cs"/>
              <a:sym typeface="+mn-lt"/>
            </a:endParaRPr>
          </a:p>
        </p:txBody>
      </p:sp>
      <p:sp>
        <p:nvSpPr>
          <p:cNvPr id="11" name="TextBox 10"/>
          <p:cNvSpPr txBox="1"/>
          <p:nvPr userDrawn="1"/>
        </p:nvSpPr>
        <p:spPr>
          <a:xfrm>
            <a:off x="472500" y="681028"/>
            <a:ext cx="2586600" cy="2622182"/>
          </a:xfrm>
          <a:prstGeom prst="rect">
            <a:avLst/>
          </a:prstGeom>
          <a:noFill/>
          <a:ln>
            <a:solidFill>
              <a:srgbClr val="002D3F"/>
            </a:solidFill>
          </a:ln>
        </p:spPr>
        <p:txBody>
          <a:bodyPr wrap="square" lIns="459000" tIns="351000" rIns="0" bIns="0" rtlCol="0" anchor="t">
            <a:noAutofit/>
          </a:bodyPr>
          <a:lstStyle/>
          <a:p>
            <a:pPr>
              <a:lnSpc>
                <a:spcPct val="90000"/>
              </a:lnSpc>
              <a:spcAft>
                <a:spcPts val="450"/>
              </a:spcAft>
            </a:pPr>
            <a:endParaRPr lang="en-US" sz="4050">
              <a:solidFill>
                <a:schemeClr val="accent4"/>
              </a:solidFill>
              <a:latin typeface="+mn-lt"/>
              <a:ea typeface="+mn-ea"/>
              <a:cs typeface="+mn-cs"/>
              <a:sym typeface="+mn-lt"/>
            </a:endParaRPr>
          </a:p>
        </p:txBody>
      </p:sp>
      <p:sp>
        <p:nvSpPr>
          <p:cNvPr id="9" name="TextBox 1"/>
          <p:cNvSpPr txBox="1"/>
          <p:nvPr userDrawn="1"/>
        </p:nvSpPr>
        <p:spPr>
          <a:xfrm>
            <a:off x="877052" y="837337"/>
            <a:ext cx="1776961" cy="684418"/>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4000">
                <a:solidFill>
                  <a:srgbClr val="002D3F"/>
                </a:solidFill>
                <a:latin typeface="+mn-lt"/>
                <a:ea typeface="+mn-ea"/>
                <a:cs typeface="+mn-cs"/>
                <a:sym typeface="+mn-lt"/>
              </a:rPr>
              <a:t>Agenda</a:t>
            </a:r>
          </a:p>
        </p:txBody>
      </p:sp>
    </p:spTree>
    <p:extLst>
      <p:ext uri="{BB962C8B-B14F-4D97-AF65-F5344CB8AC3E}">
        <p14:creationId xmlns:p14="http://schemas.microsoft.com/office/powerpoint/2010/main" val="41723675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336275151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4826"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4267189" y="2"/>
            <a:ext cx="312713" cy="5148263"/>
          </a:xfrm>
          <a:prstGeom prst="rect">
            <a:avLst/>
          </a:prstGeom>
        </p:spPr>
      </p:pic>
      <p:sp>
        <p:nvSpPr>
          <p:cNvPr id="11" name="Rectangle 10"/>
          <p:cNvSpPr/>
          <p:nvPr userDrawn="1"/>
        </p:nvSpPr>
        <p:spPr>
          <a:xfrm>
            <a:off x="4572000" y="2"/>
            <a:ext cx="4572000" cy="5148263"/>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4569018" y="2"/>
            <a:ext cx="4574983" cy="5148263"/>
          </a:xfrm>
          <a:prstGeom prst="rect">
            <a:avLst/>
          </a:prstGeom>
          <a:noFill/>
        </p:spPr>
        <p:txBody>
          <a:bodyPr lIns="914400" tIns="914400" rIns="914400" bIns="914400"/>
          <a:lstStyle>
            <a:lvl1pPr algn="ctr">
              <a:defRPr sz="1350"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457200" y="1340442"/>
            <a:ext cx="3306600" cy="2467383"/>
          </a:xfrm>
          <a:prstGeom prst="rect">
            <a:avLst/>
          </a:prstGeom>
          <a:noFill/>
        </p:spPr>
        <p:txBody>
          <a:bodyPr wrap="square" lIns="0" tIns="0" rIns="320040" bIns="0"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5" name="Date Placeholder 2"/>
          <p:cNvSpPr>
            <a:spLocks noGrp="1"/>
          </p:cNvSpPr>
          <p:nvPr>
            <p:ph type="dt" sz="half" idx="15"/>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16836631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478427722"/>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339978"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5"/>
                        <a:ext cx="1190" cy="1191"/>
                      </a:xfrm>
                      <a:prstGeom prst="rect">
                        <a:avLst/>
                      </a:prstGeom>
                    </p:spPr>
                  </p:pic>
                </p:oleObj>
              </mc:Fallback>
            </mc:AlternateContent>
          </a:graphicData>
        </a:graphic>
      </p:graphicFrame>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Rectangle 7"/>
          <p:cNvSpPr/>
          <p:nvPr userDrawn="1"/>
        </p:nvSpPr>
        <p:spPr bwMode="white">
          <a:xfrm>
            <a:off x="963557" y="1072090"/>
            <a:ext cx="710754" cy="711412"/>
          </a:xfrm>
          <a:prstGeom prst="rect">
            <a:avLst/>
          </a:prstGeom>
          <a:noFill/>
          <a:ln w="9525">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mn-lt"/>
            </a:endParaRPr>
          </a:p>
        </p:txBody>
      </p:sp>
      <p:sp>
        <p:nvSpPr>
          <p:cNvPr id="10" name="Rectangle 9"/>
          <p:cNvSpPr/>
          <p:nvPr userDrawn="1"/>
        </p:nvSpPr>
        <p:spPr>
          <a:xfrm>
            <a:off x="963900" y="2002553"/>
            <a:ext cx="7214400" cy="2402523"/>
          </a:xfrm>
          <a:prstGeom prst="rect">
            <a:avLst/>
          </a:prstGeom>
          <a:noFill/>
          <a:ln w="9525">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500">
              <a:solidFill>
                <a:prstClr val="white"/>
              </a:solidFill>
              <a:latin typeface="+mn-lt"/>
              <a:ea typeface="+mn-ea"/>
              <a:cs typeface="+mn-cs"/>
              <a:sym typeface="+mn-lt"/>
            </a:endParaRPr>
          </a:p>
        </p:txBody>
      </p:sp>
    </p:spTree>
    <p:extLst>
      <p:ext uri="{BB962C8B-B14F-4D97-AF65-F5344CB8AC3E}">
        <p14:creationId xmlns:p14="http://schemas.microsoft.com/office/powerpoint/2010/main" val="38325331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235167914"/>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341002"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5"/>
                        <a:ext cx="1190" cy="1191"/>
                      </a:xfrm>
                      <a:prstGeom prst="rect">
                        <a:avLst/>
                      </a:prstGeom>
                    </p:spPr>
                  </p:pic>
                </p:oleObj>
              </mc:Fallback>
            </mc:AlternateContent>
          </a:graphicData>
        </a:graphic>
      </p:graphicFrame>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7" name="Title 1"/>
          <p:cNvSpPr txBox="1">
            <a:spLocks/>
          </p:cNvSpPr>
          <p:nvPr userDrawn="1"/>
        </p:nvSpPr>
        <p:spPr>
          <a:xfrm>
            <a:off x="472502" y="467532"/>
            <a:ext cx="5392499" cy="346249"/>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500">
                <a:solidFill>
                  <a:srgbClr val="002D3F"/>
                </a:solidFill>
                <a:latin typeface="+mn-lt"/>
                <a:ea typeface="+mn-ea"/>
                <a:cs typeface="+mn-cs"/>
                <a:sym typeface="+mn-lt"/>
              </a:rPr>
              <a:t>Agenda</a:t>
            </a:r>
          </a:p>
        </p:txBody>
      </p:sp>
      <p:cxnSp>
        <p:nvCxnSpPr>
          <p:cNvPr id="9" name="Straight Connector 8"/>
          <p:cNvCxnSpPr/>
          <p:nvPr userDrawn="1"/>
        </p:nvCxnSpPr>
        <p:spPr bwMode="white">
          <a:xfrm>
            <a:off x="464174" y="905338"/>
            <a:ext cx="8682228" cy="0"/>
          </a:xfrm>
          <a:prstGeom prst="line">
            <a:avLst/>
          </a:prstGeom>
          <a:ln w="9525" cmpd="sng">
            <a:solidFill>
              <a:srgbClr val="002D3F"/>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18404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3602549621"/>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342026"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2753304" y="2"/>
            <a:ext cx="312713" cy="5148263"/>
          </a:xfrm>
          <a:prstGeom prst="rect">
            <a:avLst/>
          </a:prstGeom>
        </p:spPr>
      </p:pic>
      <p:sp>
        <p:nvSpPr>
          <p:cNvPr id="26" name="Rectangle 25"/>
          <p:cNvSpPr/>
          <p:nvPr userDrawn="1"/>
        </p:nvSpPr>
        <p:spPr bwMode="ltGray">
          <a:xfrm>
            <a:off x="3060573" y="-982"/>
            <a:ext cx="6083428" cy="51492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2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28" name="TextBox 27"/>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mn-lt"/>
            </a:endParaRPr>
          </a:p>
        </p:txBody>
      </p:sp>
      <p:sp>
        <p:nvSpPr>
          <p:cNvPr id="10" name="TextBox 9"/>
          <p:cNvSpPr txBox="1"/>
          <p:nvPr userDrawn="1"/>
        </p:nvSpPr>
        <p:spPr>
          <a:xfrm>
            <a:off x="472503" y="2448877"/>
            <a:ext cx="870785" cy="249299"/>
          </a:xfrm>
          <a:prstGeom prst="rect">
            <a:avLst/>
          </a:prstGeom>
          <a:noFill/>
        </p:spPr>
        <p:txBody>
          <a:bodyPr wrap="square" lIns="0" tIns="0" rIns="0" bIns="0" rtlCol="0" anchor="t">
            <a:spAutoFit/>
          </a:bodyPr>
          <a:lstStyle/>
          <a:p>
            <a:pPr>
              <a:lnSpc>
                <a:spcPct val="90000"/>
              </a:lnSpc>
              <a:spcAft>
                <a:spcPts val="450"/>
              </a:spcAft>
            </a:pPr>
            <a:r>
              <a:rPr lang="en-US" sz="1800">
                <a:solidFill>
                  <a:schemeClr val="bg1"/>
                </a:solidFill>
                <a:latin typeface="+mn-lt"/>
                <a:ea typeface="+mn-ea"/>
                <a:cs typeface="+mn-cs"/>
                <a:sym typeface="+mn-lt"/>
              </a:rPr>
              <a:t>Agenda</a:t>
            </a:r>
          </a:p>
        </p:txBody>
      </p:sp>
    </p:spTree>
    <p:extLst>
      <p:ext uri="{BB962C8B-B14F-4D97-AF65-F5344CB8AC3E}">
        <p14:creationId xmlns:p14="http://schemas.microsoft.com/office/powerpoint/2010/main" val="33980967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3471067086"/>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343050"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13" name="Freeform 12"/>
          <p:cNvSpPr/>
          <p:nvPr/>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17" name="Freeform 12"/>
          <p:cNvSpPr/>
          <p:nvPr userDrawn="1"/>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20" name="JS SlideHeader"/>
          <p:cNvSpPr txBox="1"/>
          <p:nvPr userDrawn="1"/>
        </p:nvSpPr>
        <p:spPr>
          <a:xfrm>
            <a:off x="457200" y="2505561"/>
            <a:ext cx="2129850" cy="181909"/>
          </a:xfrm>
          <a:prstGeom prst="rect">
            <a:avLst/>
          </a:prstGeom>
          <a:noFill/>
        </p:spPr>
        <p:txBody>
          <a:bodyPr wrap="square" lIns="0" tIns="0" rIns="0" bIns="0" rtlCol="0" anchor="ctr">
            <a:spAutoFit/>
          </a:bodyPr>
          <a:lstStyle/>
          <a:p>
            <a:pPr marL="0" indent="0" algn="ctr">
              <a:lnSpc>
                <a:spcPct val="106000"/>
              </a:lnSpc>
              <a:spcAft>
                <a:spcPts val="525"/>
              </a:spcAft>
              <a:buFontTx/>
              <a:buNone/>
            </a:pPr>
            <a:r>
              <a:rPr lang="en-US" sz="1200" b="1" i="0" u="none">
                <a:solidFill>
                  <a:srgbClr val="FF0000"/>
                </a:solidFill>
                <a:latin typeface="Arial" panose="020B0604020202020204" pitchFamily="34" charset="0"/>
                <a:ea typeface="+mn-ea"/>
                <a:cs typeface="+mn-cs"/>
                <a:sym typeface="+mn-lt"/>
              </a:rPr>
              <a:t>Table of contents</a:t>
            </a:r>
          </a:p>
        </p:txBody>
      </p:sp>
      <p:sp>
        <p:nvSpPr>
          <p:cNvPr id="24"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9" name="TextBox 18"/>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331478" y="2692554"/>
            <a:ext cx="1023938" cy="2539571"/>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5218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69240230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45098" name="think-cell Slide" r:id="rId6" imgW="384" imgH="384" progId="TCLayout.ActiveDocument.1">
                  <p:embed/>
                </p:oleObj>
              </mc:Choice>
              <mc:Fallback>
                <p:oleObj name="think-cell Slide" r:id="rId6" imgW="384" imgH="384"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5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Title 1"/>
          <p:cNvSpPr>
            <a:spLocks noGrp="1"/>
          </p:cNvSpPr>
          <p:nvPr>
            <p:ph type="ctrTitle" hasCustomPrompt="1"/>
          </p:nvPr>
        </p:nvSpPr>
        <p:spPr>
          <a:xfrm>
            <a:off x="864000" y="2044800"/>
            <a:ext cx="6858000" cy="457323"/>
          </a:xfrm>
        </p:spPr>
        <p:txBody>
          <a:bodyPr vert="horz" lIns="0" tIns="0" rIns="0" bIns="0" rtlCol="0" anchor="t" anchorCtr="0">
            <a:normAutofit/>
          </a:bodyPr>
          <a:lstStyle>
            <a:lvl1pPr>
              <a:defRPr kumimoji="0" lang="en-US" b="1" i="0" u="none" strike="noStrike" cap="none" spc="0" normalizeH="0" baseline="0" dirty="0">
                <a:ln>
                  <a:noFill/>
                </a:ln>
                <a:solidFill>
                  <a:prstClr val="white"/>
                </a:solidFill>
                <a:effectLst/>
                <a:uLnTx/>
                <a:uFillTx/>
              </a:defRPr>
            </a:lvl1pPr>
          </a:lstStyle>
          <a:p>
            <a:pPr marL="0" marR="0" lvl="0" indent="0" defTabSz="914400" fontAlgn="auto">
              <a:spcAft>
                <a:spcPts val="0"/>
              </a:spcAft>
              <a:buClrTx/>
              <a:buSzTx/>
              <a:buFontTx/>
              <a:tabLst/>
            </a:pPr>
            <a:r>
              <a:rPr lang="en-US"/>
              <a:t>Title of the presentation</a:t>
            </a:r>
          </a:p>
        </p:txBody>
      </p:sp>
      <p:sp>
        <p:nvSpPr>
          <p:cNvPr id="17" name="Subtitle 2"/>
          <p:cNvSpPr>
            <a:spLocks noGrp="1"/>
          </p:cNvSpPr>
          <p:nvPr>
            <p:ph type="subTitle" idx="1" hasCustomPrompt="1"/>
          </p:nvPr>
        </p:nvSpPr>
        <p:spPr>
          <a:xfrm>
            <a:off x="864000" y="2574000"/>
            <a:ext cx="6858000" cy="432179"/>
          </a:xfrm>
        </p:spPr>
        <p:txBody>
          <a:bodyPr vert="horz" lIns="0" tIns="0" rIns="0" bIns="0" rtlCol="0">
            <a:normAutofit/>
          </a:bodyPr>
          <a:lstStyle>
            <a:lvl1pPr>
              <a:defRPr kumimoji="0" lang="en-AU" sz="1800" b="1" i="0" u="none" strike="noStrike" cap="none" spc="0" normalizeH="0" baseline="0" dirty="0">
                <a:ln>
                  <a:noFill/>
                </a:ln>
                <a:solidFill>
                  <a:srgbClr val="E7E6E6"/>
                </a:solidFill>
                <a:effectLst/>
                <a:uLnTx/>
                <a:uFillTx/>
              </a:defRPr>
            </a:lvl1pPr>
          </a:lstStyle>
          <a:p>
            <a:pPr marR="0" lvl="0" defTabSz="914400" fontAlgn="auto">
              <a:lnSpc>
                <a:spcPct val="90000"/>
              </a:lnSpc>
              <a:spcBef>
                <a:spcPts val="1000"/>
              </a:spcBef>
              <a:spcAft>
                <a:spcPts val="0"/>
              </a:spcAft>
              <a:buClrTx/>
              <a:buSzTx/>
              <a:buNone/>
              <a:tabLst/>
            </a:pPr>
            <a:r>
              <a:rPr lang="en-AU" b="1">
                <a:solidFill>
                  <a:schemeClr val="bg2"/>
                </a:solidFill>
              </a:rPr>
              <a:t>Subtitle style  </a:t>
            </a:r>
            <a:r>
              <a:rPr lang="en-AU" b="1">
                <a:solidFill>
                  <a:srgbClr val="E9A913"/>
                </a:solidFill>
              </a:rPr>
              <a:t>|</a:t>
            </a:r>
            <a:r>
              <a:rPr lang="en-AU" b="1">
                <a:solidFill>
                  <a:schemeClr val="bg2"/>
                </a:solidFill>
              </a:rPr>
              <a:t>  et </a:t>
            </a:r>
            <a:r>
              <a:rPr lang="en-AU" b="1" err="1">
                <a:solidFill>
                  <a:schemeClr val="bg2"/>
                </a:solidFill>
              </a:rPr>
              <a:t>milliaea</a:t>
            </a:r>
            <a:r>
              <a:rPr lang="en-AU" b="1">
                <a:solidFill>
                  <a:schemeClr val="bg2"/>
                </a:solidFill>
              </a:rPr>
              <a:t> </a:t>
            </a:r>
            <a:r>
              <a:rPr lang="en-AU" b="1" err="1">
                <a:solidFill>
                  <a:schemeClr val="bg2"/>
                </a:solidFill>
              </a:rPr>
              <a:t>doluptatur</a:t>
            </a:r>
            <a:r>
              <a:rPr lang="en-AU" b="1">
                <a:solidFill>
                  <a:schemeClr val="bg2"/>
                </a:solidFill>
              </a:rPr>
              <a:t>  </a:t>
            </a:r>
            <a:r>
              <a:rPr lang="en-AU" b="1">
                <a:solidFill>
                  <a:srgbClr val="E9A913"/>
                </a:solidFill>
              </a:rPr>
              <a:t>|</a:t>
            </a:r>
            <a:r>
              <a:rPr lang="en-AU" b="1">
                <a:solidFill>
                  <a:schemeClr val="bg2"/>
                </a:solidFill>
              </a:rPr>
              <a:t>  as </a:t>
            </a:r>
            <a:r>
              <a:rPr lang="en-AU" b="1" err="1">
                <a:solidFill>
                  <a:schemeClr val="bg2"/>
                </a:solidFill>
              </a:rPr>
              <a:t>molupti</a:t>
            </a:r>
            <a:r>
              <a:rPr lang="en-AU" b="1">
                <a:solidFill>
                  <a:schemeClr val="bg2"/>
                </a:solidFill>
              </a:rPr>
              <a:t> </a:t>
            </a:r>
            <a:r>
              <a:rPr lang="en-AU" b="1" err="1">
                <a:solidFill>
                  <a:schemeClr val="bg2"/>
                </a:solidFill>
              </a:rPr>
              <a:t>oribus</a:t>
            </a:r>
            <a:endParaRPr lang="en-AU" b="1">
              <a:solidFill>
                <a:schemeClr val="bg2"/>
              </a:solidFill>
            </a:endParaRPr>
          </a:p>
        </p:txBody>
      </p:sp>
      <p:sp>
        <p:nvSpPr>
          <p:cNvPr id="2" name="Footer Placeholder 1">
            <a:extLst>
              <a:ext uri="{FF2B5EF4-FFF2-40B4-BE49-F238E27FC236}">
                <a16:creationId xmlns:a16="http://schemas.microsoft.com/office/drawing/2014/main" id="{097888DC-9EC7-4A3B-A02E-F798D34E6A18}"/>
              </a:ext>
            </a:extLst>
          </p:cNvPr>
          <p:cNvSpPr>
            <a:spLocks noGrp="1"/>
          </p:cNvSpPr>
          <p:nvPr>
            <p:ph type="ftr" sz="quarter" idx="10"/>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2471697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815924458"/>
              </p:ext>
            </p:extLst>
          </p:nvPr>
        </p:nvGraphicFramePr>
        <p:xfrm>
          <a:off x="1192" y="1192"/>
          <a:ext cx="1191" cy="1192"/>
        </p:xfrm>
        <a:graphic>
          <a:graphicData uri="http://schemas.openxmlformats.org/presentationml/2006/ole">
            <mc:AlternateContent xmlns:mc="http://schemas.openxmlformats.org/markup-compatibility/2006">
              <mc:Choice xmlns:v="urn:schemas-microsoft-com:vml" Requires="v">
                <p:oleObj spid="_x0000_s346122"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2" y="1192"/>
                        <a:ext cx="1191" cy="1192"/>
                      </a:xfrm>
                      <a:prstGeom prst="rect">
                        <a:avLst/>
                      </a:prstGeom>
                    </p:spPr>
                  </p:pic>
                </p:oleObj>
              </mc:Fallback>
            </mc:AlternateContent>
          </a:graphicData>
        </a:graphic>
      </p:graphicFrame>
      <p:sp>
        <p:nvSpPr>
          <p:cNvPr id="8" name="Rectangle 7"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3" name="Date Placeholder 2"/>
          <p:cNvSpPr>
            <a:spLocks noGrp="1"/>
          </p:cNvSpPr>
          <p:nvPr>
            <p:ph type="dt" sz="half" idx="10"/>
          </p:nvPr>
        </p:nvSpPr>
        <p:spPr>
          <a:xfrm>
            <a:off x="7258051" y="4808225"/>
            <a:ext cx="1111538" cy="115523"/>
          </a:xfrm>
          <a:prstGeom prst="rect">
            <a:avLst/>
          </a:prstGeom>
        </p:spPr>
        <p:txBody>
          <a:bodyPr/>
          <a:lstStyle>
            <a:lvl1pPr>
              <a:defRPr>
                <a:latin typeface="+mn-lt"/>
                <a:ea typeface="+mn-ea"/>
                <a:cs typeface="+mn-cs"/>
                <a:sym typeface="+mn-lt"/>
              </a:defRPr>
            </a:lvl1pPr>
          </a:lstStyle>
          <a:p>
            <a:endParaRPr lang="en-US"/>
          </a:p>
        </p:txBody>
      </p:sp>
      <p:sp>
        <p:nvSpPr>
          <p:cNvPr id="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5" name="Title 4"/>
          <p:cNvSpPr>
            <a:spLocks noGrp="1"/>
          </p:cNvSpPr>
          <p:nvPr>
            <p:ph type="title" hasCustomPrompt="1"/>
          </p:nvPr>
        </p:nvSpPr>
        <p:spPr>
          <a:xfrm>
            <a:off x="457200" y="349200"/>
            <a:ext cx="6364188" cy="993775"/>
          </a:xfrm>
          <a:prstGeom prst="rect">
            <a:avLst/>
          </a:prstGeom>
        </p:spPr>
        <p:txBody>
          <a:bodyPr vert="horz" wrap="square" lIns="0" tIns="0" rIns="0" bIns="0" rtlCol="0" anchor="ctr">
            <a:normAutofit/>
          </a:bodyPr>
          <a:lstStyle>
            <a:lvl1pPr>
              <a:defRPr lang="en-US" dirty="0"/>
            </a:lvl1pPr>
          </a:lstStyle>
          <a:p>
            <a:pPr marL="0" lvl="0" defTabSz="914400"/>
            <a:r>
              <a:rPr lang="en-US"/>
              <a:t>Click to add title</a:t>
            </a:r>
          </a:p>
        </p:txBody>
      </p:sp>
      <p:pic>
        <p:nvPicPr>
          <p:cNvPr id="13" name="Picture 12"/>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95"/>
            <a:ext cx="9144000" cy="5148072"/>
          </a:xfrm>
          <a:prstGeom prst="rect">
            <a:avLst/>
          </a:prstGeom>
        </p:spPr>
      </p:pic>
    </p:spTree>
    <p:extLst>
      <p:ext uri="{BB962C8B-B14F-4D97-AF65-F5344CB8AC3E}">
        <p14:creationId xmlns:p14="http://schemas.microsoft.com/office/powerpoint/2010/main" val="3490225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63315864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47146"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7" name="Rectangle 6"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3" name="Picture 12"/>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95"/>
            <a:ext cx="9144000" cy="5148072"/>
          </a:xfrm>
          <a:prstGeom prst="rect">
            <a:avLst/>
          </a:prstGeom>
        </p:spPr>
      </p:pic>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457200" y="349200"/>
            <a:ext cx="6364188" cy="993775"/>
          </a:xfrm>
        </p:spPr>
        <p:txBody>
          <a:bodyPr vert="horz" wrap="square" lIns="0" tIns="0" rIns="0" bIns="0" rtlCol="0" anchor="ctr">
            <a:normAutofit/>
          </a:bodyPr>
          <a:lstStyle>
            <a:lvl1pPr>
              <a:defRPr lang="en-US" dirty="0"/>
            </a:lvl1pPr>
          </a:lstStyle>
          <a:p>
            <a:pPr marL="0" lvl="0" defTabSz="914400"/>
            <a:r>
              <a:rPr lang="en-US"/>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457201" y="1710000"/>
            <a:ext cx="8204454" cy="3024371"/>
          </a:xfrm>
        </p:spPr>
        <p:txBody>
          <a:bodyPr/>
          <a:lstStyle>
            <a:lvl1pPr>
              <a:lnSpc>
                <a:spcPct val="100000"/>
              </a:lnSpc>
              <a:spcBef>
                <a:spcPts val="0"/>
              </a:spcBef>
              <a:spcAft>
                <a:spcPts val="0"/>
              </a:spcAft>
              <a:defRPr sz="1500">
                <a:latin typeface="+mn-lt"/>
                <a:ea typeface="+mn-ea"/>
                <a:cs typeface="+mn-cs"/>
                <a:sym typeface="+mn-lt"/>
              </a:defRPr>
            </a:lvl1pPr>
            <a:lvl2pPr>
              <a:lnSpc>
                <a:spcPct val="100000"/>
              </a:lnSpc>
              <a:spcBef>
                <a:spcPts val="0"/>
              </a:spcBef>
              <a:spcAft>
                <a:spcPts val="0"/>
              </a:spcAft>
              <a:defRPr sz="1500">
                <a:latin typeface="+mn-lt"/>
                <a:ea typeface="+mn-ea"/>
                <a:cs typeface="+mn-cs"/>
                <a:sym typeface="+mn-lt"/>
              </a:defRPr>
            </a:lvl2pPr>
            <a:lvl3pPr>
              <a:lnSpc>
                <a:spcPct val="100000"/>
              </a:lnSpc>
              <a:spcBef>
                <a:spcPts val="0"/>
              </a:spcBef>
              <a:spcAft>
                <a:spcPts val="0"/>
              </a:spcAft>
              <a:defRPr sz="1500">
                <a:latin typeface="+mn-lt"/>
                <a:ea typeface="+mn-ea"/>
                <a:cs typeface="+mn-cs"/>
                <a:sym typeface="+mn-lt"/>
              </a:defRPr>
            </a:lvl3pPr>
            <a:lvl4pPr>
              <a:lnSpc>
                <a:spcPct val="100000"/>
              </a:lnSpc>
              <a:spcBef>
                <a:spcPts val="0"/>
              </a:spcBef>
              <a:spcAft>
                <a:spcPts val="0"/>
              </a:spcAft>
              <a:defRPr sz="2100">
                <a:latin typeface="+mn-lt"/>
                <a:ea typeface="+mn-ea"/>
                <a:cs typeface="+mn-cs"/>
                <a:sym typeface="+mn-lt"/>
              </a:defRPr>
            </a:lvl4pPr>
            <a:lvl5pPr>
              <a:lnSpc>
                <a:spcPct val="100000"/>
              </a:lnSpc>
              <a:spcBef>
                <a:spcPts val="0"/>
              </a:spcBef>
              <a:spcAft>
                <a:spcPts val="0"/>
              </a:spcAft>
              <a:defRPr sz="2100">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42337162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85664148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48170"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Rectangle 7"/>
          <p:cNvSpPr/>
          <p:nvPr userDrawn="1"/>
        </p:nvSpPr>
        <p:spPr bwMode="ltGray">
          <a:xfrm>
            <a:off x="1" y="-982"/>
            <a:ext cx="3520800" cy="5149246"/>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l">
              <a:lnSpc>
                <a:spcPct val="90000"/>
              </a:lnSpc>
              <a:spcAft>
                <a:spcPts val="750"/>
              </a:spcAft>
            </a:pPr>
            <a:endParaRPr lang="en-US" sz="9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7258051" y="4808225"/>
            <a:ext cx="1111538" cy="115523"/>
          </a:xfrm>
          <a:prstGeom prst="rect">
            <a:avLst/>
          </a:prstGeom>
        </p:spPr>
        <p:txBody>
          <a:bodyPr/>
          <a:lstStyle>
            <a:lvl1pPr>
              <a:defRPr>
                <a:latin typeface="+mn-lt"/>
                <a:ea typeface="+mn-ea"/>
                <a:cs typeface="+mn-cs"/>
                <a:sym typeface="+mn-lt"/>
              </a:defRPr>
            </a:lvl1pPr>
          </a:lstStyle>
          <a:p>
            <a:endParaRPr lang="en-US"/>
          </a:p>
        </p:txBody>
      </p:sp>
      <p:sp>
        <p:nvSpPr>
          <p:cNvPr id="9" name="Title 1"/>
          <p:cNvSpPr>
            <a:spLocks noGrp="1"/>
          </p:cNvSpPr>
          <p:nvPr>
            <p:ph type="title" hasCustomPrompt="1"/>
          </p:nvPr>
        </p:nvSpPr>
        <p:spPr bwMode="ltGray">
          <a:xfrm>
            <a:off x="457200" y="1159278"/>
            <a:ext cx="2604600" cy="1122884"/>
          </a:xfrm>
          <a:noFill/>
        </p:spPr>
        <p:txBody>
          <a:bodyPr wrap="square" lIns="0" tIns="0" rIns="320040" bIns="0" anchor="b">
            <a:noAutofit/>
          </a:bodyPr>
          <a:lstStyle>
            <a:lvl1pPr>
              <a:defRPr sz="2500">
                <a:solidFill>
                  <a:srgbClr val="002D3F"/>
                </a:solidFill>
                <a:latin typeface="+mj-lt"/>
                <a:ea typeface="+mj-ea"/>
                <a:cs typeface="+mj-cs"/>
                <a:sym typeface="+mj-lt"/>
              </a:defRPr>
            </a:lvl1pPr>
          </a:lstStyle>
          <a:p>
            <a:r>
              <a:rPr lang="en-US"/>
              <a:t>Click to add title</a:t>
            </a:r>
          </a:p>
        </p:txBody>
      </p:sp>
      <p:sp>
        <p:nvSpPr>
          <p:cNvPr id="11"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5658651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408814486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4919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Freeform 14"/>
          <p:cNvSpPr/>
          <p:nvPr userDrawn="1"/>
        </p:nvSpPr>
        <p:spPr bwMode="ltGray">
          <a:xfrm>
            <a:off x="1143" y="983"/>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5" name="Date Placeholder 4"/>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2" name="TextBox 11"/>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17" name="Title 2"/>
          <p:cNvSpPr>
            <a:spLocks noGrp="1"/>
          </p:cNvSpPr>
          <p:nvPr>
            <p:ph type="title" hasCustomPrompt="1"/>
          </p:nvPr>
        </p:nvSpPr>
        <p:spPr>
          <a:xfrm>
            <a:off x="457200" y="2075072"/>
            <a:ext cx="1874281" cy="986646"/>
          </a:xfrm>
          <a:prstGeom prst="rect">
            <a:avLst/>
          </a:prstGeom>
        </p:spPr>
        <p:txBody>
          <a:bodyPr anchor="ctr">
            <a:noAutofit/>
          </a:bodyPr>
          <a:lstStyle>
            <a:lvl1pPr>
              <a:defRPr sz="2500" baseline="0">
                <a:solidFill>
                  <a:srgbClr val="002D3F"/>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349331" y="2695294"/>
            <a:ext cx="1023938" cy="2539571"/>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3250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527732102"/>
              </p:ext>
            </p:extLst>
          </p:nvPr>
        </p:nvGraphicFramePr>
        <p:xfrm>
          <a:off x="1192" y="1192"/>
          <a:ext cx="1191" cy="1192"/>
        </p:xfrm>
        <a:graphic>
          <a:graphicData uri="http://schemas.openxmlformats.org/presentationml/2006/ole">
            <mc:AlternateContent xmlns:mc="http://schemas.openxmlformats.org/markup-compatibility/2006">
              <mc:Choice xmlns:v="urn:schemas-microsoft-com:vml" Requires="v">
                <p:oleObj spid="_x0000_s350218"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2"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Freeform 14"/>
          <p:cNvSpPr/>
          <p:nvPr userDrawn="1"/>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57200" y="2075072"/>
            <a:ext cx="1874281" cy="986646"/>
          </a:xfrm>
        </p:spPr>
        <p:txBody>
          <a:bodyPr anchor="ctr" anchorCtr="0">
            <a:noAutofit/>
          </a:bodyPr>
          <a:lstStyle>
            <a:lvl1pPr>
              <a:defRPr sz="2500" baseline="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4"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5"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6216" b="7716"/>
          <a:stretch/>
        </p:blipFill>
        <p:spPr>
          <a:xfrm rot="120000">
            <a:off x="1630981" y="2554487"/>
            <a:ext cx="2021000" cy="2598713"/>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3410682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4025176381"/>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5850"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5557389" y="2"/>
            <a:ext cx="312713" cy="5148263"/>
          </a:xfrm>
          <a:prstGeom prst="rect">
            <a:avLst/>
          </a:prstGeom>
        </p:spPr>
      </p:pic>
      <p:sp>
        <p:nvSpPr>
          <p:cNvPr id="11" name="Rectangle 10"/>
          <p:cNvSpPr/>
          <p:nvPr userDrawn="1"/>
        </p:nvSpPr>
        <p:spPr bwMode="gray">
          <a:xfrm>
            <a:off x="5864660" y="2"/>
            <a:ext cx="3279343"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5865021" y="2"/>
            <a:ext cx="3278981" cy="5148263"/>
          </a:xfrm>
          <a:prstGeom prst="rect">
            <a:avLst/>
          </a:prstGeom>
          <a:noFill/>
        </p:spPr>
        <p:txBody>
          <a:bodyPr lIns="182880" tIns="914400" rIns="182880" bIns="914400"/>
          <a:lstStyle>
            <a:lvl1pPr algn="ctr">
              <a:defRPr sz="12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itle 1"/>
          <p:cNvSpPr>
            <a:spLocks noGrp="1"/>
          </p:cNvSpPr>
          <p:nvPr>
            <p:ph type="title" hasCustomPrompt="1"/>
          </p:nvPr>
        </p:nvSpPr>
        <p:spPr bwMode="black">
          <a:xfrm>
            <a:off x="457200" y="1340442"/>
            <a:ext cx="4701666" cy="2467383"/>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6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2052286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1097431302"/>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351242" name="think-cell Slide" r:id="rId6" imgW="324" imgH="324" progId="TCLayout.ActiveDocument.1">
                  <p:embed/>
                </p:oleObj>
              </mc:Choice>
              <mc:Fallback>
                <p:oleObj name="think-cell Slide" r:id="rId6" imgW="324" imgH="324" progId="TCLayout.ActiveDocument.1">
                  <p:embed/>
                  <p:pic>
                    <p:nvPicPr>
                      <p:cNvPr id="3" name="Object 2" hidden="1"/>
                      <p:cNvPicPr/>
                      <p:nvPr/>
                    </p:nvPicPr>
                    <p:blipFill>
                      <a:blip r:embed="rId7"/>
                      <a:stretch>
                        <a:fillRect/>
                      </a:stretch>
                    </p:blipFill>
                    <p:spPr>
                      <a:xfrm>
                        <a:off x="1192" y="1195"/>
                        <a:ext cx="1190" cy="1191"/>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JS SlideHeader"/>
          <p:cNvSpPr txBox="1"/>
          <p:nvPr/>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8" name="Date Placeholder 7"/>
          <p:cNvSpPr>
            <a:spLocks noGrp="1"/>
          </p:cNvSpPr>
          <p:nvPr>
            <p:ph type="dt" sz="half" idx="11"/>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3" name="Pentagon 3"/>
          <p:cNvSpPr/>
          <p:nvPr userDrawn="1"/>
        </p:nvSpPr>
        <p:spPr bwMode="white">
          <a:xfrm>
            <a:off x="1" y="2"/>
            <a:ext cx="4070190" cy="5148263"/>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457200" y="1340442"/>
            <a:ext cx="3061977" cy="2467383"/>
          </a:xfrm>
          <a:prstGeom prst="rect">
            <a:avLst/>
          </a:prstGeom>
        </p:spPr>
        <p:txBody>
          <a:bodyPr anchor="ctr">
            <a:noAutofit/>
          </a:bodyPr>
          <a:lstStyle>
            <a:lvl1pPr>
              <a:defRPr sz="3200" b="0">
                <a:solidFill>
                  <a:srgbClr val="002D3F"/>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436146" y="2548154"/>
            <a:ext cx="973931" cy="2681387"/>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1515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49179487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52266"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3" name="Pentagon 3"/>
          <p:cNvSpPr/>
          <p:nvPr userDrawn="1"/>
        </p:nvSpPr>
        <p:spPr bwMode="white">
          <a:xfrm>
            <a:off x="1" y="2"/>
            <a:ext cx="4070190" cy="5148263"/>
          </a:xfrm>
          <a:prstGeom prst="homePlate">
            <a:avLst>
              <a:gd name="adj" fmla="val 12939"/>
            </a:avLst>
          </a:pr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14" name="Title 1"/>
          <p:cNvSpPr>
            <a:spLocks noGrp="1"/>
          </p:cNvSpPr>
          <p:nvPr>
            <p:ph type="title" hasCustomPrompt="1"/>
          </p:nvPr>
        </p:nvSpPr>
        <p:spPr>
          <a:xfrm>
            <a:off x="457200" y="1340442"/>
            <a:ext cx="3061977" cy="2467383"/>
          </a:xfrm>
          <a:prstGeom prst="rect">
            <a:avLst/>
          </a:prstGeom>
        </p:spPr>
        <p:txBody>
          <a:bodyPr anchor="ctr">
            <a:noAutofit/>
          </a:bodyPr>
          <a:lstStyle>
            <a:lvl1pPr>
              <a:defRPr sz="3200" b="0">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6"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7"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7562" b="6867"/>
          <a:stretch/>
        </p:blipFill>
        <p:spPr>
          <a:xfrm>
            <a:off x="2683546" y="2564599"/>
            <a:ext cx="2021000" cy="2583665"/>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14915520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81263538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53290"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Date Placeholder 7"/>
          <p:cNvSpPr>
            <a:spLocks noGrp="1"/>
          </p:cNvSpPr>
          <p:nvPr>
            <p:ph type="dt" sz="half" idx="16"/>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8"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14" name="Pentagon 8"/>
          <p:cNvSpPr/>
          <p:nvPr userDrawn="1"/>
        </p:nvSpPr>
        <p:spPr bwMode="white">
          <a:xfrm>
            <a:off x="1" y="2"/>
            <a:ext cx="4772660" cy="5148263"/>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457200" y="349200"/>
            <a:ext cx="3520537" cy="993775"/>
          </a:xfrm>
          <a:prstGeom prst="rect">
            <a:avLst/>
          </a:prstGeom>
        </p:spPr>
        <p:txBody>
          <a:bodyPr vert="horz" wrap="square" lIns="0" tIns="0" rIns="0" bIns="0" rtlCol="0" anchor="ctr">
            <a:normAutofit/>
          </a:bodyPr>
          <a:lstStyle>
            <a:lvl1pPr>
              <a:defRPr lang="en-US" dirty="0"/>
            </a:lvl1pPr>
          </a:lstStyle>
          <a:p>
            <a:pPr marL="0" lvl="0" defTabSz="914400"/>
            <a:r>
              <a:rPr lang="en-US"/>
              <a:t>Click to add title</a:t>
            </a:r>
          </a:p>
        </p:txBody>
      </p:sp>
      <p:pic>
        <p:nvPicPr>
          <p:cNvPr id="9" name="Picture 8"/>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048354" y="2694698"/>
            <a:ext cx="1023938" cy="2539571"/>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101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51995281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54314"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4" name="Pentagon 8"/>
          <p:cNvSpPr/>
          <p:nvPr userDrawn="1"/>
        </p:nvSpPr>
        <p:spPr bwMode="white">
          <a:xfrm>
            <a:off x="1" y="2"/>
            <a:ext cx="4772660" cy="5148263"/>
          </a:xfrm>
          <a:prstGeom prst="homePlate">
            <a:avLst>
              <a:gd name="adj" fmla="val 12939"/>
            </a:avLst>
          </a:pr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16" name="Title 2"/>
          <p:cNvSpPr>
            <a:spLocks noGrp="1"/>
          </p:cNvSpPr>
          <p:nvPr>
            <p:ph type="title" hasCustomPrompt="1"/>
          </p:nvPr>
        </p:nvSpPr>
        <p:spPr>
          <a:xfrm>
            <a:off x="457200" y="349200"/>
            <a:ext cx="3520537" cy="993775"/>
          </a:xfrm>
          <a:prstGeom prst="rect">
            <a:avLst/>
          </a:prstGeom>
        </p:spPr>
        <p:txBody>
          <a:bodyPr vert="horz" wrap="square" lIns="0" tIns="0" rIns="0" bIns="0" anchor="ctr" anchorCtr="0">
            <a:noAutofit/>
          </a:bodyPr>
          <a:lstStyle>
            <a:lvl1pPr marL="0" indent="0" algn="l">
              <a:lnSpc>
                <a:spcPct val="90000"/>
              </a:lnSpc>
              <a:spcBef>
                <a:spcPct val="0"/>
              </a:spcBef>
              <a:spcAft>
                <a:spcPts val="0"/>
              </a:spcAft>
              <a:defRPr sz="2500" b="0" i="0" u="none" kern="1200" spc="0">
                <a:solidFill>
                  <a:srgbClr val="FFFFFF"/>
                </a:solidFill>
                <a:latin typeface="+mj-lt"/>
                <a:ea typeface="+mj-ea"/>
                <a:cs typeface="+mj-cs"/>
                <a:sym typeface="+mj-lt"/>
              </a:defRPr>
            </a:lvl1pPr>
          </a:lstStyle>
          <a:p>
            <a:pPr lvl="0"/>
            <a:r>
              <a:rPr lang="en-US"/>
              <a:t>Click to add title</a:t>
            </a:r>
          </a:p>
        </p:txBody>
      </p:sp>
      <p:sp>
        <p:nvSpPr>
          <p:cNvPr id="12"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3"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3345130" y="2558219"/>
            <a:ext cx="2021000" cy="2594814"/>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42800562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82298138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55338"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2" y="2"/>
            <a:ext cx="6334679" cy="5148263"/>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457200" y="349200"/>
            <a:ext cx="4707900" cy="993775"/>
          </a:xfrm>
          <a:prstGeom prst="rect">
            <a:avLst/>
          </a:prstGeom>
        </p:spPr>
        <p:txBody>
          <a:bodyPr vert="horz" wrap="square" lIns="0" tIns="0" rIns="0" bIns="0" rtlCol="0" anchor="ctr">
            <a:normAutofit/>
          </a:bodyPr>
          <a:lstStyle>
            <a:lvl1pPr>
              <a:defRPr lang="en-US" dirty="0"/>
            </a:lvl1pPr>
          </a:lstStyle>
          <a:p>
            <a:pPr marL="0" lvl="0" defTabSz="914400"/>
            <a:r>
              <a:rPr lang="en-US"/>
              <a:t>Click to add title</a:t>
            </a:r>
          </a:p>
        </p:txBody>
      </p:sp>
      <p:pic>
        <p:nvPicPr>
          <p:cNvPr id="16" name="Picture 15"/>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617756" y="2694698"/>
            <a:ext cx="1023938" cy="2539571"/>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9419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92365408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56362"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2" y="2"/>
            <a:ext cx="6334679" cy="5148263"/>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11" name="Title 3"/>
          <p:cNvSpPr>
            <a:spLocks noGrp="1"/>
          </p:cNvSpPr>
          <p:nvPr>
            <p:ph type="title" hasCustomPrompt="1"/>
          </p:nvPr>
        </p:nvSpPr>
        <p:spPr>
          <a:xfrm>
            <a:off x="457200" y="349200"/>
            <a:ext cx="4707900" cy="993775"/>
          </a:xfrm>
          <a:prstGeom prst="rect">
            <a:avLst/>
          </a:prstGeom>
        </p:spPr>
        <p:txBody>
          <a:bodyPr vert="horz" wrap="square" lIns="0" tIns="0" rIns="0" bIns="0" anchor="ctr" anchorCtr="0">
            <a:noAutofit/>
          </a:bodyPr>
          <a:lstStyle>
            <a:lvl1pPr marL="0" indent="0" algn="l">
              <a:lnSpc>
                <a:spcPct val="90000"/>
              </a:lnSpc>
              <a:spcBef>
                <a:spcPct val="0"/>
              </a:spcBef>
              <a:spcAft>
                <a:spcPts val="0"/>
              </a:spcAft>
              <a:defRPr sz="2500" b="0" i="0" u="none" kern="1200" spc="0">
                <a:solidFill>
                  <a:srgbClr val="FFFFFF"/>
                </a:solidFill>
                <a:latin typeface="+mj-lt"/>
                <a:ea typeface="+mj-ea"/>
                <a:cs typeface="+mj-cs"/>
                <a:sym typeface="+mj-lt"/>
              </a:defRPr>
            </a:lvl1pPr>
          </a:lstStyle>
          <a:p>
            <a:pPr lvl="0"/>
            <a:r>
              <a:rPr lang="en-US"/>
              <a:t>Click to add title</a:t>
            </a:r>
          </a:p>
        </p:txBody>
      </p:sp>
      <p:sp>
        <p:nvSpPr>
          <p:cNvPr id="17"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8"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4925722" y="2558219"/>
            <a:ext cx="2021000" cy="2594814"/>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35889637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3"/>
            </p:custDataLst>
            <p:extLst>
              <p:ext uri="{D42A27DB-BD31-4B8C-83A1-F6EECF244321}">
                <p14:modId xmlns:p14="http://schemas.microsoft.com/office/powerpoint/2010/main" val="305704810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57386" name="think-cell Slide" r:id="rId6" imgW="286" imgH="286" progId="TCLayout.ActiveDocument.1">
                  <p:embed/>
                </p:oleObj>
              </mc:Choice>
              <mc:Fallback>
                <p:oleObj name="think-cell Slide" r:id="rId6" imgW="286" imgH="286" progId="TCLayout.ActiveDocument.1">
                  <p:embed/>
                  <p:pic>
                    <p:nvPicPr>
                      <p:cNvPr id="5" name="Object 4"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7" name="Rectangle 6"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3" name="JS SlideHeader"/>
          <p:cNvSpPr txBox="1"/>
          <p:nvPr/>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4" name="Date Placeholder 3"/>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8" name="Title 1"/>
          <p:cNvSpPr>
            <a:spLocks noGrp="1"/>
          </p:cNvSpPr>
          <p:nvPr>
            <p:ph type="title" hasCustomPrompt="1"/>
          </p:nvPr>
        </p:nvSpPr>
        <p:spPr>
          <a:xfrm>
            <a:off x="472500" y="2872407"/>
            <a:ext cx="8199900" cy="1206028"/>
          </a:xfrm>
        </p:spPr>
        <p:txBody>
          <a:bodyPr anchor="b">
            <a:noAutofit/>
          </a:bodyPr>
          <a:lstStyle>
            <a:lvl1pPr marL="0" algn="l" defTabSz="685783" rtl="0" eaLnBrk="1" fontAlgn="auto" latinLnBrk="0" hangingPunct="1">
              <a:lnSpc>
                <a:spcPts val="4500"/>
              </a:lnSpc>
              <a:spcBef>
                <a:spcPts val="0"/>
              </a:spcBef>
              <a:spcAft>
                <a:spcPts val="0"/>
              </a:spcAft>
              <a:defRPr lang="en-US" sz="40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7653478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rgbClr val="00212E"/>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326547977"/>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358410" name="think-cell Slide" r:id="rId4" imgW="324" imgH="324" progId="TCLayout.ActiveDocument.1">
                  <p:embed/>
                </p:oleObj>
              </mc:Choice>
              <mc:Fallback>
                <p:oleObj name="think-cell Slide" r:id="rId4" imgW="324" imgH="324" progId="TCLayout.ActiveDocument.1">
                  <p:embed/>
                  <p:pic>
                    <p:nvPicPr>
                      <p:cNvPr id="2" name="Object 1" hidden="1"/>
                      <p:cNvPicPr/>
                      <p:nvPr/>
                    </p:nvPicPr>
                    <p:blipFill>
                      <a:blip r:embed="rId5"/>
                      <a:stretch>
                        <a:fillRect/>
                      </a:stretch>
                    </p:blipFill>
                    <p:spPr>
                      <a:xfrm>
                        <a:off x="1192" y="1195"/>
                        <a:ext cx="1190" cy="1191"/>
                      </a:xfrm>
                      <a:prstGeom prst="rect">
                        <a:avLst/>
                      </a:prstGeom>
                    </p:spPr>
                  </p:pic>
                </p:oleObj>
              </mc:Fallback>
            </mc:AlternateContent>
          </a:graphicData>
        </a:graphic>
      </p:graphicFrame>
      <p:sp>
        <p:nvSpPr>
          <p:cNvPr id="6"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5097831" y="79632"/>
            <a:ext cx="577477" cy="7514866"/>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9144000" cy="4404576"/>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002D3F"/>
          </a:solidFill>
          <a:ln>
            <a:noFill/>
          </a:ln>
          <a:effectLst/>
        </p:spPr>
        <p:txBody>
          <a:bodyPr vert="horz" wrap="square" lIns="68580" tIns="34290" rIns="68580" bIns="34290" numCol="1" anchor="t" anchorCtr="0" compatLnSpc="1">
            <a:prstTxWarp prst="textNoShape">
              <a:avLst/>
            </a:prstTxWarp>
            <a:noAutofit/>
          </a:bodyPr>
          <a:lstStyle/>
          <a:p>
            <a:endParaRPr lang="en-US" sz="1013">
              <a:latin typeface="+mn-lt"/>
              <a:ea typeface="+mn-ea"/>
              <a:cs typeface="+mn-cs"/>
              <a:sym typeface="+mn-lt"/>
            </a:endParaRPr>
          </a:p>
        </p:txBody>
      </p:sp>
    </p:spTree>
    <p:extLst>
      <p:ext uri="{BB962C8B-B14F-4D97-AF65-F5344CB8AC3E}">
        <p14:creationId xmlns:p14="http://schemas.microsoft.com/office/powerpoint/2010/main" val="33605489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rgbClr val="2C2C2C"/>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116368167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59434" name="think-cell Slide" r:id="rId5" imgW="286" imgH="286" progId="TCLayout.ActiveDocument.1">
                  <p:embed/>
                </p:oleObj>
              </mc:Choice>
              <mc:Fallback>
                <p:oleObj name="think-cell Slide" r:id="rId5" imgW="286" imgH="286" progId="TCLayout.ActiveDocument.1">
                  <p:embed/>
                  <p:pic>
                    <p:nvPicPr>
                      <p:cNvPr id="6" name="Object 5"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9" name="Rectangle 8"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 name="Date Placeholder 1"/>
          <p:cNvSpPr>
            <a:spLocks noGrp="1"/>
          </p:cNvSpPr>
          <p:nvPr>
            <p:ph type="dt" sz="half" idx="14"/>
          </p:nvPr>
        </p:nvSpPr>
        <p:spPr bwMode="white">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4" name="Title 3"/>
          <p:cNvSpPr>
            <a:spLocks noGrp="1"/>
          </p:cNvSpPr>
          <p:nvPr>
            <p:ph type="title" hasCustomPrompt="1"/>
          </p:nvPr>
        </p:nvSpPr>
        <p:spPr>
          <a:xfrm>
            <a:off x="457200" y="349200"/>
            <a:ext cx="6364188" cy="993775"/>
          </a:xfrm>
        </p:spPr>
        <p:txBody>
          <a:bodyPr>
            <a:normAutofit/>
          </a:bodyPr>
          <a:lstStyle>
            <a:lvl1pPr>
              <a:defRPr sz="2500">
                <a:solidFill>
                  <a:schemeClr val="bg1"/>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7613192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24984090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60458"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5" name="Date Placeholder 4"/>
          <p:cNvSpPr>
            <a:spLocks noGrp="1"/>
          </p:cNvSpPr>
          <p:nvPr>
            <p:ph type="dt" sz="half" idx="12"/>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20262513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1093761750"/>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36874" name="think-cell Slide" r:id="rId6" imgW="324" imgH="324" progId="TCLayout.ActiveDocument.1">
                  <p:embed/>
                </p:oleObj>
              </mc:Choice>
              <mc:Fallback>
                <p:oleObj name="think-cell Slide" r:id="rId6" imgW="324" imgH="324" progId="TCLayout.ActiveDocument.1">
                  <p:embed/>
                  <p:pic>
                    <p:nvPicPr>
                      <p:cNvPr id="3" name="Object 2" hidden="1"/>
                      <p:cNvPicPr/>
                      <p:nvPr/>
                    </p:nvPicPr>
                    <p:blipFill>
                      <a:blip r:embed="rId7"/>
                      <a:stretch>
                        <a:fillRect/>
                      </a:stretch>
                    </p:blipFill>
                    <p:spPr>
                      <a:xfrm>
                        <a:off x="1192" y="1195"/>
                        <a:ext cx="1190" cy="1191"/>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0" name="Freeform 14"/>
          <p:cNvSpPr/>
          <p:nvPr userDrawn="1"/>
        </p:nvSpPr>
        <p:spPr bwMode="ltGray">
          <a:xfrm>
            <a:off x="1143" y="983"/>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8" name="TextBox 17"/>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20" name="Title 2"/>
          <p:cNvSpPr>
            <a:spLocks noGrp="1"/>
          </p:cNvSpPr>
          <p:nvPr>
            <p:ph type="title" hasCustomPrompt="1"/>
          </p:nvPr>
        </p:nvSpPr>
        <p:spPr>
          <a:xfrm>
            <a:off x="457200" y="2075072"/>
            <a:ext cx="1874281" cy="986646"/>
          </a:xfrm>
          <a:prstGeom prst="rect">
            <a:avLst/>
          </a:prstGeom>
        </p:spPr>
        <p:txBody>
          <a:bodyPr anchor="ctr">
            <a:noAutofit/>
          </a:bodyPr>
          <a:lstStyle>
            <a:lvl1pPr>
              <a:defRPr sz="2500">
                <a:solidFill>
                  <a:srgbClr val="002D3F"/>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349331" y="2695294"/>
            <a:ext cx="1023938" cy="2539571"/>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889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333043066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61482"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7"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 name="Date Placeholder 1"/>
          <p:cNvSpPr>
            <a:spLocks noGrp="1"/>
          </p:cNvSpPr>
          <p:nvPr>
            <p:ph type="dt" sz="half" idx="12"/>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11143378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p:cSld name="Disclaim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94760599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62506"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10"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1287447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blank" preserve="1">
  <p:cSld name="En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072648162"/>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363530" name="think-cell Slide" r:id="rId5" imgW="384" imgH="384" progId="TCLayout.ActiveDocument.1">
                  <p:embed/>
                </p:oleObj>
              </mc:Choice>
              <mc:Fallback>
                <p:oleObj name="think-cell Slide" r:id="rId5" imgW="384" imgH="384"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0CEE8C29-9A6D-4B68-BDAC-CB90E3DBD791}"/>
              </a:ext>
            </a:extLst>
          </p:cNvPr>
          <p:cNvSpPr>
            <a:spLocks noGrp="1"/>
          </p:cNvSpPr>
          <p:nvPr>
            <p:ph type="ftr" sz="quarter" idx="10"/>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3223203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97394670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6455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grpSp>
        <p:nvGrpSpPr>
          <p:cNvPr id="55" name="Group 54"/>
          <p:cNvGrpSpPr/>
          <p:nvPr userDrawn="1"/>
        </p:nvGrpSpPr>
        <p:grpSpPr>
          <a:xfrm>
            <a:off x="900" y="-1949"/>
            <a:ext cx="9142200" cy="5152160"/>
            <a:chOff x="900" y="-1949"/>
            <a:chExt cx="9142200" cy="5152160"/>
          </a:xfrm>
        </p:grpSpPr>
        <p:sp>
          <p:nvSpPr>
            <p:cNvPr id="93" name="Slide edges"/>
            <p:cNvSpPr>
              <a:spLocks/>
            </p:cNvSpPr>
            <p:nvPr/>
          </p:nvSpPr>
          <p:spPr bwMode="auto">
            <a:xfrm>
              <a:off x="900" y="-1949"/>
              <a:ext cx="9142200" cy="515216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A4A7A9"/>
            </a:solidFill>
            <a:ln>
              <a:noFill/>
            </a:ln>
          </p:spPr>
          <p:txBody>
            <a:bodyPr vert="horz" wrap="square" lIns="68580" tIns="34290" rIns="68580" bIns="34290" numCol="1" anchor="t" anchorCtr="0" compatLnSpc="1">
              <a:prstTxWarp prst="textNoShape">
                <a:avLst/>
              </a:prstTxWarp>
            </a:bodyPr>
            <a:lstStyle/>
            <a:p>
              <a:pPr>
                <a:defRPr/>
              </a:pPr>
              <a:endParaRPr lang="en-US">
                <a:solidFill>
                  <a:srgbClr val="575757"/>
                </a:solidFill>
              </a:endParaRPr>
            </a:p>
          </p:txBody>
        </p:sp>
        <p:sp>
          <p:nvSpPr>
            <p:cNvPr id="94" name="Footnote measure"/>
            <p:cNvSpPr>
              <a:spLocks noChangeArrowheads="1"/>
            </p:cNvSpPr>
            <p:nvPr/>
          </p:nvSpPr>
          <p:spPr bwMode="auto">
            <a:xfrm>
              <a:off x="457201" y="4589938"/>
              <a:ext cx="8204454" cy="332399"/>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5" name="Whitespace measure"/>
            <p:cNvSpPr>
              <a:spLocks noChangeArrowheads="1"/>
            </p:cNvSpPr>
            <p:nvPr/>
          </p:nvSpPr>
          <p:spPr bwMode="auto">
            <a:xfrm>
              <a:off x="457201" y="1131085"/>
              <a:ext cx="8204454" cy="435777"/>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6" name="Rectangle 6"/>
            <p:cNvSpPr>
              <a:spLocks noChangeArrowheads="1"/>
            </p:cNvSpPr>
            <p:nvPr/>
          </p:nvSpPr>
          <p:spPr bwMode="auto">
            <a:xfrm>
              <a:off x="471599" y="1129023"/>
              <a:ext cx="8206874" cy="43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7" name="No-fly zone"/>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close/>
                  <a:moveTo>
                    <a:pt x="6021" y="0"/>
                  </a:moveTo>
                  <a:lnTo>
                    <a:pt x="0" y="0"/>
                  </a:lnTo>
                  <a:lnTo>
                    <a:pt x="0" y="3390"/>
                  </a:lnTo>
                  <a:lnTo>
                    <a:pt x="6021" y="3390"/>
                  </a:lnTo>
                  <a:lnTo>
                    <a:pt x="6021" y="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8" name="Freeform 8"/>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moveTo>
                    <a:pt x="6021" y="0"/>
                  </a:moveTo>
                  <a:lnTo>
                    <a:pt x="0" y="0"/>
                  </a:lnTo>
                  <a:lnTo>
                    <a:pt x="0" y="3390"/>
                  </a:lnTo>
                  <a:lnTo>
                    <a:pt x="6021" y="3390"/>
                  </a:lnTo>
                  <a:lnTo>
                    <a:pt x="60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nvGrpSpPr>
            <p:cNvPr id="99" name="Gutter space"/>
            <p:cNvGrpSpPr/>
            <p:nvPr/>
          </p:nvGrpSpPr>
          <p:grpSpPr>
            <a:xfrm>
              <a:off x="951744" y="470043"/>
              <a:ext cx="7215368" cy="4119894"/>
              <a:chOff x="2322513" y="1258888"/>
              <a:chExt cx="7543800" cy="4341813"/>
            </a:xfrm>
            <a:solidFill>
              <a:schemeClr val="accent5">
                <a:alpha val="15000"/>
              </a:schemeClr>
            </a:solidFill>
          </p:grpSpPr>
          <p:sp>
            <p:nvSpPr>
              <p:cNvPr id="124" name="Rectangle 34"/>
              <p:cNvSpPr>
                <a:spLocks noChangeArrowheads="1"/>
              </p:cNvSpPr>
              <p:nvPr/>
            </p:nvSpPr>
            <p:spPr bwMode="auto">
              <a:xfrm>
                <a:off x="6716713" y="1258888"/>
                <a:ext cx="227013"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5" name="Rectangle 35"/>
              <p:cNvSpPr>
                <a:spLocks noChangeArrowheads="1"/>
              </p:cNvSpPr>
              <p:nvPr/>
            </p:nvSpPr>
            <p:spPr bwMode="auto">
              <a:xfrm>
                <a:off x="818356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6" name="Rectangle 36"/>
              <p:cNvSpPr>
                <a:spLocks noChangeArrowheads="1"/>
              </p:cNvSpPr>
              <p:nvPr/>
            </p:nvSpPr>
            <p:spPr bwMode="auto">
              <a:xfrm>
                <a:off x="7451726"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7" name="Rectangle 37"/>
              <p:cNvSpPr>
                <a:spLocks noChangeArrowheads="1"/>
              </p:cNvSpPr>
              <p:nvPr/>
            </p:nvSpPr>
            <p:spPr bwMode="auto">
              <a:xfrm>
                <a:off x="89154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8" name="Rectangle 38"/>
              <p:cNvSpPr>
                <a:spLocks noChangeArrowheads="1"/>
              </p:cNvSpPr>
              <p:nvPr/>
            </p:nvSpPr>
            <p:spPr bwMode="auto">
              <a:xfrm>
                <a:off x="9647238" y="1258888"/>
                <a:ext cx="219075"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9" name="Rectangle 39"/>
              <p:cNvSpPr>
                <a:spLocks noChangeArrowheads="1"/>
              </p:cNvSpPr>
              <p:nvPr/>
            </p:nvSpPr>
            <p:spPr bwMode="auto">
              <a:xfrm>
                <a:off x="5984876" y="1258888"/>
                <a:ext cx="23018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0" name="Rectangle 40"/>
              <p:cNvSpPr>
                <a:spLocks noChangeArrowheads="1"/>
              </p:cNvSpPr>
              <p:nvPr/>
            </p:nvSpPr>
            <p:spPr bwMode="auto">
              <a:xfrm>
                <a:off x="2322513" y="1258888"/>
                <a:ext cx="228600"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1" name="Rectangle 41"/>
              <p:cNvSpPr>
                <a:spLocks noChangeArrowheads="1"/>
              </p:cNvSpPr>
              <p:nvPr/>
            </p:nvSpPr>
            <p:spPr bwMode="auto">
              <a:xfrm>
                <a:off x="305911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2" name="Rectangle 42"/>
              <p:cNvSpPr>
                <a:spLocks noChangeArrowheads="1"/>
              </p:cNvSpPr>
              <p:nvPr/>
            </p:nvSpPr>
            <p:spPr bwMode="auto">
              <a:xfrm>
                <a:off x="379095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3" name="Rectangle 43"/>
              <p:cNvSpPr>
                <a:spLocks noChangeArrowheads="1"/>
              </p:cNvSpPr>
              <p:nvPr/>
            </p:nvSpPr>
            <p:spPr bwMode="auto">
              <a:xfrm>
                <a:off x="45212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8" name="Rectangle 44"/>
              <p:cNvSpPr>
                <a:spLocks noChangeArrowheads="1"/>
              </p:cNvSpPr>
              <p:nvPr/>
            </p:nvSpPr>
            <p:spPr bwMode="auto">
              <a:xfrm>
                <a:off x="5253038"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grpSp>
          <p:nvGrpSpPr>
            <p:cNvPr id="100" name="Group 99"/>
            <p:cNvGrpSpPr/>
            <p:nvPr/>
          </p:nvGrpSpPr>
          <p:grpSpPr>
            <a:xfrm>
              <a:off x="900" y="470043"/>
              <a:ext cx="9142200" cy="4119894"/>
              <a:chOff x="900" y="470043"/>
              <a:chExt cx="9142200" cy="4119894"/>
            </a:xfrm>
          </p:grpSpPr>
          <p:sp>
            <p:nvSpPr>
              <p:cNvPr id="104" name="Line 14"/>
              <p:cNvSpPr>
                <a:spLocks noChangeShapeType="1"/>
              </p:cNvSpPr>
              <p:nvPr/>
            </p:nvSpPr>
            <p:spPr bwMode="auto">
              <a:xfrm>
                <a:off x="900" y="68940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5" name="Line 15"/>
              <p:cNvSpPr>
                <a:spLocks noChangeShapeType="1"/>
              </p:cNvSpPr>
              <p:nvPr/>
            </p:nvSpPr>
            <p:spPr bwMode="auto">
              <a:xfrm>
                <a:off x="900" y="470043"/>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6" name="Line 16"/>
              <p:cNvSpPr>
                <a:spLocks noChangeShapeType="1"/>
              </p:cNvSpPr>
              <p:nvPr/>
            </p:nvSpPr>
            <p:spPr bwMode="auto">
              <a:xfrm>
                <a:off x="900" y="458993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7" name="Line 17"/>
              <p:cNvSpPr>
                <a:spLocks noChangeShapeType="1"/>
              </p:cNvSpPr>
              <p:nvPr/>
            </p:nvSpPr>
            <p:spPr bwMode="auto">
              <a:xfrm>
                <a:off x="900" y="908771"/>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8" name="Line 18"/>
              <p:cNvSpPr>
                <a:spLocks noChangeShapeType="1"/>
              </p:cNvSpPr>
              <p:nvPr/>
            </p:nvSpPr>
            <p:spPr bwMode="auto">
              <a:xfrm>
                <a:off x="900" y="1128135"/>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9" name="Line 19"/>
              <p:cNvSpPr>
                <a:spLocks noChangeShapeType="1"/>
              </p:cNvSpPr>
              <p:nvPr/>
            </p:nvSpPr>
            <p:spPr bwMode="auto">
              <a:xfrm>
                <a:off x="900" y="1347499"/>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0" name="Line 20"/>
              <p:cNvSpPr>
                <a:spLocks noChangeShapeType="1"/>
              </p:cNvSpPr>
              <p:nvPr/>
            </p:nvSpPr>
            <p:spPr bwMode="auto">
              <a:xfrm>
                <a:off x="900" y="156686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1" name="Line 21"/>
              <p:cNvSpPr>
                <a:spLocks noChangeShapeType="1"/>
              </p:cNvSpPr>
              <p:nvPr/>
            </p:nvSpPr>
            <p:spPr bwMode="auto">
              <a:xfrm>
                <a:off x="900" y="178279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2" name="Line 22"/>
              <p:cNvSpPr>
                <a:spLocks noChangeShapeType="1"/>
              </p:cNvSpPr>
              <p:nvPr/>
            </p:nvSpPr>
            <p:spPr bwMode="auto">
              <a:xfrm>
                <a:off x="900" y="199873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3" name="Line 23"/>
              <p:cNvSpPr>
                <a:spLocks noChangeShapeType="1"/>
              </p:cNvSpPr>
              <p:nvPr/>
            </p:nvSpPr>
            <p:spPr bwMode="auto">
              <a:xfrm>
                <a:off x="900" y="221466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4" name="Line 24"/>
              <p:cNvSpPr>
                <a:spLocks noChangeShapeType="1"/>
              </p:cNvSpPr>
              <p:nvPr/>
            </p:nvSpPr>
            <p:spPr bwMode="auto">
              <a:xfrm>
                <a:off x="900" y="243059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5" name="Line 25"/>
              <p:cNvSpPr>
                <a:spLocks noChangeShapeType="1"/>
              </p:cNvSpPr>
              <p:nvPr/>
            </p:nvSpPr>
            <p:spPr bwMode="auto">
              <a:xfrm>
                <a:off x="900" y="264653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6" name="Line 26"/>
              <p:cNvSpPr>
                <a:spLocks noChangeShapeType="1"/>
              </p:cNvSpPr>
              <p:nvPr/>
            </p:nvSpPr>
            <p:spPr bwMode="auto">
              <a:xfrm>
                <a:off x="900" y="286246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7" name="Line 27"/>
              <p:cNvSpPr>
                <a:spLocks noChangeShapeType="1"/>
              </p:cNvSpPr>
              <p:nvPr/>
            </p:nvSpPr>
            <p:spPr bwMode="auto">
              <a:xfrm>
                <a:off x="900" y="307840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8" name="Line 28"/>
              <p:cNvSpPr>
                <a:spLocks noChangeShapeType="1"/>
              </p:cNvSpPr>
              <p:nvPr/>
            </p:nvSpPr>
            <p:spPr bwMode="auto">
              <a:xfrm>
                <a:off x="900" y="329433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9" name="Line 29"/>
              <p:cNvSpPr>
                <a:spLocks noChangeShapeType="1"/>
              </p:cNvSpPr>
              <p:nvPr/>
            </p:nvSpPr>
            <p:spPr bwMode="auto">
              <a:xfrm>
                <a:off x="900" y="351026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20" name="Line 30"/>
              <p:cNvSpPr>
                <a:spLocks noChangeShapeType="1"/>
              </p:cNvSpPr>
              <p:nvPr/>
            </p:nvSpPr>
            <p:spPr bwMode="auto">
              <a:xfrm>
                <a:off x="900" y="372620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21" name="Line 31"/>
              <p:cNvSpPr>
                <a:spLocks noChangeShapeType="1"/>
              </p:cNvSpPr>
              <p:nvPr/>
            </p:nvSpPr>
            <p:spPr bwMode="auto">
              <a:xfrm>
                <a:off x="900" y="394213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22" name="Line 32"/>
              <p:cNvSpPr>
                <a:spLocks noChangeShapeType="1"/>
              </p:cNvSpPr>
              <p:nvPr/>
            </p:nvSpPr>
            <p:spPr bwMode="auto">
              <a:xfrm>
                <a:off x="900" y="415807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23" name="Line 33"/>
              <p:cNvSpPr>
                <a:spLocks noChangeShapeType="1"/>
              </p:cNvSpPr>
              <p:nvPr/>
            </p:nvSpPr>
            <p:spPr bwMode="auto">
              <a:xfrm>
                <a:off x="900" y="437400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grpSp>
        <p:sp>
          <p:nvSpPr>
            <p:cNvPr id="101" name="Five column measure"/>
            <p:cNvSpPr>
              <a:spLocks noEditPoints="1"/>
            </p:cNvSpPr>
            <p:nvPr/>
          </p:nvSpPr>
          <p:spPr bwMode="auto">
            <a:xfrm>
              <a:off x="471599" y="4456917"/>
              <a:ext cx="8206874" cy="50108"/>
            </a:xfrm>
            <a:custGeom>
              <a:avLst/>
              <a:gdLst>
                <a:gd name="T0" fmla="*/ 1113 w 5405"/>
                <a:gd name="T1" fmla="*/ 0 h 33"/>
                <a:gd name="T2" fmla="*/ 2068 w 5405"/>
                <a:gd name="T3" fmla="*/ 0 h 33"/>
                <a:gd name="T4" fmla="*/ 2068 w 5405"/>
                <a:gd name="T5" fmla="*/ 33 h 33"/>
                <a:gd name="T6" fmla="*/ 1113 w 5405"/>
                <a:gd name="T7" fmla="*/ 33 h 33"/>
                <a:gd name="T8" fmla="*/ 1113 w 5405"/>
                <a:gd name="T9" fmla="*/ 0 h 33"/>
                <a:gd name="T10" fmla="*/ 1113 w 5405"/>
                <a:gd name="T11" fmla="*/ 0 h 33"/>
                <a:gd name="T12" fmla="*/ 4449 w 5405"/>
                <a:gd name="T13" fmla="*/ 0 h 33"/>
                <a:gd name="T14" fmla="*/ 4449 w 5405"/>
                <a:gd name="T15" fmla="*/ 33 h 33"/>
                <a:gd name="T16" fmla="*/ 5405 w 5405"/>
                <a:gd name="T17" fmla="*/ 33 h 33"/>
                <a:gd name="T18" fmla="*/ 5405 w 5405"/>
                <a:gd name="T19" fmla="*/ 0 h 33"/>
                <a:gd name="T20" fmla="*/ 4449 w 5405"/>
                <a:gd name="T21" fmla="*/ 0 h 33"/>
                <a:gd name="T22" fmla="*/ 4449 w 5405"/>
                <a:gd name="T23" fmla="*/ 0 h 33"/>
                <a:gd name="T24" fmla="*/ 3337 w 5405"/>
                <a:gd name="T25" fmla="*/ 0 h 33"/>
                <a:gd name="T26" fmla="*/ 3337 w 5405"/>
                <a:gd name="T27" fmla="*/ 33 h 33"/>
                <a:gd name="T28" fmla="*/ 4293 w 5405"/>
                <a:gd name="T29" fmla="*/ 33 h 33"/>
                <a:gd name="T30" fmla="*/ 4293 w 5405"/>
                <a:gd name="T31" fmla="*/ 0 h 33"/>
                <a:gd name="T32" fmla="*/ 3337 w 5405"/>
                <a:gd name="T33" fmla="*/ 0 h 33"/>
                <a:gd name="T34" fmla="*/ 3337 w 5405"/>
                <a:gd name="T35" fmla="*/ 0 h 33"/>
                <a:gd name="T36" fmla="*/ 2225 w 5405"/>
                <a:gd name="T37" fmla="*/ 0 h 33"/>
                <a:gd name="T38" fmla="*/ 2225 w 5405"/>
                <a:gd name="T39" fmla="*/ 33 h 33"/>
                <a:gd name="T40" fmla="*/ 3180 w 5405"/>
                <a:gd name="T41" fmla="*/ 33 h 33"/>
                <a:gd name="T42" fmla="*/ 3180 w 5405"/>
                <a:gd name="T43" fmla="*/ 0 h 33"/>
                <a:gd name="T44" fmla="*/ 2225 w 5405"/>
                <a:gd name="T45" fmla="*/ 0 h 33"/>
                <a:gd name="T46" fmla="*/ 2225 w 5405"/>
                <a:gd name="T47" fmla="*/ 0 h 33"/>
                <a:gd name="T48" fmla="*/ 0 w 5405"/>
                <a:gd name="T49" fmla="*/ 0 h 33"/>
                <a:gd name="T50" fmla="*/ 0 w 5405"/>
                <a:gd name="T51" fmla="*/ 33 h 33"/>
                <a:gd name="T52" fmla="*/ 955 w 5405"/>
                <a:gd name="T53" fmla="*/ 33 h 33"/>
                <a:gd name="T54" fmla="*/ 955 w 5405"/>
                <a:gd name="T55" fmla="*/ 0 h 33"/>
                <a:gd name="T56" fmla="*/ 0 w 5405"/>
                <a:gd name="T57" fmla="*/ 0 h 33"/>
                <a:gd name="T58" fmla="*/ 0 w 5405"/>
                <a:gd name="T5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05" h="33">
                  <a:moveTo>
                    <a:pt x="1113" y="0"/>
                  </a:moveTo>
                  <a:lnTo>
                    <a:pt x="2068" y="0"/>
                  </a:lnTo>
                  <a:lnTo>
                    <a:pt x="2068" y="33"/>
                  </a:lnTo>
                  <a:lnTo>
                    <a:pt x="1113" y="33"/>
                  </a:lnTo>
                  <a:lnTo>
                    <a:pt x="1113" y="0"/>
                  </a:lnTo>
                  <a:lnTo>
                    <a:pt x="1113" y="0"/>
                  </a:lnTo>
                  <a:close/>
                  <a:moveTo>
                    <a:pt x="4449" y="0"/>
                  </a:moveTo>
                  <a:lnTo>
                    <a:pt x="4449" y="33"/>
                  </a:lnTo>
                  <a:lnTo>
                    <a:pt x="5405" y="33"/>
                  </a:lnTo>
                  <a:lnTo>
                    <a:pt x="5405" y="0"/>
                  </a:lnTo>
                  <a:lnTo>
                    <a:pt x="4449" y="0"/>
                  </a:lnTo>
                  <a:lnTo>
                    <a:pt x="4449" y="0"/>
                  </a:lnTo>
                  <a:close/>
                  <a:moveTo>
                    <a:pt x="3337" y="0"/>
                  </a:moveTo>
                  <a:lnTo>
                    <a:pt x="3337" y="33"/>
                  </a:lnTo>
                  <a:lnTo>
                    <a:pt x="4293" y="33"/>
                  </a:lnTo>
                  <a:lnTo>
                    <a:pt x="4293" y="0"/>
                  </a:lnTo>
                  <a:lnTo>
                    <a:pt x="3337" y="0"/>
                  </a:lnTo>
                  <a:lnTo>
                    <a:pt x="3337" y="0"/>
                  </a:lnTo>
                  <a:close/>
                  <a:moveTo>
                    <a:pt x="2225" y="0"/>
                  </a:moveTo>
                  <a:lnTo>
                    <a:pt x="2225" y="33"/>
                  </a:lnTo>
                  <a:lnTo>
                    <a:pt x="3180" y="33"/>
                  </a:lnTo>
                  <a:lnTo>
                    <a:pt x="3180" y="0"/>
                  </a:lnTo>
                  <a:lnTo>
                    <a:pt x="2225" y="0"/>
                  </a:lnTo>
                  <a:lnTo>
                    <a:pt x="2225" y="0"/>
                  </a:lnTo>
                  <a:close/>
                  <a:moveTo>
                    <a:pt x="0" y="0"/>
                  </a:moveTo>
                  <a:lnTo>
                    <a:pt x="0" y="33"/>
                  </a:lnTo>
                  <a:lnTo>
                    <a:pt x="955" y="33"/>
                  </a:lnTo>
                  <a:lnTo>
                    <a:pt x="955" y="0"/>
                  </a:lnTo>
                  <a:lnTo>
                    <a:pt x="0" y="0"/>
                  </a:lnTo>
                  <a:lnTo>
                    <a:pt x="0" y="0"/>
                  </a:lnTo>
                  <a:close/>
                </a:path>
              </a:pathLst>
            </a:custGeom>
            <a:solidFill>
              <a:srgbClr val="A4A7A9">
                <a:alpha val="15000"/>
              </a:srgbClr>
            </a:solidFill>
            <a:ln w="9525">
              <a:noFill/>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02" name="Live space"/>
            <p:cNvSpPr/>
            <p:nvPr/>
          </p:nvSpPr>
          <p:spPr>
            <a:xfrm>
              <a:off x="457201" y="1566862"/>
              <a:ext cx="8204454" cy="3023075"/>
            </a:xfrm>
            <a:prstGeom prst="rect">
              <a:avLst/>
            </a:prstGeom>
            <a:noFill/>
            <a:ln w="9525">
              <a:solidFill>
                <a:srgbClr val="B6006A">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schemeClr val="bg1"/>
                </a:solidFill>
              </a:endParaRPr>
            </a:p>
          </p:txBody>
        </p:sp>
        <p:sp>
          <p:nvSpPr>
            <p:cNvPr id="103" name="Footnote example"/>
            <p:cNvSpPr txBox="1"/>
            <p:nvPr/>
          </p:nvSpPr>
          <p:spPr>
            <a:xfrm>
              <a:off x="457201" y="4589938"/>
              <a:ext cx="6773186" cy="332399"/>
            </a:xfrm>
            <a:prstGeom prst="rect">
              <a:avLst/>
            </a:prstGeom>
            <a:noFill/>
          </p:spPr>
          <p:txBody>
            <a:bodyPr wrap="square" lIns="0" tIns="0" rIns="0" bIns="0" rtlCol="0" anchor="b">
              <a:spAutoFit/>
            </a:bodyPr>
            <a:lstStyle/>
            <a:p>
              <a:pPr lvl="0">
                <a:lnSpc>
                  <a:spcPct val="90000"/>
                </a:lnSpc>
                <a:defRPr/>
              </a:pPr>
              <a:r>
                <a:rPr lang="en-US" sz="800">
                  <a:solidFill>
                    <a:srgbClr val="A6A6A6"/>
                  </a:solidFill>
                  <a:sym typeface="Trebuchet MS" panose="020B0603020202020204" pitchFamily="34" charset="0"/>
                </a:rPr>
                <a:t>1. xxxx  2. xxxx  3. xxxx</a:t>
              </a:r>
            </a:p>
            <a:p>
              <a:pPr lvl="0">
                <a:lnSpc>
                  <a:spcPct val="90000"/>
                </a:lnSpc>
                <a:defRPr/>
              </a:pPr>
              <a:r>
                <a:rPr lang="en-US" sz="800">
                  <a:solidFill>
                    <a:srgbClr val="A6A6A6"/>
                  </a:solidFill>
                  <a:sym typeface="Trebuchet MS" panose="020B0603020202020204" pitchFamily="34" charset="0"/>
                </a:rPr>
                <a:t>Note: List footnotes in numerical order. Footnote numbers are not bracketed. Use 8pt font. Do not put a period at the end of the note or the source</a:t>
              </a:r>
            </a:p>
            <a:p>
              <a:pPr lvl="0">
                <a:lnSpc>
                  <a:spcPct val="90000"/>
                </a:lnSpc>
                <a:defRPr/>
              </a:pPr>
              <a:r>
                <a:rPr lang="en-US" sz="800">
                  <a:solidFill>
                    <a:srgbClr val="A6A6A6"/>
                  </a:solidFill>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11467537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userDrawn="1">
  <p:cSld name="D. Title Slid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15568215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65578" name="think-cell Slide" r:id="rId6" imgW="384" imgH="384" progId="TCLayout.ActiveDocument.1">
                  <p:embed/>
                </p:oleObj>
              </mc:Choice>
              <mc:Fallback>
                <p:oleObj name="think-cell Slide" r:id="rId6" imgW="384" imgH="384"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1"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Title 1"/>
          <p:cNvSpPr>
            <a:spLocks noGrp="1"/>
          </p:cNvSpPr>
          <p:nvPr>
            <p:ph type="ctrTitle" hasCustomPrompt="1"/>
          </p:nvPr>
        </p:nvSpPr>
        <p:spPr>
          <a:xfrm>
            <a:off x="864000" y="2044800"/>
            <a:ext cx="6858000" cy="457323"/>
          </a:xfrm>
        </p:spPr>
        <p:txBody>
          <a:bodyPr vert="horz" lIns="0" tIns="0" rIns="0" bIns="0" rtlCol="0" anchor="t" anchorCtr="0">
            <a:normAutofit/>
          </a:bodyPr>
          <a:lstStyle>
            <a:lvl1pPr>
              <a:defRPr kumimoji="0" lang="en-US" b="1" i="0" u="none" strike="noStrike" cap="none" spc="0" normalizeH="0" baseline="0" dirty="0">
                <a:ln>
                  <a:noFill/>
                </a:ln>
                <a:solidFill>
                  <a:prstClr val="white"/>
                </a:solidFill>
                <a:effectLst/>
                <a:uLnTx/>
                <a:uFillTx/>
              </a:defRPr>
            </a:lvl1pPr>
          </a:lstStyle>
          <a:p>
            <a:pPr marL="0" marR="0" lvl="0" indent="0" defTabSz="914400" fontAlgn="auto">
              <a:spcAft>
                <a:spcPts val="0"/>
              </a:spcAft>
              <a:buClrTx/>
              <a:buSzTx/>
              <a:buFontTx/>
              <a:tabLst/>
            </a:pPr>
            <a:r>
              <a:rPr lang="en-US"/>
              <a:t>Title of the presentation</a:t>
            </a:r>
          </a:p>
        </p:txBody>
      </p:sp>
      <p:sp>
        <p:nvSpPr>
          <p:cNvPr id="17" name="Subtitle 2"/>
          <p:cNvSpPr>
            <a:spLocks noGrp="1"/>
          </p:cNvSpPr>
          <p:nvPr>
            <p:ph type="subTitle" idx="1" hasCustomPrompt="1"/>
          </p:nvPr>
        </p:nvSpPr>
        <p:spPr>
          <a:xfrm>
            <a:off x="864000" y="2574000"/>
            <a:ext cx="6858000" cy="432179"/>
          </a:xfrm>
        </p:spPr>
        <p:txBody>
          <a:bodyPr vert="horz" lIns="0" tIns="0" rIns="0" bIns="0" rtlCol="0">
            <a:normAutofit/>
          </a:bodyPr>
          <a:lstStyle>
            <a:lvl1pPr>
              <a:defRPr kumimoji="0" lang="en-AU" sz="1800" b="1" i="0" u="none" strike="noStrike" cap="none" spc="0" normalizeH="0" baseline="0" dirty="0">
                <a:ln>
                  <a:noFill/>
                </a:ln>
                <a:solidFill>
                  <a:srgbClr val="E7E6E6"/>
                </a:solidFill>
                <a:effectLst/>
                <a:uLnTx/>
                <a:uFillTx/>
              </a:defRPr>
            </a:lvl1pPr>
          </a:lstStyle>
          <a:p>
            <a:pPr marR="0" lvl="0" defTabSz="914400" fontAlgn="auto">
              <a:lnSpc>
                <a:spcPct val="90000"/>
              </a:lnSpc>
              <a:spcBef>
                <a:spcPts val="1000"/>
              </a:spcBef>
              <a:spcAft>
                <a:spcPts val="0"/>
              </a:spcAft>
              <a:buClrTx/>
              <a:buSzTx/>
              <a:buNone/>
              <a:tabLst/>
            </a:pPr>
            <a:r>
              <a:rPr lang="en-AU" b="1">
                <a:solidFill>
                  <a:schemeClr val="bg2"/>
                </a:solidFill>
              </a:rPr>
              <a:t>Subtitle style  </a:t>
            </a:r>
            <a:r>
              <a:rPr lang="en-AU" b="1">
                <a:solidFill>
                  <a:srgbClr val="E9A913"/>
                </a:solidFill>
              </a:rPr>
              <a:t>|</a:t>
            </a:r>
            <a:r>
              <a:rPr lang="en-AU" b="1">
                <a:solidFill>
                  <a:schemeClr val="bg2"/>
                </a:solidFill>
              </a:rPr>
              <a:t>  et </a:t>
            </a:r>
            <a:r>
              <a:rPr lang="en-AU" b="1" err="1">
                <a:solidFill>
                  <a:schemeClr val="bg2"/>
                </a:solidFill>
              </a:rPr>
              <a:t>milliaea</a:t>
            </a:r>
            <a:r>
              <a:rPr lang="en-AU" b="1">
                <a:solidFill>
                  <a:schemeClr val="bg2"/>
                </a:solidFill>
              </a:rPr>
              <a:t> </a:t>
            </a:r>
            <a:r>
              <a:rPr lang="en-AU" b="1" err="1">
                <a:solidFill>
                  <a:schemeClr val="bg2"/>
                </a:solidFill>
              </a:rPr>
              <a:t>doluptatur</a:t>
            </a:r>
            <a:r>
              <a:rPr lang="en-AU" b="1">
                <a:solidFill>
                  <a:schemeClr val="bg2"/>
                </a:solidFill>
              </a:rPr>
              <a:t>  </a:t>
            </a:r>
            <a:r>
              <a:rPr lang="en-AU" b="1">
                <a:solidFill>
                  <a:srgbClr val="E9A913"/>
                </a:solidFill>
              </a:rPr>
              <a:t>|</a:t>
            </a:r>
            <a:r>
              <a:rPr lang="en-AU" b="1">
                <a:solidFill>
                  <a:schemeClr val="bg2"/>
                </a:solidFill>
              </a:rPr>
              <a:t>  as </a:t>
            </a:r>
            <a:r>
              <a:rPr lang="en-AU" b="1" err="1">
                <a:solidFill>
                  <a:schemeClr val="bg2"/>
                </a:solidFill>
              </a:rPr>
              <a:t>molupti</a:t>
            </a:r>
            <a:r>
              <a:rPr lang="en-AU" b="1">
                <a:solidFill>
                  <a:schemeClr val="bg2"/>
                </a:solidFill>
              </a:rPr>
              <a:t> </a:t>
            </a:r>
            <a:r>
              <a:rPr lang="en-AU" b="1" err="1">
                <a:solidFill>
                  <a:schemeClr val="bg2"/>
                </a:solidFill>
              </a:rPr>
              <a:t>oribus</a:t>
            </a:r>
            <a:endParaRPr lang="en-AU" b="1">
              <a:solidFill>
                <a:schemeClr val="bg2"/>
              </a:solidFill>
            </a:endParaRPr>
          </a:p>
        </p:txBody>
      </p:sp>
      <p:sp>
        <p:nvSpPr>
          <p:cNvPr id="2" name="Footer Placeholder 1">
            <a:extLst>
              <a:ext uri="{FF2B5EF4-FFF2-40B4-BE49-F238E27FC236}">
                <a16:creationId xmlns:a16="http://schemas.microsoft.com/office/drawing/2014/main" id="{EDA5552E-028E-438B-A6AF-DC80A7B8BF16}"/>
              </a:ext>
            </a:extLst>
          </p:cNvPr>
          <p:cNvSpPr>
            <a:spLocks noGrp="1"/>
          </p:cNvSpPr>
          <p:nvPr>
            <p:ph type="ftr" sz="quarter" idx="10"/>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2228929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D. Title Only">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00597751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66602"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Title 7"/>
          <p:cNvSpPr>
            <a:spLocks noGrp="1"/>
          </p:cNvSpPr>
          <p:nvPr>
            <p:ph type="title" hasCustomPrompt="1"/>
          </p:nvPr>
        </p:nvSpPr>
        <p:spPr>
          <a:xfrm>
            <a:off x="457200" y="349200"/>
            <a:ext cx="6364188" cy="993775"/>
          </a:xfr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28563485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3243">
          <p15:clr>
            <a:srgbClr val="FBAE40"/>
          </p15:clr>
        </p15:guide>
      </p15:sldGuideLst>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D. Title and Tex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226899052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67626" name="think-cell Slide" r:id="rId6" imgW="286" imgH="286" progId="TCLayout.ActiveDocument.1">
                  <p:embed/>
                </p:oleObj>
              </mc:Choice>
              <mc:Fallback>
                <p:oleObj name="think-cell Slide" r:id="rId6" imgW="286" imgH="286" progId="TCLayout.ActiveDocument.1">
                  <p:embed/>
                  <p:pic>
                    <p:nvPicPr>
                      <p:cNvPr id="5" name="Object 4"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8" name="Rectangle 7"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a:xfrm>
            <a:off x="457200" y="349200"/>
            <a:ext cx="6364188" cy="993775"/>
          </a:xfrm>
        </p:spPr>
        <p:txBody>
          <a:bodyPr/>
          <a:lstStyle>
            <a:lvl1pPr>
              <a:defRPr>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457201" y="1710000"/>
            <a:ext cx="8204454" cy="3024371"/>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34811843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72081330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68650"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1"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7" name="Rectangle 6"/>
          <p:cNvSpPr/>
          <p:nvPr userDrawn="1"/>
        </p:nvSpPr>
        <p:spPr bwMode="white">
          <a:xfrm>
            <a:off x="1" y="-982"/>
            <a:ext cx="3520800" cy="5149246"/>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l">
              <a:lnSpc>
                <a:spcPct val="90000"/>
              </a:lnSpc>
              <a:spcAft>
                <a:spcPts val="750"/>
              </a:spcAft>
            </a:pPr>
            <a:endParaRPr lang="en-US" sz="90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457200" y="1620740"/>
            <a:ext cx="2823300" cy="406641"/>
          </a:xfrm>
          <a:prstGeom prst="rect">
            <a:avLst/>
          </a:prstGeom>
        </p:spPr>
        <p:txBody>
          <a:bodyPr>
            <a:noAutofit/>
          </a:bodyPr>
          <a:lstStyle>
            <a:lvl1pPr marL="0" indent="0" algn="l">
              <a:buNone/>
              <a:defRPr sz="1400">
                <a:solidFill>
                  <a:srgbClr val="002D3F"/>
                </a:solidFill>
                <a:latin typeface="+mn-lt"/>
                <a:ea typeface="+mn-ea"/>
                <a:cs typeface="+mn-cs"/>
                <a:sym typeface="+mn-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add subtitle</a:t>
            </a:r>
          </a:p>
        </p:txBody>
      </p:sp>
      <p:sp>
        <p:nvSpPr>
          <p:cNvPr id="9" name="Title 4"/>
          <p:cNvSpPr>
            <a:spLocks noGrp="1"/>
          </p:cNvSpPr>
          <p:nvPr>
            <p:ph type="title" hasCustomPrompt="1"/>
          </p:nvPr>
        </p:nvSpPr>
        <p:spPr>
          <a:xfrm>
            <a:off x="457200" y="921140"/>
            <a:ext cx="2823300" cy="499059"/>
          </a:xfrm>
        </p:spPr>
        <p:txBody>
          <a:bodyPr anchor="t">
            <a:noAutofit/>
          </a:bodyPr>
          <a:lstStyle>
            <a:lvl1pPr>
              <a:defRPr sz="2500">
                <a:solidFill>
                  <a:srgbClr val="002D3F"/>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22328923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622">
          <p15:clr>
            <a:srgbClr val="FBAE40"/>
          </p15:clr>
        </p15:guide>
        <p15:guide id="2" pos="2880">
          <p15:clr>
            <a:srgbClr val="FBAE4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D. Section header box">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67166583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6967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2"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Title 1"/>
          <p:cNvSpPr>
            <a:spLocks noGrp="1"/>
          </p:cNvSpPr>
          <p:nvPr>
            <p:ph type="title" hasCustomPrompt="1"/>
          </p:nvPr>
        </p:nvSpPr>
        <p:spPr bwMode="blackWhite">
          <a:xfrm>
            <a:off x="963559" y="2002884"/>
            <a:ext cx="7215368" cy="2402993"/>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685783" rtl="0" eaLnBrk="1" fontAlgn="auto" latinLnBrk="0" hangingPunct="1">
              <a:lnSpc>
                <a:spcPts val="4500"/>
              </a:lnSpc>
              <a:spcBef>
                <a:spcPts val="0"/>
              </a:spcBef>
              <a:spcAft>
                <a:spcPts val="0"/>
              </a:spcAft>
              <a:defRPr lang="en-US" sz="4000" kern="1200" baseline="0" dirty="0">
                <a:solidFill>
                  <a:srgbClr val="002D3F"/>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960522" y="1069050"/>
            <a:ext cx="713791" cy="714452"/>
          </a:xfrm>
          <a:prstGeom prst="rect">
            <a:avLst/>
          </a:prstGeom>
          <a:noFill/>
          <a:ln>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mn-lt"/>
            </a:endParaRPr>
          </a:p>
        </p:txBody>
      </p:sp>
    </p:spTree>
    <p:extLst>
      <p:ext uri="{BB962C8B-B14F-4D97-AF65-F5344CB8AC3E}">
        <p14:creationId xmlns:p14="http://schemas.microsoft.com/office/powerpoint/2010/main" val="26279636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1265858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70698"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Title 1"/>
          <p:cNvSpPr>
            <a:spLocks noGrp="1"/>
          </p:cNvSpPr>
          <p:nvPr>
            <p:ph type="title" hasCustomPrompt="1"/>
          </p:nvPr>
        </p:nvSpPr>
        <p:spPr bwMode="blackWhite">
          <a:xfrm>
            <a:off x="472500" y="2872758"/>
            <a:ext cx="8202600" cy="1532318"/>
          </a:xfrm>
        </p:spPr>
        <p:txBody>
          <a:bodyPr anchor="t">
            <a:noAutofit/>
          </a:bodyPr>
          <a:lstStyle>
            <a:lvl1pPr>
              <a:defRPr sz="4000">
                <a:solidFill>
                  <a:srgbClr val="002D3F"/>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472501" y="2762568"/>
            <a:ext cx="8668940" cy="0"/>
          </a:xfrm>
          <a:prstGeom prst="line">
            <a:avLst/>
          </a:prstGeom>
          <a:ln w="19050" cmpd="sng">
            <a:solidFill>
              <a:srgbClr val="002D3F"/>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10A19F5B-A501-4059-97D2-9CF91FB46C80}"/>
              </a:ext>
            </a:extLst>
          </p:cNvPr>
          <p:cNvSpPr>
            <a:spLocks noGrp="1"/>
          </p:cNvSpPr>
          <p:nvPr>
            <p:ph type="ftr" sz="quarter" idx="11"/>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1359890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79662536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7898"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0" name="Freeform 14"/>
          <p:cNvSpPr/>
          <p:nvPr userDrawn="1"/>
        </p:nvSpPr>
        <p:spPr bwMode="ltGray">
          <a:xfrm>
            <a:off x="1143" y="983"/>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5" name="Title 4"/>
          <p:cNvSpPr>
            <a:spLocks noGrp="1"/>
          </p:cNvSpPr>
          <p:nvPr>
            <p:ph type="title" hasCustomPrompt="1"/>
          </p:nvPr>
        </p:nvSpPr>
        <p:spPr>
          <a:xfrm>
            <a:off x="457200" y="2075072"/>
            <a:ext cx="1874281" cy="986646"/>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5"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6216" b="7716"/>
          <a:stretch/>
        </p:blipFill>
        <p:spPr>
          <a:xfrm rot="120000">
            <a:off x="1630981" y="2554487"/>
            <a:ext cx="2021000" cy="2598713"/>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20774965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416303102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71722"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3048748" y="2"/>
            <a:ext cx="312713" cy="5148263"/>
          </a:xfrm>
          <a:prstGeom prst="rect">
            <a:avLst/>
          </a:prstGeom>
        </p:spPr>
      </p:pic>
      <p:sp>
        <p:nvSpPr>
          <p:cNvPr id="18" name="Date Placeholder 1"/>
          <p:cNvSpPr>
            <a:spLocks noGrp="1"/>
          </p:cNvSpPr>
          <p:nvPr>
            <p:ph type="dt" sz="half" idx="31"/>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2"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24" name="Rectangle 23"/>
          <p:cNvSpPr/>
          <p:nvPr userDrawn="1"/>
        </p:nvSpPr>
        <p:spPr bwMode="white">
          <a:xfrm>
            <a:off x="2" y="2"/>
            <a:ext cx="3059631"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457200" y="2012690"/>
            <a:ext cx="2361213" cy="1122884"/>
          </a:xfrm>
          <a:prstGeom prst="rect">
            <a:avLst/>
          </a:prstGeom>
        </p:spPr>
        <p:txBody>
          <a:bodyPr anchor="ctr">
            <a:noAutofit/>
          </a:bodyPr>
          <a:lstStyle>
            <a:lvl1pPr>
              <a:defRPr sz="2500">
                <a:solidFill>
                  <a:srgbClr val="002D3F"/>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7235879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319724196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72746"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5374207" y="2"/>
            <a:ext cx="312713" cy="5148263"/>
          </a:xfrm>
          <a:prstGeom prst="rect">
            <a:avLst/>
          </a:prstGeom>
        </p:spPr>
      </p:pic>
      <p:sp>
        <p:nvSpPr>
          <p:cNvPr id="14" name="Rectangle 13"/>
          <p:cNvSpPr/>
          <p:nvPr userDrawn="1"/>
        </p:nvSpPr>
        <p:spPr bwMode="white">
          <a:xfrm>
            <a:off x="2" y="2"/>
            <a:ext cx="5378967"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18" name="Date Placeholder 2"/>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1"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57200" y="349200"/>
            <a:ext cx="4722699" cy="993775"/>
          </a:xfrm>
          <a:prstGeom prst="rect">
            <a:avLst/>
          </a:prstGeo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4507281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10773050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73770"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6" name="Picture 15"/>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6771937" y="2"/>
            <a:ext cx="312713" cy="5148263"/>
          </a:xfrm>
          <a:prstGeom prst="rect">
            <a:avLst/>
          </a:prstGeom>
        </p:spPr>
      </p:pic>
      <p:sp>
        <p:nvSpPr>
          <p:cNvPr id="10" name="Rectangle 9"/>
          <p:cNvSpPr/>
          <p:nvPr userDrawn="1"/>
        </p:nvSpPr>
        <p:spPr bwMode="white">
          <a:xfrm>
            <a:off x="0" y="2"/>
            <a:ext cx="6775704"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22"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457200" y="349200"/>
            <a:ext cx="6091488" cy="993775"/>
          </a:xfrm>
          <a:prstGeom prst="rect">
            <a:avLst/>
          </a:prstGeo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6604311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58309497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7479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23" name="Picture 22"/>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2753304" y="2"/>
            <a:ext cx="312713" cy="5148263"/>
          </a:xfrm>
          <a:prstGeom prst="rect">
            <a:avLst/>
          </a:prstGeom>
        </p:spPr>
      </p:pic>
      <p:sp>
        <p:nvSpPr>
          <p:cNvPr id="24" name="Title 4"/>
          <p:cNvSpPr>
            <a:spLocks noGrp="1"/>
          </p:cNvSpPr>
          <p:nvPr>
            <p:ph type="title" hasCustomPrompt="1"/>
          </p:nvPr>
        </p:nvSpPr>
        <p:spPr>
          <a:xfrm>
            <a:off x="457200" y="2012690"/>
            <a:ext cx="2361213" cy="1122884"/>
          </a:xfrm>
          <a:prstGeom prst="rect">
            <a:avLst/>
          </a:prstGeom>
        </p:spPr>
        <p:txBody>
          <a:bodyPr anchor="ctr">
            <a:noAutofit/>
          </a:bodyPr>
          <a:lstStyle>
            <a:lvl1pPr>
              <a:defRPr sz="2500">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3060573" y="-982"/>
            <a:ext cx="6083428" cy="51492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25" name="Date Placeholder 1"/>
          <p:cNvSpPr>
            <a:spLocks noGrp="1"/>
          </p:cNvSpPr>
          <p:nvPr>
            <p:ph type="dt" sz="half" idx="29"/>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28" name="TextBox 27"/>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7480645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128285131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75818"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4267189" y="2"/>
            <a:ext cx="312713" cy="5148263"/>
          </a:xfrm>
          <a:prstGeom prst="rect">
            <a:avLst/>
          </a:prstGeom>
        </p:spPr>
      </p:pic>
      <p:sp>
        <p:nvSpPr>
          <p:cNvPr id="11" name="Rectangle 10"/>
          <p:cNvSpPr/>
          <p:nvPr userDrawn="1"/>
        </p:nvSpPr>
        <p:spPr>
          <a:xfrm>
            <a:off x="4572000" y="2"/>
            <a:ext cx="4572000" cy="5148263"/>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4569018" y="2"/>
            <a:ext cx="4574983" cy="5148263"/>
          </a:xfrm>
          <a:prstGeom prst="rect">
            <a:avLst/>
          </a:prstGeom>
          <a:noFill/>
        </p:spPr>
        <p:txBody>
          <a:bodyPr lIns="914400" tIns="914400" rIns="914400" bIns="914400"/>
          <a:lstStyle>
            <a:lvl1pPr algn="ctr">
              <a:defRPr sz="1350"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457200" y="1340442"/>
            <a:ext cx="3306600" cy="2467383"/>
          </a:xfrm>
          <a:prstGeom prst="rect">
            <a:avLst/>
          </a:prstGeom>
          <a:noFill/>
        </p:spPr>
        <p:txBody>
          <a:bodyPr wrap="square" lIns="0" tIns="0" rIns="320040" bIns="0"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5" name="Date Placeholder 2"/>
          <p:cNvSpPr>
            <a:spLocks noGrp="1"/>
          </p:cNvSpPr>
          <p:nvPr>
            <p:ph type="dt" sz="half" idx="15"/>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19090397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185535987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76842"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5557389" y="2"/>
            <a:ext cx="312713" cy="5148263"/>
          </a:xfrm>
          <a:prstGeom prst="rect">
            <a:avLst/>
          </a:prstGeom>
        </p:spPr>
      </p:pic>
      <p:sp>
        <p:nvSpPr>
          <p:cNvPr id="11" name="Rectangle 10"/>
          <p:cNvSpPr/>
          <p:nvPr userDrawn="1"/>
        </p:nvSpPr>
        <p:spPr bwMode="gray">
          <a:xfrm>
            <a:off x="5864660" y="2"/>
            <a:ext cx="3279343"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5865021" y="2"/>
            <a:ext cx="3278981" cy="5148263"/>
          </a:xfrm>
          <a:prstGeom prst="rect">
            <a:avLst/>
          </a:prstGeom>
          <a:noFill/>
        </p:spPr>
        <p:txBody>
          <a:bodyPr lIns="182880" tIns="914400" rIns="182880" bIns="914400"/>
          <a:lstStyle>
            <a:lvl1pPr algn="ctr">
              <a:defRPr sz="12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itle 1"/>
          <p:cNvSpPr>
            <a:spLocks noGrp="1"/>
          </p:cNvSpPr>
          <p:nvPr>
            <p:ph type="title" hasCustomPrompt="1"/>
          </p:nvPr>
        </p:nvSpPr>
        <p:spPr bwMode="black">
          <a:xfrm>
            <a:off x="457200" y="1340442"/>
            <a:ext cx="4701666" cy="2467383"/>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6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8576338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072325839"/>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377866" name="think-cell Slide" r:id="rId6" imgW="324" imgH="324" progId="TCLayout.ActiveDocument.1">
                  <p:embed/>
                </p:oleObj>
              </mc:Choice>
              <mc:Fallback>
                <p:oleObj name="think-cell Slide" r:id="rId6" imgW="324" imgH="324" progId="TCLayout.ActiveDocument.1">
                  <p:embed/>
                  <p:pic>
                    <p:nvPicPr>
                      <p:cNvPr id="3" name="Object 2" hidden="1"/>
                      <p:cNvPicPr/>
                      <p:nvPr/>
                    </p:nvPicPr>
                    <p:blipFill>
                      <a:blip r:embed="rId7"/>
                      <a:stretch>
                        <a:fillRect/>
                      </a:stretch>
                    </p:blipFill>
                    <p:spPr>
                      <a:xfrm>
                        <a:off x="1192" y="1195"/>
                        <a:ext cx="1190" cy="1191"/>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0" name="Freeform 14"/>
          <p:cNvSpPr/>
          <p:nvPr userDrawn="1"/>
        </p:nvSpPr>
        <p:spPr bwMode="ltGray">
          <a:xfrm>
            <a:off x="1143" y="983"/>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8" name="TextBox 17"/>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20" name="Title 2"/>
          <p:cNvSpPr>
            <a:spLocks noGrp="1"/>
          </p:cNvSpPr>
          <p:nvPr>
            <p:ph type="title" hasCustomPrompt="1"/>
          </p:nvPr>
        </p:nvSpPr>
        <p:spPr>
          <a:xfrm>
            <a:off x="457200" y="2075072"/>
            <a:ext cx="1874281" cy="986646"/>
          </a:xfrm>
          <a:prstGeom prst="rect">
            <a:avLst/>
          </a:prstGeom>
        </p:spPr>
        <p:txBody>
          <a:bodyPr anchor="ctr">
            <a:noAutofit/>
          </a:bodyPr>
          <a:lstStyle>
            <a:lvl1pPr>
              <a:defRPr sz="2500">
                <a:solidFill>
                  <a:srgbClr val="002D3F"/>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349331" y="2695294"/>
            <a:ext cx="1023938" cy="2539571"/>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3289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25355807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78890"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0" name="Freeform 14"/>
          <p:cNvSpPr/>
          <p:nvPr userDrawn="1"/>
        </p:nvSpPr>
        <p:spPr bwMode="ltGray">
          <a:xfrm>
            <a:off x="1143" y="983"/>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5" name="Title 4"/>
          <p:cNvSpPr>
            <a:spLocks noGrp="1"/>
          </p:cNvSpPr>
          <p:nvPr>
            <p:ph type="title" hasCustomPrompt="1"/>
          </p:nvPr>
        </p:nvSpPr>
        <p:spPr>
          <a:xfrm>
            <a:off x="457200" y="2075072"/>
            <a:ext cx="1874281" cy="986646"/>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5"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6216" b="7716"/>
          <a:stretch/>
        </p:blipFill>
        <p:spPr>
          <a:xfrm rot="120000">
            <a:off x="1630981" y="2554487"/>
            <a:ext cx="2021000" cy="2598713"/>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4961625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37392375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7991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0" name="Date Placeholder 7"/>
          <p:cNvSpPr>
            <a:spLocks noGrp="1"/>
          </p:cNvSpPr>
          <p:nvPr>
            <p:ph type="dt" sz="half" idx="11"/>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7"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9" name="Pentagon 3"/>
          <p:cNvSpPr/>
          <p:nvPr userDrawn="1"/>
        </p:nvSpPr>
        <p:spPr bwMode="white">
          <a:xfrm>
            <a:off x="1" y="2"/>
            <a:ext cx="4070190" cy="5148263"/>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457200" y="1340442"/>
            <a:ext cx="3061977" cy="2467383"/>
          </a:xfrm>
          <a:prstGeom prst="rect">
            <a:avLst/>
          </a:prstGeom>
        </p:spPr>
        <p:txBody>
          <a:bodyPr anchor="ctr">
            <a:noAutofit/>
          </a:bodyPr>
          <a:lstStyle>
            <a:lvl1pPr>
              <a:defRPr sz="3200" b="0">
                <a:solidFill>
                  <a:srgbClr val="002D3F"/>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436146" y="2548154"/>
            <a:ext cx="973931" cy="2681387"/>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4834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173922857"/>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80938"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9" name="Pentagon 3"/>
          <p:cNvSpPr/>
          <p:nvPr userDrawn="1"/>
        </p:nvSpPr>
        <p:spPr bwMode="white">
          <a:xfrm>
            <a:off x="1" y="2"/>
            <a:ext cx="4070190" cy="5148263"/>
          </a:xfrm>
          <a:prstGeom prst="homePlate">
            <a:avLst>
              <a:gd name="adj" fmla="val 12939"/>
            </a:avLst>
          </a:pr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20" name="Title 1"/>
          <p:cNvSpPr>
            <a:spLocks noGrp="1"/>
          </p:cNvSpPr>
          <p:nvPr>
            <p:ph type="title" hasCustomPrompt="1"/>
          </p:nvPr>
        </p:nvSpPr>
        <p:spPr>
          <a:xfrm>
            <a:off x="457200" y="1340442"/>
            <a:ext cx="3061977" cy="2467383"/>
          </a:xfrm>
          <a:prstGeom prst="rect">
            <a:avLst/>
          </a:prstGeom>
        </p:spPr>
        <p:txBody>
          <a:bodyPr anchor="ctr">
            <a:noAutofit/>
          </a:bodyPr>
          <a:lstStyle>
            <a:lvl1pPr>
              <a:defRPr sz="3200" b="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4"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5"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7562" b="6867"/>
          <a:stretch/>
        </p:blipFill>
        <p:spPr>
          <a:xfrm>
            <a:off x="2683546" y="2564599"/>
            <a:ext cx="2021000" cy="2583665"/>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3882543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36571101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8922"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0" name="Date Placeholder 7"/>
          <p:cNvSpPr>
            <a:spLocks noGrp="1"/>
          </p:cNvSpPr>
          <p:nvPr>
            <p:ph type="dt" sz="half" idx="11"/>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7"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9" name="Pentagon 3"/>
          <p:cNvSpPr/>
          <p:nvPr userDrawn="1"/>
        </p:nvSpPr>
        <p:spPr bwMode="white">
          <a:xfrm>
            <a:off x="1" y="2"/>
            <a:ext cx="4070190" cy="5148263"/>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457200" y="1340442"/>
            <a:ext cx="3061977" cy="2467383"/>
          </a:xfrm>
          <a:prstGeom prst="rect">
            <a:avLst/>
          </a:prstGeom>
        </p:spPr>
        <p:txBody>
          <a:bodyPr anchor="ctr">
            <a:noAutofit/>
          </a:bodyPr>
          <a:lstStyle>
            <a:lvl1pPr>
              <a:defRPr sz="3200" b="0">
                <a:solidFill>
                  <a:srgbClr val="002D3F"/>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436146" y="2548154"/>
            <a:ext cx="973931" cy="2681387"/>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2897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263034687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81962"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Pentagon 8"/>
          <p:cNvSpPr/>
          <p:nvPr/>
        </p:nvSpPr>
        <p:spPr bwMode="white">
          <a:xfrm>
            <a:off x="1" y="2"/>
            <a:ext cx="4772660" cy="5148263"/>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57200" y="349200"/>
            <a:ext cx="3576169" cy="993775"/>
          </a:xfrm>
          <a:prstGeom prst="rect">
            <a:avLst/>
          </a:prstGeom>
        </p:spPr>
        <p:txBody>
          <a:bodyPr/>
          <a:lstStyle>
            <a:lvl1pPr>
              <a:defRPr>
                <a:latin typeface="+mj-lt"/>
                <a:ea typeface="+mj-ea"/>
                <a:cs typeface="+mj-cs"/>
                <a:sym typeface="+mj-lt"/>
              </a:defRPr>
            </a:lvl1pPr>
          </a:lstStyle>
          <a:p>
            <a:r>
              <a:rPr lang="en-US"/>
              <a:t>Click to add title</a:t>
            </a:r>
          </a:p>
        </p:txBody>
      </p:sp>
      <p:sp>
        <p:nvSpPr>
          <p:cNvPr id="13"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18"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6" name="TextBox 15"/>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048354" y="2694698"/>
            <a:ext cx="1023938" cy="2539571"/>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7962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58362157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82986"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Pentagon 8"/>
          <p:cNvSpPr/>
          <p:nvPr/>
        </p:nvSpPr>
        <p:spPr bwMode="white">
          <a:xfrm>
            <a:off x="1" y="2"/>
            <a:ext cx="4772660" cy="5148263"/>
          </a:xfrm>
          <a:prstGeom prst="homePlate">
            <a:avLst>
              <a:gd name="adj" fmla="val 12939"/>
            </a:avLst>
          </a:pr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3" name="Title 2"/>
          <p:cNvSpPr>
            <a:spLocks noGrp="1"/>
          </p:cNvSpPr>
          <p:nvPr>
            <p:ph type="title" hasCustomPrompt="1"/>
          </p:nvPr>
        </p:nvSpPr>
        <p:spPr>
          <a:xfrm>
            <a:off x="457200" y="349200"/>
            <a:ext cx="3576169" cy="993775"/>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4"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5"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3345130" y="2558219"/>
            <a:ext cx="2021000" cy="2594814"/>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25712631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117906471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84010"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2" y="2"/>
            <a:ext cx="6334679" cy="5148263"/>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457200" y="349200"/>
            <a:ext cx="4706172" cy="993775"/>
          </a:xfrm>
          <a:prstGeom prst="rect">
            <a:avLst/>
          </a:prstGeom>
        </p:spPr>
        <p:txBody>
          <a:bodyPr/>
          <a:lstStyle>
            <a:lvl1pPr>
              <a:defRPr>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617756" y="2694698"/>
            <a:ext cx="1023938" cy="2539571"/>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3105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03022376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85034"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2" y="2"/>
            <a:ext cx="6334679" cy="5148263"/>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2" name="Title 1"/>
          <p:cNvSpPr>
            <a:spLocks noGrp="1"/>
          </p:cNvSpPr>
          <p:nvPr>
            <p:ph type="title" hasCustomPrompt="1"/>
          </p:nvPr>
        </p:nvSpPr>
        <p:spPr>
          <a:xfrm>
            <a:off x="457200" y="349200"/>
            <a:ext cx="4706172" cy="993775"/>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7"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8"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4925722" y="2558219"/>
            <a:ext cx="2021000" cy="2594814"/>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2841593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397530741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86058"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0" name="TextBox 9"/>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472500" y="2872407"/>
            <a:ext cx="8199900" cy="1206028"/>
          </a:xfrm>
        </p:spPr>
        <p:txBody>
          <a:bodyPr anchor="b">
            <a:noAutofit/>
          </a:bodyPr>
          <a:lstStyle>
            <a:lvl1pPr marL="0" algn="l" defTabSz="685783" rtl="0" eaLnBrk="1" fontAlgn="auto" latinLnBrk="0" hangingPunct="1">
              <a:lnSpc>
                <a:spcPts val="4500"/>
              </a:lnSpc>
              <a:spcBef>
                <a:spcPts val="0"/>
              </a:spcBef>
              <a:spcAft>
                <a:spcPts val="0"/>
              </a:spcAft>
              <a:defRPr lang="en-US" sz="40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10712144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D. Big statement icon">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02165500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87082"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Date Placeholder 7"/>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11"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6" name="Rectangle 5"/>
          <p:cNvSpPr/>
          <p:nvPr userDrawn="1"/>
        </p:nvSpPr>
        <p:spPr bwMode="white">
          <a:xfrm>
            <a:off x="472500" y="469541"/>
            <a:ext cx="699516" cy="700164"/>
          </a:xfrm>
          <a:prstGeom prst="rect">
            <a:avLst/>
          </a:prstGeom>
          <a:noFill/>
          <a:ln>
            <a:solidFill>
              <a:srgbClr val="002D3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472500" y="2872407"/>
            <a:ext cx="8199900" cy="1206028"/>
          </a:xfrm>
          <a:prstGeom prst="rect">
            <a:avLst/>
          </a:prstGeom>
        </p:spPr>
        <p:txBody>
          <a:bodyPr anchor="b">
            <a:noAutofit/>
          </a:bodyPr>
          <a:lstStyle>
            <a:lvl1pPr marL="0" algn="l" defTabSz="685783" rtl="0" eaLnBrk="1" fontAlgn="auto" latinLnBrk="0" hangingPunct="1">
              <a:lnSpc>
                <a:spcPts val="4500"/>
              </a:lnSpc>
              <a:spcBef>
                <a:spcPts val="0"/>
              </a:spcBef>
              <a:spcAft>
                <a:spcPts val="0"/>
              </a:spcAft>
              <a:defRPr lang="en-US" sz="4000" kern="1200" baseline="0" dirty="0">
                <a:solidFill>
                  <a:srgbClr val="002D3F"/>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40114649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rgbClr val="00212E"/>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215504131"/>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388106"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192" y="1195"/>
                        <a:ext cx="1190" cy="1191"/>
                      </a:xfrm>
                      <a:prstGeom prst="rect">
                        <a:avLst/>
                      </a:prstGeom>
                    </p:spPr>
                  </p:pic>
                </p:oleObj>
              </mc:Fallback>
            </mc:AlternateContent>
          </a:graphicData>
        </a:graphic>
      </p:graphicFrame>
      <p:sp>
        <p:nvSpPr>
          <p:cNvPr id="6"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5097831" y="79632"/>
            <a:ext cx="577477" cy="7514866"/>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9144000" cy="4404576"/>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002D3F"/>
          </a:solidFill>
          <a:ln>
            <a:noFill/>
          </a:ln>
          <a:effectLst/>
        </p:spPr>
        <p:txBody>
          <a:bodyPr vert="horz" wrap="square" lIns="68580" tIns="34290" rIns="68580" bIns="34290" numCol="1" anchor="t" anchorCtr="0" compatLnSpc="1">
            <a:prstTxWarp prst="textNoShape">
              <a:avLst/>
            </a:prstTxWarp>
            <a:noAutofit/>
          </a:bodyPr>
          <a:lstStyle/>
          <a:p>
            <a:endParaRPr lang="en-US" sz="1013">
              <a:latin typeface="+mn-lt"/>
              <a:ea typeface="+mn-ea"/>
              <a:cs typeface="+mn-cs"/>
              <a:sym typeface="+mn-lt"/>
            </a:endParaRPr>
          </a:p>
        </p:txBody>
      </p:sp>
    </p:spTree>
    <p:extLst>
      <p:ext uri="{BB962C8B-B14F-4D97-AF65-F5344CB8AC3E}">
        <p14:creationId xmlns:p14="http://schemas.microsoft.com/office/powerpoint/2010/main" val="4172076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rgbClr val="2C2C2C"/>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201707849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89130" name="think-cell Slide" r:id="rId5" imgW="286" imgH="286" progId="TCLayout.ActiveDocument.1">
                  <p:embed/>
                </p:oleObj>
              </mc:Choice>
              <mc:Fallback>
                <p:oleObj name="think-cell Slide" r:id="rId5" imgW="286" imgH="286" progId="TCLayout.ActiveDocument.1">
                  <p:embed/>
                  <p:pic>
                    <p:nvPicPr>
                      <p:cNvPr id="6" name="Object 5"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9" name="Rectangle 8"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JS SlideHeader"/>
          <p:cNvSpPr txBox="1"/>
          <p:nvPr/>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57200" y="349200"/>
            <a:ext cx="6364188" cy="993775"/>
          </a:xfrm>
        </p:spPr>
        <p:txBody>
          <a:bodyPr/>
          <a:lstStyle>
            <a:lvl1pPr>
              <a:defRPr>
                <a:solidFill>
                  <a:schemeClr val="bg1"/>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29249167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280742913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90154" name="think-cell Slide" r:id="rId5" imgW="286" imgH="286" progId="TCLayout.ActiveDocument.1">
                  <p:embed/>
                </p:oleObj>
              </mc:Choice>
              <mc:Fallback>
                <p:oleObj name="think-cell Slide" r:id="rId5" imgW="286" imgH="286" progId="TCLayout.ActiveDocument.1">
                  <p:embed/>
                  <p:pic>
                    <p:nvPicPr>
                      <p:cNvPr id="2" name="Object 1"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13" name="Freeform 12"/>
          <p:cNvSpPr/>
          <p:nvPr/>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17" name="Freeform 12"/>
          <p:cNvSpPr/>
          <p:nvPr userDrawn="1"/>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20" name="JS SlideHeader"/>
          <p:cNvSpPr txBox="1"/>
          <p:nvPr userDrawn="1"/>
        </p:nvSpPr>
        <p:spPr>
          <a:xfrm>
            <a:off x="457200" y="2505561"/>
            <a:ext cx="2129850" cy="181909"/>
          </a:xfrm>
          <a:prstGeom prst="rect">
            <a:avLst/>
          </a:prstGeom>
          <a:noFill/>
        </p:spPr>
        <p:txBody>
          <a:bodyPr wrap="square" lIns="0" tIns="0" rIns="0" bIns="0" rtlCol="0" anchor="ctr">
            <a:spAutoFit/>
          </a:bodyPr>
          <a:lstStyle/>
          <a:p>
            <a:pPr marL="0" indent="0" algn="ctr">
              <a:lnSpc>
                <a:spcPct val="106000"/>
              </a:lnSpc>
              <a:spcAft>
                <a:spcPts val="525"/>
              </a:spcAft>
              <a:buFontTx/>
              <a:buNone/>
            </a:pPr>
            <a:r>
              <a:rPr lang="en-US" sz="1200" b="1" i="0" u="none">
                <a:solidFill>
                  <a:srgbClr val="FF0000"/>
                </a:solidFill>
                <a:latin typeface="Arial" panose="020B0604020202020204" pitchFamily="34" charset="0"/>
                <a:ea typeface="+mn-ea"/>
                <a:cs typeface="+mn-cs"/>
                <a:sym typeface="+mn-lt"/>
              </a:rPr>
              <a:t>Table of contents</a:t>
            </a:r>
          </a:p>
        </p:txBody>
      </p:sp>
      <p:sp>
        <p:nvSpPr>
          <p:cNvPr id="15"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24"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9" name="TextBox 18"/>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331478" y="2692554"/>
            <a:ext cx="1023938" cy="2539571"/>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007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315756903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91178" name="think-cell Slide" r:id="rId5" imgW="286" imgH="286" progId="TCLayout.ActiveDocument.1">
                  <p:embed/>
                </p:oleObj>
              </mc:Choice>
              <mc:Fallback>
                <p:oleObj name="think-cell Slide" r:id="rId5" imgW="286" imgH="286" progId="TCLayout.ActiveDocument.1">
                  <p:embed/>
                  <p:pic>
                    <p:nvPicPr>
                      <p:cNvPr id="2" name="Object 1"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1" name="TextBox 10"/>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Tree>
    <p:extLst>
      <p:ext uri="{BB962C8B-B14F-4D97-AF65-F5344CB8AC3E}">
        <p14:creationId xmlns:p14="http://schemas.microsoft.com/office/powerpoint/2010/main" val="38900466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37729811"/>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9946"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9" name="Pentagon 3"/>
          <p:cNvSpPr/>
          <p:nvPr userDrawn="1"/>
        </p:nvSpPr>
        <p:spPr bwMode="white">
          <a:xfrm>
            <a:off x="1" y="2"/>
            <a:ext cx="4070190" cy="5148263"/>
          </a:xfrm>
          <a:prstGeom prst="homePlate">
            <a:avLst>
              <a:gd name="adj" fmla="val 12939"/>
            </a:avLst>
          </a:pr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20" name="Title 1"/>
          <p:cNvSpPr>
            <a:spLocks noGrp="1"/>
          </p:cNvSpPr>
          <p:nvPr>
            <p:ph type="title" hasCustomPrompt="1"/>
          </p:nvPr>
        </p:nvSpPr>
        <p:spPr>
          <a:xfrm>
            <a:off x="457200" y="1340442"/>
            <a:ext cx="3061977" cy="2467383"/>
          </a:xfrm>
          <a:prstGeom prst="rect">
            <a:avLst/>
          </a:prstGeom>
        </p:spPr>
        <p:txBody>
          <a:bodyPr anchor="ctr">
            <a:noAutofit/>
          </a:bodyPr>
          <a:lstStyle>
            <a:lvl1pPr>
              <a:defRPr sz="3200" b="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4"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5"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7562" b="6867"/>
          <a:stretch/>
        </p:blipFill>
        <p:spPr>
          <a:xfrm>
            <a:off x="2683546" y="2564599"/>
            <a:ext cx="2021000" cy="2583665"/>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41430316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p:cSld name="D. Blank">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07549451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92202"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19535793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p:cSld name="D. Disclaim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56771219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93226" name="think-cell Slide" r:id="rId5" imgW="286" imgH="286" progId="TCLayout.ActiveDocument.1">
                  <p:embed/>
                </p:oleObj>
              </mc:Choice>
              <mc:Fallback>
                <p:oleObj name="think-cell Slide" r:id="rId5" imgW="286" imgH="286" progId="TCLayout.ActiveDocument.1">
                  <p:embed/>
                  <p:pic>
                    <p:nvPicPr>
                      <p:cNvPr id="2" name="Object 1"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10"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1156976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type="blank" preserve="1">
  <p:cSld name="D. En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378563404"/>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394250" name="think-cell Slide" r:id="rId5" imgW="384" imgH="384" progId="TCLayout.ActiveDocument.1">
                  <p:embed/>
                </p:oleObj>
              </mc:Choice>
              <mc:Fallback>
                <p:oleObj name="think-cell Slide" r:id="rId5" imgW="384" imgH="384"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50D1A4DD-1E19-45BF-AC08-5F583FB65A1B}"/>
              </a:ext>
            </a:extLst>
          </p:cNvPr>
          <p:cNvSpPr>
            <a:spLocks noGrp="1"/>
          </p:cNvSpPr>
          <p:nvPr>
            <p:ph type="ftr" sz="quarter" idx="10"/>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12315980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75708663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39527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grpSp>
        <p:nvGrpSpPr>
          <p:cNvPr id="51" name="Group 50"/>
          <p:cNvGrpSpPr/>
          <p:nvPr userDrawn="1"/>
        </p:nvGrpSpPr>
        <p:grpSpPr>
          <a:xfrm>
            <a:off x="900" y="-1949"/>
            <a:ext cx="9142200" cy="5152160"/>
            <a:chOff x="900" y="-1949"/>
            <a:chExt cx="9142200" cy="5152160"/>
          </a:xfrm>
        </p:grpSpPr>
        <p:sp>
          <p:nvSpPr>
            <p:cNvPr id="52" name="Slide edges"/>
            <p:cNvSpPr>
              <a:spLocks/>
            </p:cNvSpPr>
            <p:nvPr/>
          </p:nvSpPr>
          <p:spPr bwMode="auto">
            <a:xfrm>
              <a:off x="900" y="-1949"/>
              <a:ext cx="9142200" cy="515216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A4A7A9"/>
            </a:solidFill>
            <a:ln>
              <a:noFill/>
            </a:ln>
          </p:spPr>
          <p:txBody>
            <a:bodyPr vert="horz" wrap="square" lIns="68580" tIns="34290" rIns="68580" bIns="34290" numCol="1" anchor="t" anchorCtr="0" compatLnSpc="1">
              <a:prstTxWarp prst="textNoShape">
                <a:avLst/>
              </a:prstTxWarp>
            </a:bodyPr>
            <a:lstStyle/>
            <a:p>
              <a:pPr>
                <a:defRPr/>
              </a:pPr>
              <a:endParaRPr lang="en-US">
                <a:solidFill>
                  <a:srgbClr val="575757"/>
                </a:solidFill>
              </a:endParaRPr>
            </a:p>
          </p:txBody>
        </p:sp>
        <p:sp>
          <p:nvSpPr>
            <p:cNvPr id="53" name="Footnote measure"/>
            <p:cNvSpPr>
              <a:spLocks noChangeArrowheads="1"/>
            </p:cNvSpPr>
            <p:nvPr/>
          </p:nvSpPr>
          <p:spPr bwMode="auto">
            <a:xfrm>
              <a:off x="457201" y="4589938"/>
              <a:ext cx="8204454" cy="332399"/>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54" name="Whitespace measure"/>
            <p:cNvSpPr>
              <a:spLocks noChangeArrowheads="1"/>
            </p:cNvSpPr>
            <p:nvPr/>
          </p:nvSpPr>
          <p:spPr bwMode="auto">
            <a:xfrm>
              <a:off x="457201" y="1131085"/>
              <a:ext cx="8204454" cy="435777"/>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55" name="Rectangle 6"/>
            <p:cNvSpPr>
              <a:spLocks noChangeArrowheads="1"/>
            </p:cNvSpPr>
            <p:nvPr/>
          </p:nvSpPr>
          <p:spPr bwMode="auto">
            <a:xfrm>
              <a:off x="471599" y="1129023"/>
              <a:ext cx="8206874" cy="43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57" name="No-fly zone"/>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close/>
                  <a:moveTo>
                    <a:pt x="6021" y="0"/>
                  </a:moveTo>
                  <a:lnTo>
                    <a:pt x="0" y="0"/>
                  </a:lnTo>
                  <a:lnTo>
                    <a:pt x="0" y="3390"/>
                  </a:lnTo>
                  <a:lnTo>
                    <a:pt x="6021" y="3390"/>
                  </a:lnTo>
                  <a:lnTo>
                    <a:pt x="6021" y="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58" name="Freeform 8"/>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moveTo>
                    <a:pt x="6021" y="0"/>
                  </a:moveTo>
                  <a:lnTo>
                    <a:pt x="0" y="0"/>
                  </a:lnTo>
                  <a:lnTo>
                    <a:pt x="0" y="3390"/>
                  </a:lnTo>
                  <a:lnTo>
                    <a:pt x="6021" y="3390"/>
                  </a:lnTo>
                  <a:lnTo>
                    <a:pt x="60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nvGrpSpPr>
            <p:cNvPr id="59" name="Gutter space"/>
            <p:cNvGrpSpPr/>
            <p:nvPr/>
          </p:nvGrpSpPr>
          <p:grpSpPr>
            <a:xfrm>
              <a:off x="951744" y="470043"/>
              <a:ext cx="7215368" cy="4119894"/>
              <a:chOff x="2322513" y="1258888"/>
              <a:chExt cx="7543800" cy="4341813"/>
            </a:xfrm>
            <a:solidFill>
              <a:schemeClr val="accent5">
                <a:alpha val="15000"/>
              </a:schemeClr>
            </a:solidFill>
          </p:grpSpPr>
          <p:sp>
            <p:nvSpPr>
              <p:cNvPr id="84" name="Rectangle 34"/>
              <p:cNvSpPr>
                <a:spLocks noChangeArrowheads="1"/>
              </p:cNvSpPr>
              <p:nvPr/>
            </p:nvSpPr>
            <p:spPr bwMode="auto">
              <a:xfrm>
                <a:off x="6716713" y="1258888"/>
                <a:ext cx="227013"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5" name="Rectangle 35"/>
              <p:cNvSpPr>
                <a:spLocks noChangeArrowheads="1"/>
              </p:cNvSpPr>
              <p:nvPr/>
            </p:nvSpPr>
            <p:spPr bwMode="auto">
              <a:xfrm>
                <a:off x="818356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6" name="Rectangle 36"/>
              <p:cNvSpPr>
                <a:spLocks noChangeArrowheads="1"/>
              </p:cNvSpPr>
              <p:nvPr/>
            </p:nvSpPr>
            <p:spPr bwMode="auto">
              <a:xfrm>
                <a:off x="7451726"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7" name="Rectangle 37"/>
              <p:cNvSpPr>
                <a:spLocks noChangeArrowheads="1"/>
              </p:cNvSpPr>
              <p:nvPr/>
            </p:nvSpPr>
            <p:spPr bwMode="auto">
              <a:xfrm>
                <a:off x="89154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8" name="Rectangle 38"/>
              <p:cNvSpPr>
                <a:spLocks noChangeArrowheads="1"/>
              </p:cNvSpPr>
              <p:nvPr/>
            </p:nvSpPr>
            <p:spPr bwMode="auto">
              <a:xfrm>
                <a:off x="9647238" y="1258888"/>
                <a:ext cx="219075"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9" name="Rectangle 39"/>
              <p:cNvSpPr>
                <a:spLocks noChangeArrowheads="1"/>
              </p:cNvSpPr>
              <p:nvPr/>
            </p:nvSpPr>
            <p:spPr bwMode="auto">
              <a:xfrm>
                <a:off x="5984876" y="1258888"/>
                <a:ext cx="23018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0" name="Rectangle 40"/>
              <p:cNvSpPr>
                <a:spLocks noChangeArrowheads="1"/>
              </p:cNvSpPr>
              <p:nvPr/>
            </p:nvSpPr>
            <p:spPr bwMode="auto">
              <a:xfrm>
                <a:off x="2322513" y="1258888"/>
                <a:ext cx="228600"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1" name="Rectangle 41"/>
              <p:cNvSpPr>
                <a:spLocks noChangeArrowheads="1"/>
              </p:cNvSpPr>
              <p:nvPr/>
            </p:nvSpPr>
            <p:spPr bwMode="auto">
              <a:xfrm>
                <a:off x="305911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2" name="Rectangle 42"/>
              <p:cNvSpPr>
                <a:spLocks noChangeArrowheads="1"/>
              </p:cNvSpPr>
              <p:nvPr/>
            </p:nvSpPr>
            <p:spPr bwMode="auto">
              <a:xfrm>
                <a:off x="379095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3" name="Rectangle 43"/>
              <p:cNvSpPr>
                <a:spLocks noChangeArrowheads="1"/>
              </p:cNvSpPr>
              <p:nvPr/>
            </p:nvSpPr>
            <p:spPr bwMode="auto">
              <a:xfrm>
                <a:off x="45212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4" name="Rectangle 44"/>
              <p:cNvSpPr>
                <a:spLocks noChangeArrowheads="1"/>
              </p:cNvSpPr>
              <p:nvPr/>
            </p:nvSpPr>
            <p:spPr bwMode="auto">
              <a:xfrm>
                <a:off x="5253038"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grpSp>
          <p:nvGrpSpPr>
            <p:cNvPr id="60" name="Group 59"/>
            <p:cNvGrpSpPr/>
            <p:nvPr/>
          </p:nvGrpSpPr>
          <p:grpSpPr>
            <a:xfrm>
              <a:off x="900" y="470043"/>
              <a:ext cx="9142200" cy="4119894"/>
              <a:chOff x="900" y="470043"/>
              <a:chExt cx="9142200" cy="4119894"/>
            </a:xfrm>
          </p:grpSpPr>
          <p:sp>
            <p:nvSpPr>
              <p:cNvPr id="64" name="Line 14"/>
              <p:cNvSpPr>
                <a:spLocks noChangeShapeType="1"/>
              </p:cNvSpPr>
              <p:nvPr/>
            </p:nvSpPr>
            <p:spPr bwMode="auto">
              <a:xfrm>
                <a:off x="900" y="68940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5" name="Line 15"/>
              <p:cNvSpPr>
                <a:spLocks noChangeShapeType="1"/>
              </p:cNvSpPr>
              <p:nvPr/>
            </p:nvSpPr>
            <p:spPr bwMode="auto">
              <a:xfrm>
                <a:off x="900" y="470043"/>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6" name="Line 16"/>
              <p:cNvSpPr>
                <a:spLocks noChangeShapeType="1"/>
              </p:cNvSpPr>
              <p:nvPr/>
            </p:nvSpPr>
            <p:spPr bwMode="auto">
              <a:xfrm>
                <a:off x="900" y="458993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7" name="Line 17"/>
              <p:cNvSpPr>
                <a:spLocks noChangeShapeType="1"/>
              </p:cNvSpPr>
              <p:nvPr/>
            </p:nvSpPr>
            <p:spPr bwMode="auto">
              <a:xfrm>
                <a:off x="900" y="908771"/>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8" name="Line 18"/>
              <p:cNvSpPr>
                <a:spLocks noChangeShapeType="1"/>
              </p:cNvSpPr>
              <p:nvPr/>
            </p:nvSpPr>
            <p:spPr bwMode="auto">
              <a:xfrm>
                <a:off x="900" y="1128135"/>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9" name="Line 19"/>
              <p:cNvSpPr>
                <a:spLocks noChangeShapeType="1"/>
              </p:cNvSpPr>
              <p:nvPr/>
            </p:nvSpPr>
            <p:spPr bwMode="auto">
              <a:xfrm>
                <a:off x="900" y="1347499"/>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0" name="Line 20"/>
              <p:cNvSpPr>
                <a:spLocks noChangeShapeType="1"/>
              </p:cNvSpPr>
              <p:nvPr/>
            </p:nvSpPr>
            <p:spPr bwMode="auto">
              <a:xfrm>
                <a:off x="900" y="156686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1" name="Line 21"/>
              <p:cNvSpPr>
                <a:spLocks noChangeShapeType="1"/>
              </p:cNvSpPr>
              <p:nvPr/>
            </p:nvSpPr>
            <p:spPr bwMode="auto">
              <a:xfrm>
                <a:off x="900" y="178279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2" name="Line 22"/>
              <p:cNvSpPr>
                <a:spLocks noChangeShapeType="1"/>
              </p:cNvSpPr>
              <p:nvPr/>
            </p:nvSpPr>
            <p:spPr bwMode="auto">
              <a:xfrm>
                <a:off x="900" y="199873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3" name="Line 23"/>
              <p:cNvSpPr>
                <a:spLocks noChangeShapeType="1"/>
              </p:cNvSpPr>
              <p:nvPr/>
            </p:nvSpPr>
            <p:spPr bwMode="auto">
              <a:xfrm>
                <a:off x="900" y="221466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4" name="Line 24"/>
              <p:cNvSpPr>
                <a:spLocks noChangeShapeType="1"/>
              </p:cNvSpPr>
              <p:nvPr/>
            </p:nvSpPr>
            <p:spPr bwMode="auto">
              <a:xfrm>
                <a:off x="900" y="243059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5" name="Line 25"/>
              <p:cNvSpPr>
                <a:spLocks noChangeShapeType="1"/>
              </p:cNvSpPr>
              <p:nvPr/>
            </p:nvSpPr>
            <p:spPr bwMode="auto">
              <a:xfrm>
                <a:off x="900" y="264653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6" name="Line 26"/>
              <p:cNvSpPr>
                <a:spLocks noChangeShapeType="1"/>
              </p:cNvSpPr>
              <p:nvPr/>
            </p:nvSpPr>
            <p:spPr bwMode="auto">
              <a:xfrm>
                <a:off x="900" y="286246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7" name="Line 27"/>
              <p:cNvSpPr>
                <a:spLocks noChangeShapeType="1"/>
              </p:cNvSpPr>
              <p:nvPr/>
            </p:nvSpPr>
            <p:spPr bwMode="auto">
              <a:xfrm>
                <a:off x="900" y="307840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8" name="Line 28"/>
              <p:cNvSpPr>
                <a:spLocks noChangeShapeType="1"/>
              </p:cNvSpPr>
              <p:nvPr/>
            </p:nvSpPr>
            <p:spPr bwMode="auto">
              <a:xfrm>
                <a:off x="900" y="329433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9" name="Line 29"/>
              <p:cNvSpPr>
                <a:spLocks noChangeShapeType="1"/>
              </p:cNvSpPr>
              <p:nvPr/>
            </p:nvSpPr>
            <p:spPr bwMode="auto">
              <a:xfrm>
                <a:off x="900" y="351026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80" name="Line 30"/>
              <p:cNvSpPr>
                <a:spLocks noChangeShapeType="1"/>
              </p:cNvSpPr>
              <p:nvPr/>
            </p:nvSpPr>
            <p:spPr bwMode="auto">
              <a:xfrm>
                <a:off x="900" y="372620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81" name="Line 31"/>
              <p:cNvSpPr>
                <a:spLocks noChangeShapeType="1"/>
              </p:cNvSpPr>
              <p:nvPr/>
            </p:nvSpPr>
            <p:spPr bwMode="auto">
              <a:xfrm>
                <a:off x="900" y="394213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82" name="Line 32"/>
              <p:cNvSpPr>
                <a:spLocks noChangeShapeType="1"/>
              </p:cNvSpPr>
              <p:nvPr/>
            </p:nvSpPr>
            <p:spPr bwMode="auto">
              <a:xfrm>
                <a:off x="900" y="415807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83" name="Line 33"/>
              <p:cNvSpPr>
                <a:spLocks noChangeShapeType="1"/>
              </p:cNvSpPr>
              <p:nvPr/>
            </p:nvSpPr>
            <p:spPr bwMode="auto">
              <a:xfrm>
                <a:off x="900" y="437400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grpSp>
        <p:sp>
          <p:nvSpPr>
            <p:cNvPr id="61" name="Five column measure"/>
            <p:cNvSpPr>
              <a:spLocks noEditPoints="1"/>
            </p:cNvSpPr>
            <p:nvPr/>
          </p:nvSpPr>
          <p:spPr bwMode="auto">
            <a:xfrm>
              <a:off x="471599" y="4456917"/>
              <a:ext cx="8206874" cy="50108"/>
            </a:xfrm>
            <a:custGeom>
              <a:avLst/>
              <a:gdLst>
                <a:gd name="T0" fmla="*/ 1113 w 5405"/>
                <a:gd name="T1" fmla="*/ 0 h 33"/>
                <a:gd name="T2" fmla="*/ 2068 w 5405"/>
                <a:gd name="T3" fmla="*/ 0 h 33"/>
                <a:gd name="T4" fmla="*/ 2068 w 5405"/>
                <a:gd name="T5" fmla="*/ 33 h 33"/>
                <a:gd name="T6" fmla="*/ 1113 w 5405"/>
                <a:gd name="T7" fmla="*/ 33 h 33"/>
                <a:gd name="T8" fmla="*/ 1113 w 5405"/>
                <a:gd name="T9" fmla="*/ 0 h 33"/>
                <a:gd name="T10" fmla="*/ 1113 w 5405"/>
                <a:gd name="T11" fmla="*/ 0 h 33"/>
                <a:gd name="T12" fmla="*/ 4449 w 5405"/>
                <a:gd name="T13" fmla="*/ 0 h 33"/>
                <a:gd name="T14" fmla="*/ 4449 w 5405"/>
                <a:gd name="T15" fmla="*/ 33 h 33"/>
                <a:gd name="T16" fmla="*/ 5405 w 5405"/>
                <a:gd name="T17" fmla="*/ 33 h 33"/>
                <a:gd name="T18" fmla="*/ 5405 w 5405"/>
                <a:gd name="T19" fmla="*/ 0 h 33"/>
                <a:gd name="T20" fmla="*/ 4449 w 5405"/>
                <a:gd name="T21" fmla="*/ 0 h 33"/>
                <a:gd name="T22" fmla="*/ 4449 w 5405"/>
                <a:gd name="T23" fmla="*/ 0 h 33"/>
                <a:gd name="T24" fmla="*/ 3337 w 5405"/>
                <a:gd name="T25" fmla="*/ 0 h 33"/>
                <a:gd name="T26" fmla="*/ 3337 w 5405"/>
                <a:gd name="T27" fmla="*/ 33 h 33"/>
                <a:gd name="T28" fmla="*/ 4293 w 5405"/>
                <a:gd name="T29" fmla="*/ 33 h 33"/>
                <a:gd name="T30" fmla="*/ 4293 w 5405"/>
                <a:gd name="T31" fmla="*/ 0 h 33"/>
                <a:gd name="T32" fmla="*/ 3337 w 5405"/>
                <a:gd name="T33" fmla="*/ 0 h 33"/>
                <a:gd name="T34" fmla="*/ 3337 w 5405"/>
                <a:gd name="T35" fmla="*/ 0 h 33"/>
                <a:gd name="T36" fmla="*/ 2225 w 5405"/>
                <a:gd name="T37" fmla="*/ 0 h 33"/>
                <a:gd name="T38" fmla="*/ 2225 w 5405"/>
                <a:gd name="T39" fmla="*/ 33 h 33"/>
                <a:gd name="T40" fmla="*/ 3180 w 5405"/>
                <a:gd name="T41" fmla="*/ 33 h 33"/>
                <a:gd name="T42" fmla="*/ 3180 w 5405"/>
                <a:gd name="T43" fmla="*/ 0 h 33"/>
                <a:gd name="T44" fmla="*/ 2225 w 5405"/>
                <a:gd name="T45" fmla="*/ 0 h 33"/>
                <a:gd name="T46" fmla="*/ 2225 w 5405"/>
                <a:gd name="T47" fmla="*/ 0 h 33"/>
                <a:gd name="T48" fmla="*/ 0 w 5405"/>
                <a:gd name="T49" fmla="*/ 0 h 33"/>
                <a:gd name="T50" fmla="*/ 0 w 5405"/>
                <a:gd name="T51" fmla="*/ 33 h 33"/>
                <a:gd name="T52" fmla="*/ 955 w 5405"/>
                <a:gd name="T53" fmla="*/ 33 h 33"/>
                <a:gd name="T54" fmla="*/ 955 w 5405"/>
                <a:gd name="T55" fmla="*/ 0 h 33"/>
                <a:gd name="T56" fmla="*/ 0 w 5405"/>
                <a:gd name="T57" fmla="*/ 0 h 33"/>
                <a:gd name="T58" fmla="*/ 0 w 5405"/>
                <a:gd name="T5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05" h="33">
                  <a:moveTo>
                    <a:pt x="1113" y="0"/>
                  </a:moveTo>
                  <a:lnTo>
                    <a:pt x="2068" y="0"/>
                  </a:lnTo>
                  <a:lnTo>
                    <a:pt x="2068" y="33"/>
                  </a:lnTo>
                  <a:lnTo>
                    <a:pt x="1113" y="33"/>
                  </a:lnTo>
                  <a:lnTo>
                    <a:pt x="1113" y="0"/>
                  </a:lnTo>
                  <a:lnTo>
                    <a:pt x="1113" y="0"/>
                  </a:lnTo>
                  <a:close/>
                  <a:moveTo>
                    <a:pt x="4449" y="0"/>
                  </a:moveTo>
                  <a:lnTo>
                    <a:pt x="4449" y="33"/>
                  </a:lnTo>
                  <a:lnTo>
                    <a:pt x="5405" y="33"/>
                  </a:lnTo>
                  <a:lnTo>
                    <a:pt x="5405" y="0"/>
                  </a:lnTo>
                  <a:lnTo>
                    <a:pt x="4449" y="0"/>
                  </a:lnTo>
                  <a:lnTo>
                    <a:pt x="4449" y="0"/>
                  </a:lnTo>
                  <a:close/>
                  <a:moveTo>
                    <a:pt x="3337" y="0"/>
                  </a:moveTo>
                  <a:lnTo>
                    <a:pt x="3337" y="33"/>
                  </a:lnTo>
                  <a:lnTo>
                    <a:pt x="4293" y="33"/>
                  </a:lnTo>
                  <a:lnTo>
                    <a:pt x="4293" y="0"/>
                  </a:lnTo>
                  <a:lnTo>
                    <a:pt x="3337" y="0"/>
                  </a:lnTo>
                  <a:lnTo>
                    <a:pt x="3337" y="0"/>
                  </a:lnTo>
                  <a:close/>
                  <a:moveTo>
                    <a:pt x="2225" y="0"/>
                  </a:moveTo>
                  <a:lnTo>
                    <a:pt x="2225" y="33"/>
                  </a:lnTo>
                  <a:lnTo>
                    <a:pt x="3180" y="33"/>
                  </a:lnTo>
                  <a:lnTo>
                    <a:pt x="3180" y="0"/>
                  </a:lnTo>
                  <a:lnTo>
                    <a:pt x="2225" y="0"/>
                  </a:lnTo>
                  <a:lnTo>
                    <a:pt x="2225" y="0"/>
                  </a:lnTo>
                  <a:close/>
                  <a:moveTo>
                    <a:pt x="0" y="0"/>
                  </a:moveTo>
                  <a:lnTo>
                    <a:pt x="0" y="33"/>
                  </a:lnTo>
                  <a:lnTo>
                    <a:pt x="955" y="33"/>
                  </a:lnTo>
                  <a:lnTo>
                    <a:pt x="955" y="0"/>
                  </a:lnTo>
                  <a:lnTo>
                    <a:pt x="0" y="0"/>
                  </a:lnTo>
                  <a:lnTo>
                    <a:pt x="0" y="0"/>
                  </a:lnTo>
                  <a:close/>
                </a:path>
              </a:pathLst>
            </a:custGeom>
            <a:solidFill>
              <a:srgbClr val="A4A7A9">
                <a:alpha val="15000"/>
              </a:srgbClr>
            </a:solidFill>
            <a:ln w="9525">
              <a:noFill/>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62" name="Live space"/>
            <p:cNvSpPr/>
            <p:nvPr/>
          </p:nvSpPr>
          <p:spPr>
            <a:xfrm>
              <a:off x="457201" y="1566862"/>
              <a:ext cx="8204454" cy="3023075"/>
            </a:xfrm>
            <a:prstGeom prst="rect">
              <a:avLst/>
            </a:prstGeom>
            <a:noFill/>
            <a:ln w="9525">
              <a:solidFill>
                <a:srgbClr val="B6006A">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schemeClr val="bg1"/>
                </a:solidFill>
              </a:endParaRPr>
            </a:p>
          </p:txBody>
        </p:sp>
        <p:sp>
          <p:nvSpPr>
            <p:cNvPr id="63" name="Footnote example"/>
            <p:cNvSpPr txBox="1"/>
            <p:nvPr/>
          </p:nvSpPr>
          <p:spPr>
            <a:xfrm>
              <a:off x="457201" y="4589938"/>
              <a:ext cx="6773186" cy="332399"/>
            </a:xfrm>
            <a:prstGeom prst="rect">
              <a:avLst/>
            </a:prstGeom>
            <a:noFill/>
          </p:spPr>
          <p:txBody>
            <a:bodyPr wrap="square" lIns="0" tIns="0" rIns="0" bIns="0" rtlCol="0" anchor="b">
              <a:spAutoFit/>
            </a:bodyPr>
            <a:lstStyle/>
            <a:p>
              <a:pPr lvl="0">
                <a:lnSpc>
                  <a:spcPct val="90000"/>
                </a:lnSpc>
                <a:defRPr/>
              </a:pPr>
              <a:r>
                <a:rPr lang="en-US" sz="800">
                  <a:solidFill>
                    <a:srgbClr val="A6A6A6"/>
                  </a:solidFill>
                  <a:sym typeface="Trebuchet MS" panose="020B0603020202020204" pitchFamily="34" charset="0"/>
                </a:rPr>
                <a:t>1. xxxx  2. xxxx  3. xxxx</a:t>
              </a:r>
            </a:p>
            <a:p>
              <a:pPr lvl="0">
                <a:lnSpc>
                  <a:spcPct val="90000"/>
                </a:lnSpc>
                <a:defRPr/>
              </a:pPr>
              <a:r>
                <a:rPr lang="en-US" sz="800">
                  <a:solidFill>
                    <a:srgbClr val="A6A6A6"/>
                  </a:solidFill>
                  <a:sym typeface="Trebuchet MS" panose="020B0603020202020204" pitchFamily="34" charset="0"/>
                </a:rPr>
                <a:t>Note: List footnotes in numerical order. Footnote numbers are not bracketed. Use 8pt font. Do not put a period at the end of the note or the source</a:t>
              </a:r>
            </a:p>
            <a:p>
              <a:pPr lvl="0">
                <a:lnSpc>
                  <a:spcPct val="90000"/>
                </a:lnSpc>
                <a:defRPr/>
              </a:pPr>
              <a:r>
                <a:rPr lang="en-US" sz="800">
                  <a:solidFill>
                    <a:srgbClr val="A6A6A6"/>
                  </a:solidFill>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19703647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4235934148"/>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396298" name="think-cell Slide" r:id="rId6" imgW="270" imgH="270" progId="TCLayout.ActiveDocument.1">
                  <p:embed/>
                </p:oleObj>
              </mc:Choice>
              <mc:Fallback>
                <p:oleObj name="think-cell Slide" r:id="rId6" imgW="270" imgH="270" progId="TCLayout.ActiveDocument.1">
                  <p:embed/>
                  <p:pic>
                    <p:nvPicPr>
                      <p:cNvPr id="3" name="Object 2" hidden="1"/>
                      <p:cNvPicPr/>
                      <p:nvPr/>
                    </p:nvPicPr>
                    <p:blipFill>
                      <a:blip r:embed="rId7"/>
                      <a:stretch>
                        <a:fillRect/>
                      </a:stretch>
                    </p:blipFill>
                    <p:spPr>
                      <a:xfrm>
                        <a:off x="1192" y="1195"/>
                        <a:ext cx="1190" cy="1191"/>
                      </a:xfrm>
                      <a:prstGeom prst="rect">
                        <a:avLst/>
                      </a:prstGeom>
                    </p:spPr>
                  </p:pic>
                </p:oleObj>
              </mc:Fallback>
            </mc:AlternateContent>
          </a:graphicData>
        </a:graphic>
      </p:graphicFrame>
      <p:sp>
        <p:nvSpPr>
          <p:cNvPr id="7"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1" name="Rectangle 10"/>
          <p:cNvSpPr/>
          <p:nvPr userDrawn="1"/>
        </p:nvSpPr>
        <p:spPr bwMode="invGray">
          <a:xfrm>
            <a:off x="1041111" y="3521648"/>
            <a:ext cx="697003" cy="747597"/>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500">
              <a:solidFill>
                <a:prstClr val="white"/>
              </a:solidFill>
              <a:latin typeface="+mn-lt"/>
              <a:ea typeface="+mn-ea"/>
              <a:cs typeface="+mn-cs"/>
              <a:sym typeface="+mn-lt"/>
            </a:endParaRPr>
          </a:p>
        </p:txBody>
      </p:sp>
      <p:sp>
        <p:nvSpPr>
          <p:cNvPr id="12" name="Rectangle 11"/>
          <p:cNvSpPr/>
          <p:nvPr userDrawn="1">
            <p:custDataLst>
              <p:tags r:id="rId4"/>
            </p:custDataLst>
          </p:nvPr>
        </p:nvSpPr>
        <p:spPr>
          <a:xfrm>
            <a:off x="1882112" y="3521648"/>
            <a:ext cx="1177614" cy="1102152"/>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5000" rIns="137160" bIns="137160" numCol="1" spcCol="0" rtlCol="0" fromWordArt="0" anchor="t" anchorCtr="0" forceAA="0" compatLnSpc="1">
            <a:prstTxWarp prst="textNoShape">
              <a:avLst/>
            </a:prstTxWarp>
            <a:noAutofit/>
          </a:bodyPr>
          <a:lstStyle/>
          <a:p>
            <a:pPr>
              <a:lnSpc>
                <a:spcPct val="95000"/>
              </a:lnSpc>
            </a:pPr>
            <a:endParaRPr lang="en-US" sz="900">
              <a:solidFill>
                <a:srgbClr val="FFFFFF"/>
              </a:solidFill>
              <a:latin typeface="+mn-lt"/>
              <a:ea typeface="+mn-ea"/>
              <a:cs typeface="+mn-cs"/>
              <a:sym typeface="+mn-lt"/>
            </a:endParaRPr>
          </a:p>
        </p:txBody>
      </p:sp>
      <p:sp>
        <p:nvSpPr>
          <p:cNvPr id="2" name="TextBox 1"/>
          <p:cNvSpPr txBox="1"/>
          <p:nvPr userDrawn="1"/>
        </p:nvSpPr>
        <p:spPr>
          <a:xfrm>
            <a:off x="472500" y="681029"/>
            <a:ext cx="2586600" cy="2622182"/>
          </a:xfrm>
          <a:prstGeom prst="rect">
            <a:avLst/>
          </a:prstGeom>
          <a:noFill/>
          <a:ln>
            <a:solidFill>
              <a:schemeClr val="bg1"/>
            </a:solidFill>
          </a:ln>
        </p:spPr>
        <p:txBody>
          <a:bodyPr wrap="square" lIns="459000" tIns="351000" rIns="0" bIns="0" rtlCol="0" anchor="t">
            <a:noAutofit/>
          </a:bodyPr>
          <a:lstStyle/>
          <a:p>
            <a:pPr>
              <a:lnSpc>
                <a:spcPct val="90000"/>
              </a:lnSpc>
              <a:spcAft>
                <a:spcPts val="450"/>
              </a:spcAft>
            </a:pPr>
            <a:endParaRPr lang="en-US" sz="4050">
              <a:solidFill>
                <a:schemeClr val="bg1"/>
              </a:solidFill>
              <a:latin typeface="+mn-lt"/>
              <a:ea typeface="+mn-ea"/>
              <a:cs typeface="+mn-cs"/>
              <a:sym typeface="+mn-lt"/>
            </a:endParaRPr>
          </a:p>
        </p:txBody>
      </p:sp>
      <p:sp>
        <p:nvSpPr>
          <p:cNvPr id="10" name="TextBox 1"/>
          <p:cNvSpPr txBox="1"/>
          <p:nvPr userDrawn="1"/>
        </p:nvSpPr>
        <p:spPr>
          <a:xfrm>
            <a:off x="877052" y="837337"/>
            <a:ext cx="1776961" cy="684418"/>
          </a:xfrm>
          <a:prstGeom prst="rect">
            <a:avLst/>
          </a:prstGeom>
          <a:noFill/>
        </p:spPr>
        <p:txBody>
          <a:bodyPr wrap="none" rtlCol="0">
            <a:spAutoFit/>
          </a:bodyPr>
          <a:lstStyle/>
          <a:p>
            <a:pPr algn="ctr" fontAlgn="auto">
              <a:lnSpc>
                <a:spcPct val="95000"/>
              </a:lnSpc>
              <a:spcBef>
                <a:spcPts val="0"/>
              </a:spcBef>
              <a:spcAft>
                <a:spcPts val="0"/>
              </a:spcAft>
            </a:pPr>
            <a:r>
              <a:rPr lang="en-US" sz="4000">
                <a:solidFill>
                  <a:schemeClr val="bg1"/>
                </a:solidFill>
                <a:latin typeface="+mn-lt"/>
                <a:ea typeface="+mn-ea"/>
                <a:cs typeface="+mn-cs"/>
                <a:sym typeface="+mn-lt"/>
              </a:rPr>
              <a:t>Agenda</a:t>
            </a:r>
          </a:p>
        </p:txBody>
      </p:sp>
    </p:spTree>
    <p:extLst>
      <p:ext uri="{BB962C8B-B14F-4D97-AF65-F5344CB8AC3E}">
        <p14:creationId xmlns:p14="http://schemas.microsoft.com/office/powerpoint/2010/main" val="287614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094478380"/>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397322"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7"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0" name="Rectangle 9"/>
          <p:cNvSpPr/>
          <p:nvPr userDrawn="1"/>
        </p:nvSpPr>
        <p:spPr bwMode="white">
          <a:xfrm>
            <a:off x="963557" y="1072090"/>
            <a:ext cx="710754" cy="71141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mn-lt"/>
            </a:endParaRPr>
          </a:p>
        </p:txBody>
      </p:sp>
      <p:sp>
        <p:nvSpPr>
          <p:cNvPr id="13" name="Rectangle 12"/>
          <p:cNvSpPr/>
          <p:nvPr userDrawn="1"/>
        </p:nvSpPr>
        <p:spPr>
          <a:xfrm>
            <a:off x="963900" y="2002553"/>
            <a:ext cx="7214400" cy="2402523"/>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500">
              <a:solidFill>
                <a:prstClr val="white"/>
              </a:solidFill>
              <a:latin typeface="+mn-lt"/>
              <a:ea typeface="+mn-ea"/>
              <a:cs typeface="+mn-cs"/>
              <a:sym typeface="+mn-lt"/>
            </a:endParaRPr>
          </a:p>
        </p:txBody>
      </p:sp>
    </p:spTree>
    <p:extLst>
      <p:ext uri="{BB962C8B-B14F-4D97-AF65-F5344CB8AC3E}">
        <p14:creationId xmlns:p14="http://schemas.microsoft.com/office/powerpoint/2010/main" val="1444816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893511302"/>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398346"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7"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0" name="Title 1"/>
          <p:cNvSpPr txBox="1">
            <a:spLocks/>
          </p:cNvSpPr>
          <p:nvPr userDrawn="1"/>
        </p:nvSpPr>
        <p:spPr>
          <a:xfrm>
            <a:off x="472502" y="467532"/>
            <a:ext cx="5392499" cy="346249"/>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500">
                <a:solidFill>
                  <a:schemeClr val="bg1"/>
                </a:solidFill>
                <a:latin typeface="+mn-lt"/>
                <a:ea typeface="+mn-ea"/>
                <a:cs typeface="+mn-cs"/>
                <a:sym typeface="+mn-lt"/>
              </a:rPr>
              <a:t>Agenda</a:t>
            </a:r>
          </a:p>
        </p:txBody>
      </p:sp>
      <p:cxnSp>
        <p:nvCxnSpPr>
          <p:cNvPr id="13" name="Straight Connector 12"/>
          <p:cNvCxnSpPr/>
          <p:nvPr userDrawn="1"/>
        </p:nvCxnSpPr>
        <p:spPr bwMode="white">
          <a:xfrm>
            <a:off x="464174" y="905338"/>
            <a:ext cx="8682228"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44770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4021122452"/>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399370"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2753304" y="2"/>
            <a:ext cx="312713" cy="5148263"/>
          </a:xfrm>
          <a:prstGeom prst="rect">
            <a:avLst/>
          </a:prstGeom>
        </p:spPr>
      </p:pic>
      <p:sp>
        <p:nvSpPr>
          <p:cNvPr id="13" name="Rectangle 12"/>
          <p:cNvSpPr/>
          <p:nvPr userDrawn="1"/>
        </p:nvSpPr>
        <p:spPr bwMode="white">
          <a:xfrm>
            <a:off x="3060573" y="-982"/>
            <a:ext cx="6083428" cy="514924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16"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mn-lt"/>
            </a:endParaRPr>
          </a:p>
        </p:txBody>
      </p:sp>
      <p:sp>
        <p:nvSpPr>
          <p:cNvPr id="17" name="TextBox 16"/>
          <p:cNvSpPr txBox="1"/>
          <p:nvPr userDrawn="1"/>
        </p:nvSpPr>
        <p:spPr>
          <a:xfrm>
            <a:off x="472503" y="2408016"/>
            <a:ext cx="1160357" cy="332399"/>
          </a:xfrm>
          <a:prstGeom prst="rect">
            <a:avLst/>
          </a:prstGeom>
          <a:noFill/>
        </p:spPr>
        <p:txBody>
          <a:bodyPr wrap="square" lIns="0" tIns="0" rIns="0" bIns="0" rtlCol="0" anchor="t">
            <a:spAutoFit/>
          </a:bodyPr>
          <a:lstStyle/>
          <a:p>
            <a:pPr>
              <a:lnSpc>
                <a:spcPct val="90000"/>
              </a:lnSpc>
              <a:spcAft>
                <a:spcPts val="450"/>
              </a:spcAft>
            </a:pPr>
            <a:r>
              <a:rPr lang="en-US" sz="2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9154747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924779846"/>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400394"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Rectangle 7"/>
          <p:cNvSpPr/>
          <p:nvPr userDrawn="1"/>
        </p:nvSpPr>
        <p:spPr bwMode="invGray">
          <a:xfrm>
            <a:off x="1041111" y="3521648"/>
            <a:ext cx="697003" cy="747597"/>
          </a:xfrm>
          <a:prstGeom prst="rect">
            <a:avLst/>
          </a:prstGeom>
          <a:noFill/>
          <a:ln w="9525">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500">
              <a:solidFill>
                <a:prstClr val="white"/>
              </a:solidFill>
              <a:latin typeface="+mn-lt"/>
              <a:ea typeface="+mn-ea"/>
              <a:cs typeface="+mn-cs"/>
              <a:sym typeface="+mn-lt"/>
            </a:endParaRPr>
          </a:p>
        </p:txBody>
      </p:sp>
      <p:sp>
        <p:nvSpPr>
          <p:cNvPr id="10" name="Rectangle 9"/>
          <p:cNvSpPr/>
          <p:nvPr userDrawn="1">
            <p:custDataLst>
              <p:tags r:id="rId3"/>
            </p:custDataLst>
          </p:nvPr>
        </p:nvSpPr>
        <p:spPr>
          <a:xfrm>
            <a:off x="1882112" y="3521648"/>
            <a:ext cx="1177614" cy="1102152"/>
          </a:xfrm>
          <a:prstGeom prst="rect">
            <a:avLst/>
          </a:prstGeom>
          <a:noFill/>
          <a:ln w="9525" cmpd="sng">
            <a:solidFill>
              <a:srgbClr val="002D3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5000" rIns="137160" bIns="137160" numCol="1" spcCol="0" rtlCol="0" fromWordArt="0" anchor="t" anchorCtr="0" forceAA="0" compatLnSpc="1">
            <a:prstTxWarp prst="textNoShape">
              <a:avLst/>
            </a:prstTxWarp>
            <a:noAutofit/>
          </a:bodyPr>
          <a:lstStyle/>
          <a:p>
            <a:pPr>
              <a:lnSpc>
                <a:spcPct val="95000"/>
              </a:lnSpc>
            </a:pPr>
            <a:endParaRPr lang="en-US" sz="900">
              <a:solidFill>
                <a:srgbClr val="FFFFFF"/>
              </a:solidFill>
              <a:latin typeface="+mn-lt"/>
              <a:ea typeface="+mn-ea"/>
              <a:cs typeface="+mn-cs"/>
              <a:sym typeface="+mn-lt"/>
            </a:endParaRPr>
          </a:p>
        </p:txBody>
      </p:sp>
      <p:sp>
        <p:nvSpPr>
          <p:cNvPr id="11" name="TextBox 10"/>
          <p:cNvSpPr txBox="1"/>
          <p:nvPr userDrawn="1"/>
        </p:nvSpPr>
        <p:spPr>
          <a:xfrm>
            <a:off x="472500" y="681028"/>
            <a:ext cx="2586600" cy="2622182"/>
          </a:xfrm>
          <a:prstGeom prst="rect">
            <a:avLst/>
          </a:prstGeom>
          <a:noFill/>
          <a:ln>
            <a:solidFill>
              <a:srgbClr val="002D3F"/>
            </a:solidFill>
          </a:ln>
        </p:spPr>
        <p:txBody>
          <a:bodyPr wrap="square" lIns="459000" tIns="351000" rIns="0" bIns="0" rtlCol="0" anchor="t">
            <a:noAutofit/>
          </a:bodyPr>
          <a:lstStyle/>
          <a:p>
            <a:pPr>
              <a:lnSpc>
                <a:spcPct val="90000"/>
              </a:lnSpc>
              <a:spcAft>
                <a:spcPts val="450"/>
              </a:spcAft>
            </a:pPr>
            <a:endParaRPr lang="en-US" sz="4050">
              <a:solidFill>
                <a:schemeClr val="accent4"/>
              </a:solidFill>
              <a:latin typeface="+mn-lt"/>
              <a:ea typeface="+mn-ea"/>
              <a:cs typeface="+mn-cs"/>
              <a:sym typeface="+mn-lt"/>
            </a:endParaRPr>
          </a:p>
        </p:txBody>
      </p:sp>
      <p:sp>
        <p:nvSpPr>
          <p:cNvPr id="9" name="TextBox 1"/>
          <p:cNvSpPr txBox="1"/>
          <p:nvPr userDrawn="1"/>
        </p:nvSpPr>
        <p:spPr>
          <a:xfrm>
            <a:off x="877052" y="837337"/>
            <a:ext cx="1776961" cy="684418"/>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4000">
                <a:solidFill>
                  <a:srgbClr val="002D3F"/>
                </a:solidFill>
                <a:latin typeface="+mn-lt"/>
                <a:ea typeface="+mn-ea"/>
                <a:cs typeface="+mn-cs"/>
                <a:sym typeface="+mn-lt"/>
              </a:rPr>
              <a:t>Agenda</a:t>
            </a:r>
          </a:p>
        </p:txBody>
      </p:sp>
    </p:spTree>
    <p:extLst>
      <p:ext uri="{BB962C8B-B14F-4D97-AF65-F5344CB8AC3E}">
        <p14:creationId xmlns:p14="http://schemas.microsoft.com/office/powerpoint/2010/main" val="11787046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208102603"/>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401418"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5"/>
                        <a:ext cx="1190" cy="1191"/>
                      </a:xfrm>
                      <a:prstGeom prst="rect">
                        <a:avLst/>
                      </a:prstGeom>
                    </p:spPr>
                  </p:pic>
                </p:oleObj>
              </mc:Fallback>
            </mc:AlternateContent>
          </a:graphicData>
        </a:graphic>
      </p:graphicFrame>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Rectangle 7"/>
          <p:cNvSpPr/>
          <p:nvPr userDrawn="1"/>
        </p:nvSpPr>
        <p:spPr bwMode="white">
          <a:xfrm>
            <a:off x="963557" y="1072090"/>
            <a:ext cx="710754" cy="711412"/>
          </a:xfrm>
          <a:prstGeom prst="rect">
            <a:avLst/>
          </a:prstGeom>
          <a:noFill/>
          <a:ln w="9525">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mn-lt"/>
            </a:endParaRPr>
          </a:p>
        </p:txBody>
      </p:sp>
      <p:sp>
        <p:nvSpPr>
          <p:cNvPr id="10" name="Rectangle 9"/>
          <p:cNvSpPr/>
          <p:nvPr userDrawn="1"/>
        </p:nvSpPr>
        <p:spPr>
          <a:xfrm>
            <a:off x="963900" y="2002553"/>
            <a:ext cx="7214400" cy="2402523"/>
          </a:xfrm>
          <a:prstGeom prst="rect">
            <a:avLst/>
          </a:prstGeom>
          <a:noFill/>
          <a:ln w="9525">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500">
              <a:solidFill>
                <a:prstClr val="white"/>
              </a:solidFill>
              <a:latin typeface="+mn-lt"/>
              <a:ea typeface="+mn-ea"/>
              <a:cs typeface="+mn-cs"/>
              <a:sym typeface="+mn-lt"/>
            </a:endParaRPr>
          </a:p>
        </p:txBody>
      </p:sp>
    </p:spTree>
    <p:extLst>
      <p:ext uri="{BB962C8B-B14F-4D97-AF65-F5344CB8AC3E}">
        <p14:creationId xmlns:p14="http://schemas.microsoft.com/office/powerpoint/2010/main" val="33869610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310826516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0970"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Pentagon 8"/>
          <p:cNvSpPr/>
          <p:nvPr/>
        </p:nvSpPr>
        <p:spPr bwMode="white">
          <a:xfrm>
            <a:off x="1" y="2"/>
            <a:ext cx="4772660" cy="5148263"/>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57200" y="349200"/>
            <a:ext cx="3576169" cy="993775"/>
          </a:xfrm>
          <a:prstGeom prst="rect">
            <a:avLst/>
          </a:prstGeom>
        </p:spPr>
        <p:txBody>
          <a:bodyPr/>
          <a:lstStyle>
            <a:lvl1pPr>
              <a:defRPr>
                <a:latin typeface="+mj-lt"/>
                <a:ea typeface="+mj-ea"/>
                <a:cs typeface="+mj-cs"/>
                <a:sym typeface="+mj-lt"/>
              </a:defRPr>
            </a:lvl1pPr>
          </a:lstStyle>
          <a:p>
            <a:r>
              <a:rPr lang="en-US"/>
              <a:t>Click to add title</a:t>
            </a:r>
          </a:p>
        </p:txBody>
      </p:sp>
      <p:sp>
        <p:nvSpPr>
          <p:cNvPr id="13"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18"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6" name="TextBox 15"/>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048354" y="2694698"/>
            <a:ext cx="1023938" cy="2539571"/>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8232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665315520"/>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402442"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5"/>
                        <a:ext cx="1190" cy="1191"/>
                      </a:xfrm>
                      <a:prstGeom prst="rect">
                        <a:avLst/>
                      </a:prstGeom>
                    </p:spPr>
                  </p:pic>
                </p:oleObj>
              </mc:Fallback>
            </mc:AlternateContent>
          </a:graphicData>
        </a:graphic>
      </p:graphicFrame>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7" name="Title 1"/>
          <p:cNvSpPr txBox="1">
            <a:spLocks/>
          </p:cNvSpPr>
          <p:nvPr userDrawn="1"/>
        </p:nvSpPr>
        <p:spPr>
          <a:xfrm>
            <a:off x="472502" y="467532"/>
            <a:ext cx="5392499" cy="346249"/>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500">
                <a:solidFill>
                  <a:srgbClr val="002D3F"/>
                </a:solidFill>
                <a:latin typeface="+mn-lt"/>
                <a:ea typeface="+mn-ea"/>
                <a:cs typeface="+mn-cs"/>
                <a:sym typeface="+mn-lt"/>
              </a:rPr>
              <a:t>Agenda</a:t>
            </a:r>
          </a:p>
        </p:txBody>
      </p:sp>
      <p:cxnSp>
        <p:nvCxnSpPr>
          <p:cNvPr id="9" name="Straight Connector 8"/>
          <p:cNvCxnSpPr/>
          <p:nvPr userDrawn="1"/>
        </p:nvCxnSpPr>
        <p:spPr bwMode="white">
          <a:xfrm>
            <a:off x="464174" y="905338"/>
            <a:ext cx="8682228" cy="0"/>
          </a:xfrm>
          <a:prstGeom prst="line">
            <a:avLst/>
          </a:prstGeom>
          <a:ln w="9525" cmpd="sng">
            <a:solidFill>
              <a:srgbClr val="002D3F"/>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110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1213799022"/>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403466"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2753304" y="2"/>
            <a:ext cx="312713" cy="5148263"/>
          </a:xfrm>
          <a:prstGeom prst="rect">
            <a:avLst/>
          </a:prstGeom>
        </p:spPr>
      </p:pic>
      <p:sp>
        <p:nvSpPr>
          <p:cNvPr id="26" name="Rectangle 25"/>
          <p:cNvSpPr/>
          <p:nvPr userDrawn="1"/>
        </p:nvSpPr>
        <p:spPr bwMode="ltGray">
          <a:xfrm>
            <a:off x="3060573" y="-982"/>
            <a:ext cx="6083428" cy="51492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2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28" name="TextBox 27"/>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mn-lt"/>
            </a:endParaRPr>
          </a:p>
        </p:txBody>
      </p:sp>
      <p:sp>
        <p:nvSpPr>
          <p:cNvPr id="10" name="TextBox 9"/>
          <p:cNvSpPr txBox="1"/>
          <p:nvPr userDrawn="1"/>
        </p:nvSpPr>
        <p:spPr>
          <a:xfrm>
            <a:off x="472503" y="2448877"/>
            <a:ext cx="870785" cy="249299"/>
          </a:xfrm>
          <a:prstGeom prst="rect">
            <a:avLst/>
          </a:prstGeom>
          <a:noFill/>
        </p:spPr>
        <p:txBody>
          <a:bodyPr wrap="square" lIns="0" tIns="0" rIns="0" bIns="0" rtlCol="0" anchor="t">
            <a:spAutoFit/>
          </a:bodyPr>
          <a:lstStyle/>
          <a:p>
            <a:pPr>
              <a:lnSpc>
                <a:spcPct val="90000"/>
              </a:lnSpc>
              <a:spcAft>
                <a:spcPts val="450"/>
              </a:spcAft>
            </a:pPr>
            <a:r>
              <a:rPr lang="en-US" sz="1800">
                <a:solidFill>
                  <a:schemeClr val="bg1"/>
                </a:solidFill>
                <a:latin typeface="+mn-lt"/>
                <a:ea typeface="+mn-ea"/>
                <a:cs typeface="+mn-cs"/>
                <a:sym typeface="+mn-lt"/>
              </a:rPr>
              <a:t>Agenda</a:t>
            </a:r>
          </a:p>
        </p:txBody>
      </p:sp>
    </p:spTree>
    <p:extLst>
      <p:ext uri="{BB962C8B-B14F-4D97-AF65-F5344CB8AC3E}">
        <p14:creationId xmlns:p14="http://schemas.microsoft.com/office/powerpoint/2010/main" val="29899112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2061972810"/>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404490"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13" name="Freeform 12"/>
          <p:cNvSpPr/>
          <p:nvPr/>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17" name="Freeform 12"/>
          <p:cNvSpPr/>
          <p:nvPr userDrawn="1"/>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20" name="JS SlideHeader"/>
          <p:cNvSpPr txBox="1"/>
          <p:nvPr userDrawn="1"/>
        </p:nvSpPr>
        <p:spPr>
          <a:xfrm>
            <a:off x="457200" y="2505561"/>
            <a:ext cx="2129850" cy="181909"/>
          </a:xfrm>
          <a:prstGeom prst="rect">
            <a:avLst/>
          </a:prstGeom>
          <a:noFill/>
        </p:spPr>
        <p:txBody>
          <a:bodyPr wrap="square" lIns="0" tIns="0" rIns="0" bIns="0" rtlCol="0" anchor="ctr">
            <a:spAutoFit/>
          </a:bodyPr>
          <a:lstStyle/>
          <a:p>
            <a:pPr marL="0" indent="0" algn="ctr">
              <a:lnSpc>
                <a:spcPct val="106000"/>
              </a:lnSpc>
              <a:spcAft>
                <a:spcPts val="525"/>
              </a:spcAft>
              <a:buFontTx/>
              <a:buNone/>
            </a:pPr>
            <a:r>
              <a:rPr lang="en-US" sz="1200" b="1" i="0" u="none">
                <a:solidFill>
                  <a:srgbClr val="FF0000"/>
                </a:solidFill>
                <a:latin typeface="Arial" panose="020B0604020202020204" pitchFamily="34" charset="0"/>
                <a:ea typeface="+mn-ea"/>
                <a:cs typeface="+mn-cs"/>
                <a:sym typeface="+mn-lt"/>
              </a:rPr>
              <a:t>Table of contents</a:t>
            </a:r>
          </a:p>
        </p:txBody>
      </p:sp>
      <p:sp>
        <p:nvSpPr>
          <p:cNvPr id="24"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9" name="TextBox 18"/>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331478" y="2692554"/>
            <a:ext cx="1023938" cy="2539571"/>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6335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49200"/>
            <a:ext cx="6364188" cy="993775"/>
          </a:xfrm>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79388448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660568631"/>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06538" name="think-cell Slide" r:id="rId6" imgW="384" imgH="384" progId="TCLayout.ActiveDocument.1">
                  <p:embed/>
                </p:oleObj>
              </mc:Choice>
              <mc:Fallback>
                <p:oleObj name="think-cell Slide" r:id="rId6" imgW="384" imgH="384"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5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Title 1"/>
          <p:cNvSpPr>
            <a:spLocks noGrp="1"/>
          </p:cNvSpPr>
          <p:nvPr>
            <p:ph type="ctrTitle" hasCustomPrompt="1"/>
          </p:nvPr>
        </p:nvSpPr>
        <p:spPr>
          <a:xfrm>
            <a:off x="864000" y="2044800"/>
            <a:ext cx="6858000" cy="457323"/>
          </a:xfrm>
        </p:spPr>
        <p:txBody>
          <a:bodyPr vert="horz" lIns="0" tIns="0" rIns="0" bIns="0" rtlCol="0" anchor="t" anchorCtr="0">
            <a:normAutofit/>
          </a:bodyPr>
          <a:lstStyle>
            <a:lvl1pPr>
              <a:defRPr kumimoji="0" lang="en-US" b="1" i="0" u="none" strike="noStrike" cap="none" spc="0" normalizeH="0" baseline="0" dirty="0">
                <a:ln>
                  <a:noFill/>
                </a:ln>
                <a:solidFill>
                  <a:prstClr val="white"/>
                </a:solidFill>
                <a:effectLst/>
                <a:uLnTx/>
                <a:uFillTx/>
              </a:defRPr>
            </a:lvl1pPr>
          </a:lstStyle>
          <a:p>
            <a:pPr marL="0" marR="0" lvl="0" indent="0" defTabSz="914400" fontAlgn="auto">
              <a:spcAft>
                <a:spcPts val="0"/>
              </a:spcAft>
              <a:buClrTx/>
              <a:buSzTx/>
              <a:buFontTx/>
              <a:tabLst/>
            </a:pPr>
            <a:r>
              <a:rPr lang="en-US"/>
              <a:t>Title of the presentation</a:t>
            </a:r>
          </a:p>
        </p:txBody>
      </p:sp>
      <p:sp>
        <p:nvSpPr>
          <p:cNvPr id="17" name="Subtitle 2"/>
          <p:cNvSpPr>
            <a:spLocks noGrp="1"/>
          </p:cNvSpPr>
          <p:nvPr>
            <p:ph type="subTitle" idx="1" hasCustomPrompt="1"/>
          </p:nvPr>
        </p:nvSpPr>
        <p:spPr>
          <a:xfrm>
            <a:off x="864000" y="2574000"/>
            <a:ext cx="6858000" cy="432179"/>
          </a:xfrm>
        </p:spPr>
        <p:txBody>
          <a:bodyPr vert="horz" lIns="0" tIns="0" rIns="0" bIns="0" rtlCol="0">
            <a:normAutofit/>
          </a:bodyPr>
          <a:lstStyle>
            <a:lvl1pPr>
              <a:defRPr kumimoji="0" lang="en-AU" sz="1800" b="1" i="0" u="none" strike="noStrike" cap="none" spc="0" normalizeH="0" baseline="0" dirty="0">
                <a:ln>
                  <a:noFill/>
                </a:ln>
                <a:solidFill>
                  <a:srgbClr val="E7E6E6"/>
                </a:solidFill>
                <a:effectLst/>
                <a:uLnTx/>
                <a:uFillTx/>
              </a:defRPr>
            </a:lvl1pPr>
          </a:lstStyle>
          <a:p>
            <a:pPr marR="0" lvl="0" defTabSz="914400" fontAlgn="auto">
              <a:lnSpc>
                <a:spcPct val="90000"/>
              </a:lnSpc>
              <a:spcBef>
                <a:spcPts val="1000"/>
              </a:spcBef>
              <a:spcAft>
                <a:spcPts val="0"/>
              </a:spcAft>
              <a:buClrTx/>
              <a:buSzTx/>
              <a:buNone/>
              <a:tabLst/>
            </a:pPr>
            <a:r>
              <a:rPr lang="en-AU" b="1">
                <a:solidFill>
                  <a:schemeClr val="bg2"/>
                </a:solidFill>
              </a:rPr>
              <a:t>Subtitle style  </a:t>
            </a:r>
            <a:r>
              <a:rPr lang="en-AU" b="1">
                <a:solidFill>
                  <a:srgbClr val="E9A913"/>
                </a:solidFill>
              </a:rPr>
              <a:t>|</a:t>
            </a:r>
            <a:r>
              <a:rPr lang="en-AU" b="1">
                <a:solidFill>
                  <a:schemeClr val="bg2"/>
                </a:solidFill>
              </a:rPr>
              <a:t>  et </a:t>
            </a:r>
            <a:r>
              <a:rPr lang="en-AU" b="1" err="1">
                <a:solidFill>
                  <a:schemeClr val="bg2"/>
                </a:solidFill>
              </a:rPr>
              <a:t>milliaea</a:t>
            </a:r>
            <a:r>
              <a:rPr lang="en-AU" b="1">
                <a:solidFill>
                  <a:schemeClr val="bg2"/>
                </a:solidFill>
              </a:rPr>
              <a:t> </a:t>
            </a:r>
            <a:r>
              <a:rPr lang="en-AU" b="1" err="1">
                <a:solidFill>
                  <a:schemeClr val="bg2"/>
                </a:solidFill>
              </a:rPr>
              <a:t>doluptatur</a:t>
            </a:r>
            <a:r>
              <a:rPr lang="en-AU" b="1">
                <a:solidFill>
                  <a:schemeClr val="bg2"/>
                </a:solidFill>
              </a:rPr>
              <a:t>  </a:t>
            </a:r>
            <a:r>
              <a:rPr lang="en-AU" b="1">
                <a:solidFill>
                  <a:srgbClr val="E9A913"/>
                </a:solidFill>
              </a:rPr>
              <a:t>|</a:t>
            </a:r>
            <a:r>
              <a:rPr lang="en-AU" b="1">
                <a:solidFill>
                  <a:schemeClr val="bg2"/>
                </a:solidFill>
              </a:rPr>
              <a:t>  as </a:t>
            </a:r>
            <a:r>
              <a:rPr lang="en-AU" b="1" err="1">
                <a:solidFill>
                  <a:schemeClr val="bg2"/>
                </a:solidFill>
              </a:rPr>
              <a:t>molupti</a:t>
            </a:r>
            <a:r>
              <a:rPr lang="en-AU" b="1">
                <a:solidFill>
                  <a:schemeClr val="bg2"/>
                </a:solidFill>
              </a:rPr>
              <a:t> </a:t>
            </a:r>
            <a:r>
              <a:rPr lang="en-AU" b="1" err="1">
                <a:solidFill>
                  <a:schemeClr val="bg2"/>
                </a:solidFill>
              </a:rPr>
              <a:t>oribus</a:t>
            </a:r>
            <a:endParaRPr lang="en-AU" b="1">
              <a:solidFill>
                <a:schemeClr val="bg2"/>
              </a:solidFill>
            </a:endParaRPr>
          </a:p>
        </p:txBody>
      </p:sp>
      <p:sp>
        <p:nvSpPr>
          <p:cNvPr id="2" name="Footer Placeholder 1">
            <a:extLst>
              <a:ext uri="{FF2B5EF4-FFF2-40B4-BE49-F238E27FC236}">
                <a16:creationId xmlns:a16="http://schemas.microsoft.com/office/drawing/2014/main" id="{097888DC-9EC7-4A3B-A02E-F798D34E6A18}"/>
              </a:ext>
            </a:extLst>
          </p:cNvPr>
          <p:cNvSpPr>
            <a:spLocks noGrp="1"/>
          </p:cNvSpPr>
          <p:nvPr>
            <p:ph type="ftr" sz="quarter" idx="10"/>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10698057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096362443"/>
              </p:ext>
            </p:extLst>
          </p:nvPr>
        </p:nvGraphicFramePr>
        <p:xfrm>
          <a:off x="1192" y="1192"/>
          <a:ext cx="1191" cy="1192"/>
        </p:xfrm>
        <a:graphic>
          <a:graphicData uri="http://schemas.openxmlformats.org/presentationml/2006/ole">
            <mc:AlternateContent xmlns:mc="http://schemas.openxmlformats.org/markup-compatibility/2006">
              <mc:Choice xmlns:v="urn:schemas-microsoft-com:vml" Requires="v">
                <p:oleObj spid="_x0000_s407562"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2" y="1192"/>
                        <a:ext cx="1191" cy="1192"/>
                      </a:xfrm>
                      <a:prstGeom prst="rect">
                        <a:avLst/>
                      </a:prstGeom>
                    </p:spPr>
                  </p:pic>
                </p:oleObj>
              </mc:Fallback>
            </mc:AlternateContent>
          </a:graphicData>
        </a:graphic>
      </p:graphicFrame>
      <p:sp>
        <p:nvSpPr>
          <p:cNvPr id="8" name="Rectangle 7"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3" name="Date Placeholder 2"/>
          <p:cNvSpPr>
            <a:spLocks noGrp="1"/>
          </p:cNvSpPr>
          <p:nvPr>
            <p:ph type="dt" sz="half" idx="10"/>
          </p:nvPr>
        </p:nvSpPr>
        <p:spPr>
          <a:xfrm>
            <a:off x="7258051" y="4808225"/>
            <a:ext cx="1111538" cy="115523"/>
          </a:xfrm>
          <a:prstGeom prst="rect">
            <a:avLst/>
          </a:prstGeom>
        </p:spPr>
        <p:txBody>
          <a:bodyPr/>
          <a:lstStyle>
            <a:lvl1pPr>
              <a:defRPr>
                <a:latin typeface="+mn-lt"/>
                <a:ea typeface="+mn-ea"/>
                <a:cs typeface="+mn-cs"/>
                <a:sym typeface="+mn-lt"/>
              </a:defRPr>
            </a:lvl1pPr>
          </a:lstStyle>
          <a:p>
            <a:endParaRPr lang="en-US"/>
          </a:p>
        </p:txBody>
      </p:sp>
      <p:sp>
        <p:nvSpPr>
          <p:cNvPr id="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5" name="Title 4"/>
          <p:cNvSpPr>
            <a:spLocks noGrp="1"/>
          </p:cNvSpPr>
          <p:nvPr>
            <p:ph type="title" hasCustomPrompt="1"/>
          </p:nvPr>
        </p:nvSpPr>
        <p:spPr>
          <a:xfrm>
            <a:off x="457200" y="349200"/>
            <a:ext cx="6364188" cy="993775"/>
          </a:xfrm>
          <a:prstGeom prst="rect">
            <a:avLst/>
          </a:prstGeom>
        </p:spPr>
        <p:txBody>
          <a:bodyPr vert="horz" wrap="square" lIns="0" tIns="0" rIns="0" bIns="0" rtlCol="0" anchor="ctr">
            <a:normAutofit/>
          </a:bodyPr>
          <a:lstStyle>
            <a:lvl1pPr>
              <a:defRPr lang="en-US" dirty="0"/>
            </a:lvl1pPr>
          </a:lstStyle>
          <a:p>
            <a:pPr marL="0" lvl="0" defTabSz="914400"/>
            <a:r>
              <a:rPr lang="en-US"/>
              <a:t>Click to add title</a:t>
            </a:r>
          </a:p>
        </p:txBody>
      </p:sp>
      <p:pic>
        <p:nvPicPr>
          <p:cNvPr id="13" name="Picture 12"/>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95"/>
            <a:ext cx="9144000" cy="5148072"/>
          </a:xfrm>
          <a:prstGeom prst="rect">
            <a:avLst/>
          </a:prstGeom>
        </p:spPr>
      </p:pic>
    </p:spTree>
    <p:extLst>
      <p:ext uri="{BB962C8B-B14F-4D97-AF65-F5344CB8AC3E}">
        <p14:creationId xmlns:p14="http://schemas.microsoft.com/office/powerpoint/2010/main" val="18231975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452214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08586"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7" name="Rectangle 6"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3" name="Picture 12"/>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95"/>
            <a:ext cx="9144000" cy="5148072"/>
          </a:xfrm>
          <a:prstGeom prst="rect">
            <a:avLst/>
          </a:prstGeom>
        </p:spPr>
      </p:pic>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457200" y="349200"/>
            <a:ext cx="6364188" cy="993775"/>
          </a:xfrm>
        </p:spPr>
        <p:txBody>
          <a:bodyPr vert="horz" wrap="square" lIns="0" tIns="0" rIns="0" bIns="0" rtlCol="0" anchor="ctr">
            <a:normAutofit/>
          </a:bodyPr>
          <a:lstStyle>
            <a:lvl1pPr>
              <a:defRPr lang="en-US" dirty="0"/>
            </a:lvl1pPr>
          </a:lstStyle>
          <a:p>
            <a:pPr marL="0" lvl="0" defTabSz="914400"/>
            <a:r>
              <a:rPr lang="en-US"/>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457201" y="1710000"/>
            <a:ext cx="8204454" cy="3024371"/>
          </a:xfrm>
        </p:spPr>
        <p:txBody>
          <a:bodyPr/>
          <a:lstStyle>
            <a:lvl1pPr>
              <a:lnSpc>
                <a:spcPct val="100000"/>
              </a:lnSpc>
              <a:spcBef>
                <a:spcPts val="0"/>
              </a:spcBef>
              <a:spcAft>
                <a:spcPts val="0"/>
              </a:spcAft>
              <a:defRPr sz="1500">
                <a:latin typeface="+mn-lt"/>
                <a:ea typeface="+mn-ea"/>
                <a:cs typeface="+mn-cs"/>
                <a:sym typeface="+mn-lt"/>
              </a:defRPr>
            </a:lvl1pPr>
            <a:lvl2pPr>
              <a:lnSpc>
                <a:spcPct val="100000"/>
              </a:lnSpc>
              <a:spcBef>
                <a:spcPts val="0"/>
              </a:spcBef>
              <a:spcAft>
                <a:spcPts val="0"/>
              </a:spcAft>
              <a:defRPr sz="1500">
                <a:latin typeface="+mn-lt"/>
                <a:ea typeface="+mn-ea"/>
                <a:cs typeface="+mn-cs"/>
                <a:sym typeface="+mn-lt"/>
              </a:defRPr>
            </a:lvl2pPr>
            <a:lvl3pPr>
              <a:lnSpc>
                <a:spcPct val="100000"/>
              </a:lnSpc>
              <a:spcBef>
                <a:spcPts val="0"/>
              </a:spcBef>
              <a:spcAft>
                <a:spcPts val="0"/>
              </a:spcAft>
              <a:defRPr sz="1500">
                <a:latin typeface="+mn-lt"/>
                <a:ea typeface="+mn-ea"/>
                <a:cs typeface="+mn-cs"/>
                <a:sym typeface="+mn-lt"/>
              </a:defRPr>
            </a:lvl3pPr>
            <a:lvl4pPr>
              <a:lnSpc>
                <a:spcPct val="100000"/>
              </a:lnSpc>
              <a:spcBef>
                <a:spcPts val="0"/>
              </a:spcBef>
              <a:spcAft>
                <a:spcPts val="0"/>
              </a:spcAft>
              <a:defRPr sz="2100">
                <a:latin typeface="+mn-lt"/>
                <a:ea typeface="+mn-ea"/>
                <a:cs typeface="+mn-cs"/>
                <a:sym typeface="+mn-lt"/>
              </a:defRPr>
            </a:lvl4pPr>
            <a:lvl5pPr>
              <a:lnSpc>
                <a:spcPct val="100000"/>
              </a:lnSpc>
              <a:spcBef>
                <a:spcPts val="0"/>
              </a:spcBef>
              <a:spcAft>
                <a:spcPts val="0"/>
              </a:spcAft>
              <a:defRPr sz="2100">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28941202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962350437"/>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09610"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Rectangle 7"/>
          <p:cNvSpPr/>
          <p:nvPr userDrawn="1"/>
        </p:nvSpPr>
        <p:spPr bwMode="ltGray">
          <a:xfrm>
            <a:off x="1" y="-982"/>
            <a:ext cx="3520800" cy="5149246"/>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l">
              <a:lnSpc>
                <a:spcPct val="90000"/>
              </a:lnSpc>
              <a:spcAft>
                <a:spcPts val="750"/>
              </a:spcAft>
            </a:pPr>
            <a:endParaRPr lang="en-US" sz="9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7258051" y="4808225"/>
            <a:ext cx="1111538" cy="115523"/>
          </a:xfrm>
          <a:prstGeom prst="rect">
            <a:avLst/>
          </a:prstGeom>
        </p:spPr>
        <p:txBody>
          <a:bodyPr/>
          <a:lstStyle>
            <a:lvl1pPr>
              <a:defRPr>
                <a:latin typeface="+mn-lt"/>
                <a:ea typeface="+mn-ea"/>
                <a:cs typeface="+mn-cs"/>
                <a:sym typeface="+mn-lt"/>
              </a:defRPr>
            </a:lvl1pPr>
          </a:lstStyle>
          <a:p>
            <a:endParaRPr lang="en-US"/>
          </a:p>
        </p:txBody>
      </p:sp>
      <p:sp>
        <p:nvSpPr>
          <p:cNvPr id="9" name="Title 1"/>
          <p:cNvSpPr>
            <a:spLocks noGrp="1"/>
          </p:cNvSpPr>
          <p:nvPr>
            <p:ph type="title" hasCustomPrompt="1"/>
          </p:nvPr>
        </p:nvSpPr>
        <p:spPr bwMode="ltGray">
          <a:xfrm>
            <a:off x="457200" y="1159278"/>
            <a:ext cx="2604600" cy="1122884"/>
          </a:xfrm>
          <a:noFill/>
        </p:spPr>
        <p:txBody>
          <a:bodyPr wrap="square" lIns="0" tIns="0" rIns="320040" bIns="0" anchor="b">
            <a:noAutofit/>
          </a:bodyPr>
          <a:lstStyle>
            <a:lvl1pPr>
              <a:defRPr sz="2500">
                <a:solidFill>
                  <a:srgbClr val="002D3F"/>
                </a:solidFill>
                <a:latin typeface="+mj-lt"/>
                <a:ea typeface="+mj-ea"/>
                <a:cs typeface="+mj-cs"/>
                <a:sym typeface="+mj-lt"/>
              </a:defRPr>
            </a:lvl1pPr>
          </a:lstStyle>
          <a:p>
            <a:r>
              <a:rPr lang="en-US"/>
              <a:t>Click to add title</a:t>
            </a:r>
          </a:p>
        </p:txBody>
      </p:sp>
      <p:sp>
        <p:nvSpPr>
          <p:cNvPr id="11"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316866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3099849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1063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Freeform 14"/>
          <p:cNvSpPr/>
          <p:nvPr userDrawn="1"/>
        </p:nvSpPr>
        <p:spPr bwMode="ltGray">
          <a:xfrm>
            <a:off x="1143" y="983"/>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5" name="Date Placeholder 4"/>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2" name="TextBox 11"/>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17" name="Title 2"/>
          <p:cNvSpPr>
            <a:spLocks noGrp="1"/>
          </p:cNvSpPr>
          <p:nvPr>
            <p:ph type="title" hasCustomPrompt="1"/>
          </p:nvPr>
        </p:nvSpPr>
        <p:spPr>
          <a:xfrm>
            <a:off x="457200" y="2075072"/>
            <a:ext cx="1874281" cy="986646"/>
          </a:xfrm>
          <a:prstGeom prst="rect">
            <a:avLst/>
          </a:prstGeom>
        </p:spPr>
        <p:txBody>
          <a:bodyPr anchor="ctr">
            <a:noAutofit/>
          </a:bodyPr>
          <a:lstStyle>
            <a:lvl1pPr>
              <a:defRPr sz="2500" baseline="0">
                <a:solidFill>
                  <a:srgbClr val="002D3F"/>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349331" y="2695294"/>
            <a:ext cx="1023938" cy="2539571"/>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7601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286163390"/>
              </p:ext>
            </p:extLst>
          </p:nvPr>
        </p:nvGraphicFramePr>
        <p:xfrm>
          <a:off x="1192" y="1192"/>
          <a:ext cx="1191" cy="1192"/>
        </p:xfrm>
        <a:graphic>
          <a:graphicData uri="http://schemas.openxmlformats.org/presentationml/2006/ole">
            <mc:AlternateContent xmlns:mc="http://schemas.openxmlformats.org/markup-compatibility/2006">
              <mc:Choice xmlns:v="urn:schemas-microsoft-com:vml" Requires="v">
                <p:oleObj spid="_x0000_s411658"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2"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Freeform 14"/>
          <p:cNvSpPr/>
          <p:nvPr userDrawn="1"/>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57200" y="2075072"/>
            <a:ext cx="1874281" cy="986646"/>
          </a:xfrm>
        </p:spPr>
        <p:txBody>
          <a:bodyPr anchor="ctr" anchorCtr="0">
            <a:noAutofit/>
          </a:bodyPr>
          <a:lstStyle>
            <a:lvl1pPr>
              <a:defRPr sz="2500" baseline="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4"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5"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6216" b="7716"/>
          <a:stretch/>
        </p:blipFill>
        <p:spPr>
          <a:xfrm rot="120000">
            <a:off x="1630981" y="2554487"/>
            <a:ext cx="2021000" cy="2598713"/>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1662252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107329634"/>
              </p:ext>
            </p:extLst>
          </p:nvPr>
        </p:nvGraphicFramePr>
        <p:xfrm>
          <a:off x="1192" y="1192"/>
          <a:ext cx="1191" cy="1192"/>
        </p:xfrm>
        <a:graphic>
          <a:graphicData uri="http://schemas.openxmlformats.org/presentationml/2006/ole">
            <mc:AlternateContent xmlns:mc="http://schemas.openxmlformats.org/markup-compatibility/2006">
              <mc:Choice xmlns:v="urn:schemas-microsoft-com:vml" Requires="v">
                <p:oleObj spid="_x0000_s5130"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2" y="1192"/>
                        <a:ext cx="1191" cy="1192"/>
                      </a:xfrm>
                      <a:prstGeom prst="rect">
                        <a:avLst/>
                      </a:prstGeom>
                    </p:spPr>
                  </p:pic>
                </p:oleObj>
              </mc:Fallback>
            </mc:AlternateContent>
          </a:graphicData>
        </a:graphic>
      </p:graphicFrame>
      <p:sp>
        <p:nvSpPr>
          <p:cNvPr id="8" name="Rectangle 7"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3" name="Date Placeholder 2"/>
          <p:cNvSpPr>
            <a:spLocks noGrp="1"/>
          </p:cNvSpPr>
          <p:nvPr>
            <p:ph type="dt" sz="half" idx="10"/>
          </p:nvPr>
        </p:nvSpPr>
        <p:spPr>
          <a:xfrm>
            <a:off x="7258051" y="4808225"/>
            <a:ext cx="1111538" cy="115523"/>
          </a:xfrm>
          <a:prstGeom prst="rect">
            <a:avLst/>
          </a:prstGeom>
        </p:spPr>
        <p:txBody>
          <a:bodyPr/>
          <a:lstStyle>
            <a:lvl1pPr>
              <a:defRPr>
                <a:latin typeface="+mn-lt"/>
                <a:ea typeface="+mn-ea"/>
                <a:cs typeface="+mn-cs"/>
                <a:sym typeface="+mn-lt"/>
              </a:defRPr>
            </a:lvl1pPr>
          </a:lstStyle>
          <a:p>
            <a:endParaRPr lang="en-US"/>
          </a:p>
        </p:txBody>
      </p:sp>
      <p:sp>
        <p:nvSpPr>
          <p:cNvPr id="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5" name="Title 4"/>
          <p:cNvSpPr>
            <a:spLocks noGrp="1"/>
          </p:cNvSpPr>
          <p:nvPr>
            <p:ph type="title" hasCustomPrompt="1"/>
          </p:nvPr>
        </p:nvSpPr>
        <p:spPr>
          <a:xfrm>
            <a:off x="457200" y="349200"/>
            <a:ext cx="6364188" cy="993775"/>
          </a:xfrm>
          <a:prstGeom prst="rect">
            <a:avLst/>
          </a:prstGeom>
        </p:spPr>
        <p:txBody>
          <a:bodyPr vert="horz" wrap="square" lIns="0" tIns="0" rIns="0" bIns="0" rtlCol="0" anchor="ctr">
            <a:normAutofit/>
          </a:bodyPr>
          <a:lstStyle>
            <a:lvl1pPr>
              <a:defRPr lang="en-US" dirty="0"/>
            </a:lvl1pPr>
          </a:lstStyle>
          <a:p>
            <a:pPr marL="0" lvl="0" defTabSz="914400"/>
            <a:r>
              <a:rPr lang="en-US"/>
              <a:t>Click to add title</a:t>
            </a:r>
          </a:p>
        </p:txBody>
      </p:sp>
      <p:pic>
        <p:nvPicPr>
          <p:cNvPr id="13" name="Picture 12"/>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95"/>
            <a:ext cx="9144000" cy="5148072"/>
          </a:xfrm>
          <a:prstGeom prst="rect">
            <a:avLst/>
          </a:prstGeom>
        </p:spPr>
      </p:pic>
    </p:spTree>
    <p:extLst>
      <p:ext uri="{BB962C8B-B14F-4D97-AF65-F5344CB8AC3E}">
        <p14:creationId xmlns:p14="http://schemas.microsoft.com/office/powerpoint/2010/main" val="39563567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12924463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1994"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Pentagon 8"/>
          <p:cNvSpPr/>
          <p:nvPr/>
        </p:nvSpPr>
        <p:spPr bwMode="white">
          <a:xfrm>
            <a:off x="1" y="2"/>
            <a:ext cx="4772660" cy="5148263"/>
          </a:xfrm>
          <a:prstGeom prst="homePlate">
            <a:avLst>
              <a:gd name="adj" fmla="val 12939"/>
            </a:avLst>
          </a:pr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3" name="Title 2"/>
          <p:cNvSpPr>
            <a:spLocks noGrp="1"/>
          </p:cNvSpPr>
          <p:nvPr>
            <p:ph type="title" hasCustomPrompt="1"/>
          </p:nvPr>
        </p:nvSpPr>
        <p:spPr>
          <a:xfrm>
            <a:off x="457200" y="349200"/>
            <a:ext cx="3576169" cy="993775"/>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4"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5"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3345130" y="2558219"/>
            <a:ext cx="2021000" cy="2594814"/>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2600197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4271112836"/>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412682" name="think-cell Slide" r:id="rId6" imgW="324" imgH="324" progId="TCLayout.ActiveDocument.1">
                  <p:embed/>
                </p:oleObj>
              </mc:Choice>
              <mc:Fallback>
                <p:oleObj name="think-cell Slide" r:id="rId6" imgW="324" imgH="324" progId="TCLayout.ActiveDocument.1">
                  <p:embed/>
                  <p:pic>
                    <p:nvPicPr>
                      <p:cNvPr id="3" name="Object 2" hidden="1"/>
                      <p:cNvPicPr/>
                      <p:nvPr/>
                    </p:nvPicPr>
                    <p:blipFill>
                      <a:blip r:embed="rId7"/>
                      <a:stretch>
                        <a:fillRect/>
                      </a:stretch>
                    </p:blipFill>
                    <p:spPr>
                      <a:xfrm>
                        <a:off x="1192" y="1195"/>
                        <a:ext cx="1190" cy="1191"/>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JS SlideHeader"/>
          <p:cNvSpPr txBox="1"/>
          <p:nvPr/>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8" name="Date Placeholder 7"/>
          <p:cNvSpPr>
            <a:spLocks noGrp="1"/>
          </p:cNvSpPr>
          <p:nvPr>
            <p:ph type="dt" sz="half" idx="11"/>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3" name="Pentagon 3"/>
          <p:cNvSpPr/>
          <p:nvPr userDrawn="1"/>
        </p:nvSpPr>
        <p:spPr bwMode="white">
          <a:xfrm>
            <a:off x="1" y="2"/>
            <a:ext cx="4070190" cy="5148263"/>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457200" y="1340442"/>
            <a:ext cx="3061977" cy="2467383"/>
          </a:xfrm>
          <a:prstGeom prst="rect">
            <a:avLst/>
          </a:prstGeom>
        </p:spPr>
        <p:txBody>
          <a:bodyPr anchor="ctr">
            <a:noAutofit/>
          </a:bodyPr>
          <a:lstStyle>
            <a:lvl1pPr>
              <a:defRPr sz="3200" b="0">
                <a:solidFill>
                  <a:srgbClr val="002D3F"/>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436146" y="2548154"/>
            <a:ext cx="973931" cy="2681387"/>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4588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76466519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13706"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3" name="Pentagon 3"/>
          <p:cNvSpPr/>
          <p:nvPr userDrawn="1"/>
        </p:nvSpPr>
        <p:spPr bwMode="white">
          <a:xfrm>
            <a:off x="1" y="2"/>
            <a:ext cx="4070190" cy="5148263"/>
          </a:xfrm>
          <a:prstGeom prst="homePlate">
            <a:avLst>
              <a:gd name="adj" fmla="val 12939"/>
            </a:avLst>
          </a:pr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14" name="Title 1"/>
          <p:cNvSpPr>
            <a:spLocks noGrp="1"/>
          </p:cNvSpPr>
          <p:nvPr>
            <p:ph type="title" hasCustomPrompt="1"/>
          </p:nvPr>
        </p:nvSpPr>
        <p:spPr>
          <a:xfrm>
            <a:off x="457200" y="1340442"/>
            <a:ext cx="3061977" cy="2467383"/>
          </a:xfrm>
          <a:prstGeom prst="rect">
            <a:avLst/>
          </a:prstGeom>
        </p:spPr>
        <p:txBody>
          <a:bodyPr anchor="ctr">
            <a:noAutofit/>
          </a:bodyPr>
          <a:lstStyle>
            <a:lvl1pPr>
              <a:defRPr sz="3200" b="0">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6"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7"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7562" b="6867"/>
          <a:stretch/>
        </p:blipFill>
        <p:spPr>
          <a:xfrm>
            <a:off x="2683546" y="2564599"/>
            <a:ext cx="2021000" cy="2583665"/>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18273283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393048754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14730"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Date Placeholder 7"/>
          <p:cNvSpPr>
            <a:spLocks noGrp="1"/>
          </p:cNvSpPr>
          <p:nvPr>
            <p:ph type="dt" sz="half" idx="16"/>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8"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14" name="Pentagon 8"/>
          <p:cNvSpPr/>
          <p:nvPr userDrawn="1"/>
        </p:nvSpPr>
        <p:spPr bwMode="white">
          <a:xfrm>
            <a:off x="1" y="2"/>
            <a:ext cx="4772660" cy="5148263"/>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457200" y="349200"/>
            <a:ext cx="3520537" cy="993775"/>
          </a:xfrm>
          <a:prstGeom prst="rect">
            <a:avLst/>
          </a:prstGeom>
        </p:spPr>
        <p:txBody>
          <a:bodyPr vert="horz" wrap="square" lIns="0" tIns="0" rIns="0" bIns="0" rtlCol="0" anchor="ctr">
            <a:normAutofit/>
          </a:bodyPr>
          <a:lstStyle>
            <a:lvl1pPr>
              <a:defRPr lang="en-US" dirty="0"/>
            </a:lvl1pPr>
          </a:lstStyle>
          <a:p>
            <a:pPr marL="0" lvl="0" defTabSz="914400"/>
            <a:r>
              <a:rPr lang="en-US"/>
              <a:t>Click to add title</a:t>
            </a:r>
          </a:p>
        </p:txBody>
      </p:sp>
      <p:pic>
        <p:nvPicPr>
          <p:cNvPr id="9" name="Picture 8"/>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048354" y="2694698"/>
            <a:ext cx="1023938" cy="2539571"/>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9642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50317747"/>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15754"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4" name="Pentagon 8"/>
          <p:cNvSpPr/>
          <p:nvPr userDrawn="1"/>
        </p:nvSpPr>
        <p:spPr bwMode="white">
          <a:xfrm>
            <a:off x="1" y="2"/>
            <a:ext cx="4772660" cy="5148263"/>
          </a:xfrm>
          <a:prstGeom prst="homePlate">
            <a:avLst>
              <a:gd name="adj" fmla="val 12939"/>
            </a:avLst>
          </a:pr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16" name="Title 2"/>
          <p:cNvSpPr>
            <a:spLocks noGrp="1"/>
          </p:cNvSpPr>
          <p:nvPr>
            <p:ph type="title" hasCustomPrompt="1"/>
          </p:nvPr>
        </p:nvSpPr>
        <p:spPr>
          <a:xfrm>
            <a:off x="457200" y="349200"/>
            <a:ext cx="3520537" cy="993775"/>
          </a:xfrm>
          <a:prstGeom prst="rect">
            <a:avLst/>
          </a:prstGeom>
        </p:spPr>
        <p:txBody>
          <a:bodyPr vert="horz" wrap="square" lIns="0" tIns="0" rIns="0" bIns="0" anchor="ctr" anchorCtr="0">
            <a:noAutofit/>
          </a:bodyPr>
          <a:lstStyle>
            <a:lvl1pPr marL="0" indent="0" algn="l">
              <a:lnSpc>
                <a:spcPct val="90000"/>
              </a:lnSpc>
              <a:spcBef>
                <a:spcPct val="0"/>
              </a:spcBef>
              <a:spcAft>
                <a:spcPts val="0"/>
              </a:spcAft>
              <a:defRPr sz="2500" b="0" i="0" u="none" kern="1200" spc="0">
                <a:solidFill>
                  <a:srgbClr val="FFFFFF"/>
                </a:solidFill>
                <a:latin typeface="+mj-lt"/>
                <a:ea typeface="+mj-ea"/>
                <a:cs typeface="+mj-cs"/>
                <a:sym typeface="+mj-lt"/>
              </a:defRPr>
            </a:lvl1pPr>
          </a:lstStyle>
          <a:p>
            <a:pPr lvl="0"/>
            <a:r>
              <a:rPr lang="en-US"/>
              <a:t>Click to add title</a:t>
            </a:r>
          </a:p>
        </p:txBody>
      </p:sp>
      <p:sp>
        <p:nvSpPr>
          <p:cNvPr id="12"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3"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3345130" y="2558219"/>
            <a:ext cx="2021000" cy="2594814"/>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926523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318656919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16778"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2" y="2"/>
            <a:ext cx="6334679" cy="5148263"/>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457200" y="349200"/>
            <a:ext cx="4707900" cy="993775"/>
          </a:xfrm>
          <a:prstGeom prst="rect">
            <a:avLst/>
          </a:prstGeom>
        </p:spPr>
        <p:txBody>
          <a:bodyPr vert="horz" wrap="square" lIns="0" tIns="0" rIns="0" bIns="0" rtlCol="0" anchor="ctr">
            <a:normAutofit/>
          </a:bodyPr>
          <a:lstStyle>
            <a:lvl1pPr>
              <a:defRPr lang="en-US" dirty="0"/>
            </a:lvl1pPr>
          </a:lstStyle>
          <a:p>
            <a:pPr marL="0" lvl="0" defTabSz="914400"/>
            <a:r>
              <a:rPr lang="en-US"/>
              <a:t>Click to add title</a:t>
            </a:r>
          </a:p>
        </p:txBody>
      </p:sp>
      <p:pic>
        <p:nvPicPr>
          <p:cNvPr id="16" name="Picture 15"/>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617756" y="2694698"/>
            <a:ext cx="1023938" cy="2539571"/>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5001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87929342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17802"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2" y="2"/>
            <a:ext cx="6334679" cy="5148263"/>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11" name="Title 3"/>
          <p:cNvSpPr>
            <a:spLocks noGrp="1"/>
          </p:cNvSpPr>
          <p:nvPr>
            <p:ph type="title" hasCustomPrompt="1"/>
          </p:nvPr>
        </p:nvSpPr>
        <p:spPr>
          <a:xfrm>
            <a:off x="457200" y="349200"/>
            <a:ext cx="4707900" cy="993775"/>
          </a:xfrm>
          <a:prstGeom prst="rect">
            <a:avLst/>
          </a:prstGeom>
        </p:spPr>
        <p:txBody>
          <a:bodyPr vert="horz" wrap="square" lIns="0" tIns="0" rIns="0" bIns="0" anchor="ctr" anchorCtr="0">
            <a:noAutofit/>
          </a:bodyPr>
          <a:lstStyle>
            <a:lvl1pPr marL="0" indent="0" algn="l">
              <a:lnSpc>
                <a:spcPct val="90000"/>
              </a:lnSpc>
              <a:spcBef>
                <a:spcPct val="0"/>
              </a:spcBef>
              <a:spcAft>
                <a:spcPts val="0"/>
              </a:spcAft>
              <a:defRPr sz="2500" b="0" i="0" u="none" kern="1200" spc="0">
                <a:solidFill>
                  <a:srgbClr val="FFFFFF"/>
                </a:solidFill>
                <a:latin typeface="+mj-lt"/>
                <a:ea typeface="+mj-ea"/>
                <a:cs typeface="+mj-cs"/>
                <a:sym typeface="+mj-lt"/>
              </a:defRPr>
            </a:lvl1pPr>
          </a:lstStyle>
          <a:p>
            <a:pPr lvl="0"/>
            <a:r>
              <a:rPr lang="en-US"/>
              <a:t>Click to add title</a:t>
            </a:r>
          </a:p>
        </p:txBody>
      </p:sp>
      <p:sp>
        <p:nvSpPr>
          <p:cNvPr id="17"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8"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4925722" y="2558219"/>
            <a:ext cx="2021000" cy="2594814"/>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19824101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3"/>
            </p:custDataLst>
            <p:extLst>
              <p:ext uri="{D42A27DB-BD31-4B8C-83A1-F6EECF244321}">
                <p14:modId xmlns:p14="http://schemas.microsoft.com/office/powerpoint/2010/main" val="422241391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18826" name="think-cell Slide" r:id="rId6" imgW="286" imgH="286" progId="TCLayout.ActiveDocument.1">
                  <p:embed/>
                </p:oleObj>
              </mc:Choice>
              <mc:Fallback>
                <p:oleObj name="think-cell Slide" r:id="rId6" imgW="286" imgH="286" progId="TCLayout.ActiveDocument.1">
                  <p:embed/>
                  <p:pic>
                    <p:nvPicPr>
                      <p:cNvPr id="5" name="Object 4"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7" name="Rectangle 6"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3" name="JS SlideHeader"/>
          <p:cNvSpPr txBox="1"/>
          <p:nvPr/>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4" name="Date Placeholder 3"/>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8" name="Title 1"/>
          <p:cNvSpPr>
            <a:spLocks noGrp="1"/>
          </p:cNvSpPr>
          <p:nvPr>
            <p:ph type="title" hasCustomPrompt="1"/>
          </p:nvPr>
        </p:nvSpPr>
        <p:spPr>
          <a:xfrm>
            <a:off x="472500" y="2872407"/>
            <a:ext cx="8199900" cy="1206028"/>
          </a:xfrm>
        </p:spPr>
        <p:txBody>
          <a:bodyPr anchor="b">
            <a:noAutofit/>
          </a:bodyPr>
          <a:lstStyle>
            <a:lvl1pPr marL="0" algn="l" defTabSz="685783" rtl="0" eaLnBrk="1" fontAlgn="auto" latinLnBrk="0" hangingPunct="1">
              <a:lnSpc>
                <a:spcPts val="4500"/>
              </a:lnSpc>
              <a:spcBef>
                <a:spcPts val="0"/>
              </a:spcBef>
              <a:spcAft>
                <a:spcPts val="0"/>
              </a:spcAft>
              <a:defRPr lang="en-US" sz="40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25564703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rgbClr val="00212E"/>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798300719"/>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419850" name="think-cell Slide" r:id="rId4" imgW="324" imgH="324" progId="TCLayout.ActiveDocument.1">
                  <p:embed/>
                </p:oleObj>
              </mc:Choice>
              <mc:Fallback>
                <p:oleObj name="think-cell Slide" r:id="rId4" imgW="324" imgH="324" progId="TCLayout.ActiveDocument.1">
                  <p:embed/>
                  <p:pic>
                    <p:nvPicPr>
                      <p:cNvPr id="2" name="Object 1" hidden="1"/>
                      <p:cNvPicPr/>
                      <p:nvPr/>
                    </p:nvPicPr>
                    <p:blipFill>
                      <a:blip r:embed="rId5"/>
                      <a:stretch>
                        <a:fillRect/>
                      </a:stretch>
                    </p:blipFill>
                    <p:spPr>
                      <a:xfrm>
                        <a:off x="1192" y="1195"/>
                        <a:ext cx="1190" cy="1191"/>
                      </a:xfrm>
                      <a:prstGeom prst="rect">
                        <a:avLst/>
                      </a:prstGeom>
                    </p:spPr>
                  </p:pic>
                </p:oleObj>
              </mc:Fallback>
            </mc:AlternateContent>
          </a:graphicData>
        </a:graphic>
      </p:graphicFrame>
      <p:sp>
        <p:nvSpPr>
          <p:cNvPr id="6"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5097831" y="79632"/>
            <a:ext cx="577477" cy="7514866"/>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9144000" cy="4404576"/>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002D3F"/>
          </a:solidFill>
          <a:ln>
            <a:noFill/>
          </a:ln>
          <a:effectLst/>
        </p:spPr>
        <p:txBody>
          <a:bodyPr vert="horz" wrap="square" lIns="68580" tIns="34290" rIns="68580" bIns="34290" numCol="1" anchor="t" anchorCtr="0" compatLnSpc="1">
            <a:prstTxWarp prst="textNoShape">
              <a:avLst/>
            </a:prstTxWarp>
            <a:noAutofit/>
          </a:bodyPr>
          <a:lstStyle/>
          <a:p>
            <a:endParaRPr lang="en-US" sz="1013">
              <a:latin typeface="+mn-lt"/>
              <a:ea typeface="+mn-ea"/>
              <a:cs typeface="+mn-cs"/>
              <a:sym typeface="+mn-lt"/>
            </a:endParaRPr>
          </a:p>
        </p:txBody>
      </p:sp>
    </p:spTree>
    <p:extLst>
      <p:ext uri="{BB962C8B-B14F-4D97-AF65-F5344CB8AC3E}">
        <p14:creationId xmlns:p14="http://schemas.microsoft.com/office/powerpoint/2010/main" val="33121250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rgbClr val="2C2C2C"/>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2392568451"/>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20874" name="think-cell Slide" r:id="rId5" imgW="286" imgH="286" progId="TCLayout.ActiveDocument.1">
                  <p:embed/>
                </p:oleObj>
              </mc:Choice>
              <mc:Fallback>
                <p:oleObj name="think-cell Slide" r:id="rId5" imgW="286" imgH="286" progId="TCLayout.ActiveDocument.1">
                  <p:embed/>
                  <p:pic>
                    <p:nvPicPr>
                      <p:cNvPr id="6" name="Object 5"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9" name="Rectangle 8"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 name="Date Placeholder 1"/>
          <p:cNvSpPr>
            <a:spLocks noGrp="1"/>
          </p:cNvSpPr>
          <p:nvPr>
            <p:ph type="dt" sz="half" idx="14"/>
          </p:nvPr>
        </p:nvSpPr>
        <p:spPr bwMode="white">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4" name="Title 3"/>
          <p:cNvSpPr>
            <a:spLocks noGrp="1"/>
          </p:cNvSpPr>
          <p:nvPr>
            <p:ph type="title" hasCustomPrompt="1"/>
          </p:nvPr>
        </p:nvSpPr>
        <p:spPr>
          <a:xfrm>
            <a:off x="457200" y="349200"/>
            <a:ext cx="6364188" cy="993775"/>
          </a:xfrm>
        </p:spPr>
        <p:txBody>
          <a:bodyPr>
            <a:normAutofit/>
          </a:bodyPr>
          <a:lstStyle>
            <a:lvl1pPr>
              <a:defRPr sz="2500">
                <a:solidFill>
                  <a:schemeClr val="bg1"/>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25040954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85879665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21898"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5" name="Date Placeholder 4"/>
          <p:cNvSpPr>
            <a:spLocks noGrp="1"/>
          </p:cNvSpPr>
          <p:nvPr>
            <p:ph type="dt" sz="half" idx="12"/>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9365154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3468326337"/>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3018"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2" y="2"/>
            <a:ext cx="6334679" cy="5148263"/>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457200" y="349200"/>
            <a:ext cx="4706172" cy="993775"/>
          </a:xfrm>
          <a:prstGeom prst="rect">
            <a:avLst/>
          </a:prstGeom>
        </p:spPr>
        <p:txBody>
          <a:bodyPr/>
          <a:lstStyle>
            <a:lvl1pPr>
              <a:defRPr>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617756" y="2694698"/>
            <a:ext cx="1023938" cy="2539571"/>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2961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310856986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22922"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7"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 name="Date Placeholder 1"/>
          <p:cNvSpPr>
            <a:spLocks noGrp="1"/>
          </p:cNvSpPr>
          <p:nvPr>
            <p:ph type="dt" sz="half" idx="12"/>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39092384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p:cSld name="Disclaim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77640811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23946"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10"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1554343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blank" preserve="1">
  <p:cSld name="En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898324130"/>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424970" name="think-cell Slide" r:id="rId5" imgW="384" imgH="384" progId="TCLayout.ActiveDocument.1">
                  <p:embed/>
                </p:oleObj>
              </mc:Choice>
              <mc:Fallback>
                <p:oleObj name="think-cell Slide" r:id="rId5" imgW="384" imgH="384"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0CEE8C29-9A6D-4B68-BDAC-CB90E3DBD791}"/>
              </a:ext>
            </a:extLst>
          </p:cNvPr>
          <p:cNvSpPr>
            <a:spLocks noGrp="1"/>
          </p:cNvSpPr>
          <p:nvPr>
            <p:ph type="ftr" sz="quarter" idx="10"/>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23336839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612141707"/>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2599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grpSp>
        <p:nvGrpSpPr>
          <p:cNvPr id="55" name="Group 54"/>
          <p:cNvGrpSpPr/>
          <p:nvPr userDrawn="1"/>
        </p:nvGrpSpPr>
        <p:grpSpPr>
          <a:xfrm>
            <a:off x="900" y="-1949"/>
            <a:ext cx="9142200" cy="5152160"/>
            <a:chOff x="900" y="-1949"/>
            <a:chExt cx="9142200" cy="5152160"/>
          </a:xfrm>
        </p:grpSpPr>
        <p:sp>
          <p:nvSpPr>
            <p:cNvPr id="93" name="Slide edges"/>
            <p:cNvSpPr>
              <a:spLocks/>
            </p:cNvSpPr>
            <p:nvPr/>
          </p:nvSpPr>
          <p:spPr bwMode="auto">
            <a:xfrm>
              <a:off x="900" y="-1949"/>
              <a:ext cx="9142200" cy="515216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A4A7A9"/>
            </a:solidFill>
            <a:ln>
              <a:noFill/>
            </a:ln>
          </p:spPr>
          <p:txBody>
            <a:bodyPr vert="horz" wrap="square" lIns="68580" tIns="34290" rIns="68580" bIns="34290" numCol="1" anchor="t" anchorCtr="0" compatLnSpc="1">
              <a:prstTxWarp prst="textNoShape">
                <a:avLst/>
              </a:prstTxWarp>
            </a:bodyPr>
            <a:lstStyle/>
            <a:p>
              <a:pPr>
                <a:defRPr/>
              </a:pPr>
              <a:endParaRPr lang="en-US">
                <a:solidFill>
                  <a:srgbClr val="575757"/>
                </a:solidFill>
              </a:endParaRPr>
            </a:p>
          </p:txBody>
        </p:sp>
        <p:sp>
          <p:nvSpPr>
            <p:cNvPr id="94" name="Footnote measure"/>
            <p:cNvSpPr>
              <a:spLocks noChangeArrowheads="1"/>
            </p:cNvSpPr>
            <p:nvPr/>
          </p:nvSpPr>
          <p:spPr bwMode="auto">
            <a:xfrm>
              <a:off x="457201" y="4589938"/>
              <a:ext cx="8204454" cy="332399"/>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5" name="Whitespace measure"/>
            <p:cNvSpPr>
              <a:spLocks noChangeArrowheads="1"/>
            </p:cNvSpPr>
            <p:nvPr/>
          </p:nvSpPr>
          <p:spPr bwMode="auto">
            <a:xfrm>
              <a:off x="457201" y="1131085"/>
              <a:ext cx="8204454" cy="435777"/>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6" name="Rectangle 6"/>
            <p:cNvSpPr>
              <a:spLocks noChangeArrowheads="1"/>
            </p:cNvSpPr>
            <p:nvPr/>
          </p:nvSpPr>
          <p:spPr bwMode="auto">
            <a:xfrm>
              <a:off x="471599" y="1129023"/>
              <a:ext cx="8206874" cy="43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7" name="No-fly zone"/>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close/>
                  <a:moveTo>
                    <a:pt x="6021" y="0"/>
                  </a:moveTo>
                  <a:lnTo>
                    <a:pt x="0" y="0"/>
                  </a:lnTo>
                  <a:lnTo>
                    <a:pt x="0" y="3390"/>
                  </a:lnTo>
                  <a:lnTo>
                    <a:pt x="6021" y="3390"/>
                  </a:lnTo>
                  <a:lnTo>
                    <a:pt x="6021" y="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8" name="Freeform 8"/>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moveTo>
                    <a:pt x="6021" y="0"/>
                  </a:moveTo>
                  <a:lnTo>
                    <a:pt x="0" y="0"/>
                  </a:lnTo>
                  <a:lnTo>
                    <a:pt x="0" y="3390"/>
                  </a:lnTo>
                  <a:lnTo>
                    <a:pt x="6021" y="3390"/>
                  </a:lnTo>
                  <a:lnTo>
                    <a:pt x="60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nvGrpSpPr>
            <p:cNvPr id="99" name="Gutter space"/>
            <p:cNvGrpSpPr/>
            <p:nvPr/>
          </p:nvGrpSpPr>
          <p:grpSpPr>
            <a:xfrm>
              <a:off x="951744" y="470043"/>
              <a:ext cx="7215368" cy="4119894"/>
              <a:chOff x="2322513" y="1258888"/>
              <a:chExt cx="7543800" cy="4341813"/>
            </a:xfrm>
            <a:solidFill>
              <a:schemeClr val="accent5">
                <a:alpha val="15000"/>
              </a:schemeClr>
            </a:solidFill>
          </p:grpSpPr>
          <p:sp>
            <p:nvSpPr>
              <p:cNvPr id="124" name="Rectangle 34"/>
              <p:cNvSpPr>
                <a:spLocks noChangeArrowheads="1"/>
              </p:cNvSpPr>
              <p:nvPr/>
            </p:nvSpPr>
            <p:spPr bwMode="auto">
              <a:xfrm>
                <a:off x="6716713" y="1258888"/>
                <a:ext cx="227013"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5" name="Rectangle 35"/>
              <p:cNvSpPr>
                <a:spLocks noChangeArrowheads="1"/>
              </p:cNvSpPr>
              <p:nvPr/>
            </p:nvSpPr>
            <p:spPr bwMode="auto">
              <a:xfrm>
                <a:off x="818356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6" name="Rectangle 36"/>
              <p:cNvSpPr>
                <a:spLocks noChangeArrowheads="1"/>
              </p:cNvSpPr>
              <p:nvPr/>
            </p:nvSpPr>
            <p:spPr bwMode="auto">
              <a:xfrm>
                <a:off x="7451726"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7" name="Rectangle 37"/>
              <p:cNvSpPr>
                <a:spLocks noChangeArrowheads="1"/>
              </p:cNvSpPr>
              <p:nvPr/>
            </p:nvSpPr>
            <p:spPr bwMode="auto">
              <a:xfrm>
                <a:off x="89154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8" name="Rectangle 38"/>
              <p:cNvSpPr>
                <a:spLocks noChangeArrowheads="1"/>
              </p:cNvSpPr>
              <p:nvPr/>
            </p:nvSpPr>
            <p:spPr bwMode="auto">
              <a:xfrm>
                <a:off x="9647238" y="1258888"/>
                <a:ext cx="219075"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9" name="Rectangle 39"/>
              <p:cNvSpPr>
                <a:spLocks noChangeArrowheads="1"/>
              </p:cNvSpPr>
              <p:nvPr/>
            </p:nvSpPr>
            <p:spPr bwMode="auto">
              <a:xfrm>
                <a:off x="5984876" y="1258888"/>
                <a:ext cx="23018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0" name="Rectangle 40"/>
              <p:cNvSpPr>
                <a:spLocks noChangeArrowheads="1"/>
              </p:cNvSpPr>
              <p:nvPr/>
            </p:nvSpPr>
            <p:spPr bwMode="auto">
              <a:xfrm>
                <a:off x="2322513" y="1258888"/>
                <a:ext cx="228600"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1" name="Rectangle 41"/>
              <p:cNvSpPr>
                <a:spLocks noChangeArrowheads="1"/>
              </p:cNvSpPr>
              <p:nvPr/>
            </p:nvSpPr>
            <p:spPr bwMode="auto">
              <a:xfrm>
                <a:off x="305911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2" name="Rectangle 42"/>
              <p:cNvSpPr>
                <a:spLocks noChangeArrowheads="1"/>
              </p:cNvSpPr>
              <p:nvPr/>
            </p:nvSpPr>
            <p:spPr bwMode="auto">
              <a:xfrm>
                <a:off x="379095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3" name="Rectangle 43"/>
              <p:cNvSpPr>
                <a:spLocks noChangeArrowheads="1"/>
              </p:cNvSpPr>
              <p:nvPr/>
            </p:nvSpPr>
            <p:spPr bwMode="auto">
              <a:xfrm>
                <a:off x="45212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8" name="Rectangle 44"/>
              <p:cNvSpPr>
                <a:spLocks noChangeArrowheads="1"/>
              </p:cNvSpPr>
              <p:nvPr/>
            </p:nvSpPr>
            <p:spPr bwMode="auto">
              <a:xfrm>
                <a:off x="5253038"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grpSp>
          <p:nvGrpSpPr>
            <p:cNvPr id="100" name="Group 99"/>
            <p:cNvGrpSpPr/>
            <p:nvPr/>
          </p:nvGrpSpPr>
          <p:grpSpPr>
            <a:xfrm>
              <a:off x="900" y="470043"/>
              <a:ext cx="9142200" cy="4119894"/>
              <a:chOff x="900" y="470043"/>
              <a:chExt cx="9142200" cy="4119894"/>
            </a:xfrm>
          </p:grpSpPr>
          <p:sp>
            <p:nvSpPr>
              <p:cNvPr id="104" name="Line 14"/>
              <p:cNvSpPr>
                <a:spLocks noChangeShapeType="1"/>
              </p:cNvSpPr>
              <p:nvPr/>
            </p:nvSpPr>
            <p:spPr bwMode="auto">
              <a:xfrm>
                <a:off x="900" y="68940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5" name="Line 15"/>
              <p:cNvSpPr>
                <a:spLocks noChangeShapeType="1"/>
              </p:cNvSpPr>
              <p:nvPr/>
            </p:nvSpPr>
            <p:spPr bwMode="auto">
              <a:xfrm>
                <a:off x="900" y="470043"/>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6" name="Line 16"/>
              <p:cNvSpPr>
                <a:spLocks noChangeShapeType="1"/>
              </p:cNvSpPr>
              <p:nvPr/>
            </p:nvSpPr>
            <p:spPr bwMode="auto">
              <a:xfrm>
                <a:off x="900" y="458993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7" name="Line 17"/>
              <p:cNvSpPr>
                <a:spLocks noChangeShapeType="1"/>
              </p:cNvSpPr>
              <p:nvPr/>
            </p:nvSpPr>
            <p:spPr bwMode="auto">
              <a:xfrm>
                <a:off x="900" y="908771"/>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8" name="Line 18"/>
              <p:cNvSpPr>
                <a:spLocks noChangeShapeType="1"/>
              </p:cNvSpPr>
              <p:nvPr/>
            </p:nvSpPr>
            <p:spPr bwMode="auto">
              <a:xfrm>
                <a:off x="900" y="1128135"/>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9" name="Line 19"/>
              <p:cNvSpPr>
                <a:spLocks noChangeShapeType="1"/>
              </p:cNvSpPr>
              <p:nvPr/>
            </p:nvSpPr>
            <p:spPr bwMode="auto">
              <a:xfrm>
                <a:off x="900" y="1347499"/>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0" name="Line 20"/>
              <p:cNvSpPr>
                <a:spLocks noChangeShapeType="1"/>
              </p:cNvSpPr>
              <p:nvPr/>
            </p:nvSpPr>
            <p:spPr bwMode="auto">
              <a:xfrm>
                <a:off x="900" y="156686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1" name="Line 21"/>
              <p:cNvSpPr>
                <a:spLocks noChangeShapeType="1"/>
              </p:cNvSpPr>
              <p:nvPr/>
            </p:nvSpPr>
            <p:spPr bwMode="auto">
              <a:xfrm>
                <a:off x="900" y="178279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2" name="Line 22"/>
              <p:cNvSpPr>
                <a:spLocks noChangeShapeType="1"/>
              </p:cNvSpPr>
              <p:nvPr/>
            </p:nvSpPr>
            <p:spPr bwMode="auto">
              <a:xfrm>
                <a:off x="900" y="199873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3" name="Line 23"/>
              <p:cNvSpPr>
                <a:spLocks noChangeShapeType="1"/>
              </p:cNvSpPr>
              <p:nvPr/>
            </p:nvSpPr>
            <p:spPr bwMode="auto">
              <a:xfrm>
                <a:off x="900" y="221466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4" name="Line 24"/>
              <p:cNvSpPr>
                <a:spLocks noChangeShapeType="1"/>
              </p:cNvSpPr>
              <p:nvPr/>
            </p:nvSpPr>
            <p:spPr bwMode="auto">
              <a:xfrm>
                <a:off x="900" y="243059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5" name="Line 25"/>
              <p:cNvSpPr>
                <a:spLocks noChangeShapeType="1"/>
              </p:cNvSpPr>
              <p:nvPr/>
            </p:nvSpPr>
            <p:spPr bwMode="auto">
              <a:xfrm>
                <a:off x="900" y="264653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6" name="Line 26"/>
              <p:cNvSpPr>
                <a:spLocks noChangeShapeType="1"/>
              </p:cNvSpPr>
              <p:nvPr/>
            </p:nvSpPr>
            <p:spPr bwMode="auto">
              <a:xfrm>
                <a:off x="900" y="286246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7" name="Line 27"/>
              <p:cNvSpPr>
                <a:spLocks noChangeShapeType="1"/>
              </p:cNvSpPr>
              <p:nvPr/>
            </p:nvSpPr>
            <p:spPr bwMode="auto">
              <a:xfrm>
                <a:off x="900" y="307840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8" name="Line 28"/>
              <p:cNvSpPr>
                <a:spLocks noChangeShapeType="1"/>
              </p:cNvSpPr>
              <p:nvPr/>
            </p:nvSpPr>
            <p:spPr bwMode="auto">
              <a:xfrm>
                <a:off x="900" y="329433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9" name="Line 29"/>
              <p:cNvSpPr>
                <a:spLocks noChangeShapeType="1"/>
              </p:cNvSpPr>
              <p:nvPr/>
            </p:nvSpPr>
            <p:spPr bwMode="auto">
              <a:xfrm>
                <a:off x="900" y="351026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20" name="Line 30"/>
              <p:cNvSpPr>
                <a:spLocks noChangeShapeType="1"/>
              </p:cNvSpPr>
              <p:nvPr/>
            </p:nvSpPr>
            <p:spPr bwMode="auto">
              <a:xfrm>
                <a:off x="900" y="372620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21" name="Line 31"/>
              <p:cNvSpPr>
                <a:spLocks noChangeShapeType="1"/>
              </p:cNvSpPr>
              <p:nvPr/>
            </p:nvSpPr>
            <p:spPr bwMode="auto">
              <a:xfrm>
                <a:off x="900" y="394213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22" name="Line 32"/>
              <p:cNvSpPr>
                <a:spLocks noChangeShapeType="1"/>
              </p:cNvSpPr>
              <p:nvPr/>
            </p:nvSpPr>
            <p:spPr bwMode="auto">
              <a:xfrm>
                <a:off x="900" y="415807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23" name="Line 33"/>
              <p:cNvSpPr>
                <a:spLocks noChangeShapeType="1"/>
              </p:cNvSpPr>
              <p:nvPr/>
            </p:nvSpPr>
            <p:spPr bwMode="auto">
              <a:xfrm>
                <a:off x="900" y="437400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grpSp>
        <p:sp>
          <p:nvSpPr>
            <p:cNvPr id="101" name="Five column measure"/>
            <p:cNvSpPr>
              <a:spLocks noEditPoints="1"/>
            </p:cNvSpPr>
            <p:nvPr/>
          </p:nvSpPr>
          <p:spPr bwMode="auto">
            <a:xfrm>
              <a:off x="471599" y="4456917"/>
              <a:ext cx="8206874" cy="50108"/>
            </a:xfrm>
            <a:custGeom>
              <a:avLst/>
              <a:gdLst>
                <a:gd name="T0" fmla="*/ 1113 w 5405"/>
                <a:gd name="T1" fmla="*/ 0 h 33"/>
                <a:gd name="T2" fmla="*/ 2068 w 5405"/>
                <a:gd name="T3" fmla="*/ 0 h 33"/>
                <a:gd name="T4" fmla="*/ 2068 w 5405"/>
                <a:gd name="T5" fmla="*/ 33 h 33"/>
                <a:gd name="T6" fmla="*/ 1113 w 5405"/>
                <a:gd name="T7" fmla="*/ 33 h 33"/>
                <a:gd name="T8" fmla="*/ 1113 w 5405"/>
                <a:gd name="T9" fmla="*/ 0 h 33"/>
                <a:gd name="T10" fmla="*/ 1113 w 5405"/>
                <a:gd name="T11" fmla="*/ 0 h 33"/>
                <a:gd name="T12" fmla="*/ 4449 w 5405"/>
                <a:gd name="T13" fmla="*/ 0 h 33"/>
                <a:gd name="T14" fmla="*/ 4449 w 5405"/>
                <a:gd name="T15" fmla="*/ 33 h 33"/>
                <a:gd name="T16" fmla="*/ 5405 w 5405"/>
                <a:gd name="T17" fmla="*/ 33 h 33"/>
                <a:gd name="T18" fmla="*/ 5405 w 5405"/>
                <a:gd name="T19" fmla="*/ 0 h 33"/>
                <a:gd name="T20" fmla="*/ 4449 w 5405"/>
                <a:gd name="T21" fmla="*/ 0 h 33"/>
                <a:gd name="T22" fmla="*/ 4449 w 5405"/>
                <a:gd name="T23" fmla="*/ 0 h 33"/>
                <a:gd name="T24" fmla="*/ 3337 w 5405"/>
                <a:gd name="T25" fmla="*/ 0 h 33"/>
                <a:gd name="T26" fmla="*/ 3337 w 5405"/>
                <a:gd name="T27" fmla="*/ 33 h 33"/>
                <a:gd name="T28" fmla="*/ 4293 w 5405"/>
                <a:gd name="T29" fmla="*/ 33 h 33"/>
                <a:gd name="T30" fmla="*/ 4293 w 5405"/>
                <a:gd name="T31" fmla="*/ 0 h 33"/>
                <a:gd name="T32" fmla="*/ 3337 w 5405"/>
                <a:gd name="T33" fmla="*/ 0 h 33"/>
                <a:gd name="T34" fmla="*/ 3337 w 5405"/>
                <a:gd name="T35" fmla="*/ 0 h 33"/>
                <a:gd name="T36" fmla="*/ 2225 w 5405"/>
                <a:gd name="T37" fmla="*/ 0 h 33"/>
                <a:gd name="T38" fmla="*/ 2225 w 5405"/>
                <a:gd name="T39" fmla="*/ 33 h 33"/>
                <a:gd name="T40" fmla="*/ 3180 w 5405"/>
                <a:gd name="T41" fmla="*/ 33 h 33"/>
                <a:gd name="T42" fmla="*/ 3180 w 5405"/>
                <a:gd name="T43" fmla="*/ 0 h 33"/>
                <a:gd name="T44" fmla="*/ 2225 w 5405"/>
                <a:gd name="T45" fmla="*/ 0 h 33"/>
                <a:gd name="T46" fmla="*/ 2225 w 5405"/>
                <a:gd name="T47" fmla="*/ 0 h 33"/>
                <a:gd name="T48" fmla="*/ 0 w 5405"/>
                <a:gd name="T49" fmla="*/ 0 h 33"/>
                <a:gd name="T50" fmla="*/ 0 w 5405"/>
                <a:gd name="T51" fmla="*/ 33 h 33"/>
                <a:gd name="T52" fmla="*/ 955 w 5405"/>
                <a:gd name="T53" fmla="*/ 33 h 33"/>
                <a:gd name="T54" fmla="*/ 955 w 5405"/>
                <a:gd name="T55" fmla="*/ 0 h 33"/>
                <a:gd name="T56" fmla="*/ 0 w 5405"/>
                <a:gd name="T57" fmla="*/ 0 h 33"/>
                <a:gd name="T58" fmla="*/ 0 w 5405"/>
                <a:gd name="T5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05" h="33">
                  <a:moveTo>
                    <a:pt x="1113" y="0"/>
                  </a:moveTo>
                  <a:lnTo>
                    <a:pt x="2068" y="0"/>
                  </a:lnTo>
                  <a:lnTo>
                    <a:pt x="2068" y="33"/>
                  </a:lnTo>
                  <a:lnTo>
                    <a:pt x="1113" y="33"/>
                  </a:lnTo>
                  <a:lnTo>
                    <a:pt x="1113" y="0"/>
                  </a:lnTo>
                  <a:lnTo>
                    <a:pt x="1113" y="0"/>
                  </a:lnTo>
                  <a:close/>
                  <a:moveTo>
                    <a:pt x="4449" y="0"/>
                  </a:moveTo>
                  <a:lnTo>
                    <a:pt x="4449" y="33"/>
                  </a:lnTo>
                  <a:lnTo>
                    <a:pt x="5405" y="33"/>
                  </a:lnTo>
                  <a:lnTo>
                    <a:pt x="5405" y="0"/>
                  </a:lnTo>
                  <a:lnTo>
                    <a:pt x="4449" y="0"/>
                  </a:lnTo>
                  <a:lnTo>
                    <a:pt x="4449" y="0"/>
                  </a:lnTo>
                  <a:close/>
                  <a:moveTo>
                    <a:pt x="3337" y="0"/>
                  </a:moveTo>
                  <a:lnTo>
                    <a:pt x="3337" y="33"/>
                  </a:lnTo>
                  <a:lnTo>
                    <a:pt x="4293" y="33"/>
                  </a:lnTo>
                  <a:lnTo>
                    <a:pt x="4293" y="0"/>
                  </a:lnTo>
                  <a:lnTo>
                    <a:pt x="3337" y="0"/>
                  </a:lnTo>
                  <a:lnTo>
                    <a:pt x="3337" y="0"/>
                  </a:lnTo>
                  <a:close/>
                  <a:moveTo>
                    <a:pt x="2225" y="0"/>
                  </a:moveTo>
                  <a:lnTo>
                    <a:pt x="2225" y="33"/>
                  </a:lnTo>
                  <a:lnTo>
                    <a:pt x="3180" y="33"/>
                  </a:lnTo>
                  <a:lnTo>
                    <a:pt x="3180" y="0"/>
                  </a:lnTo>
                  <a:lnTo>
                    <a:pt x="2225" y="0"/>
                  </a:lnTo>
                  <a:lnTo>
                    <a:pt x="2225" y="0"/>
                  </a:lnTo>
                  <a:close/>
                  <a:moveTo>
                    <a:pt x="0" y="0"/>
                  </a:moveTo>
                  <a:lnTo>
                    <a:pt x="0" y="33"/>
                  </a:lnTo>
                  <a:lnTo>
                    <a:pt x="955" y="33"/>
                  </a:lnTo>
                  <a:lnTo>
                    <a:pt x="955" y="0"/>
                  </a:lnTo>
                  <a:lnTo>
                    <a:pt x="0" y="0"/>
                  </a:lnTo>
                  <a:lnTo>
                    <a:pt x="0" y="0"/>
                  </a:lnTo>
                  <a:close/>
                </a:path>
              </a:pathLst>
            </a:custGeom>
            <a:solidFill>
              <a:srgbClr val="A4A7A9">
                <a:alpha val="15000"/>
              </a:srgbClr>
            </a:solidFill>
            <a:ln w="9525">
              <a:noFill/>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02" name="Live space"/>
            <p:cNvSpPr/>
            <p:nvPr/>
          </p:nvSpPr>
          <p:spPr>
            <a:xfrm>
              <a:off x="457201" y="1566862"/>
              <a:ext cx="8204454" cy="3023075"/>
            </a:xfrm>
            <a:prstGeom prst="rect">
              <a:avLst/>
            </a:prstGeom>
            <a:noFill/>
            <a:ln w="9525">
              <a:solidFill>
                <a:srgbClr val="B6006A">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schemeClr val="bg1"/>
                </a:solidFill>
              </a:endParaRPr>
            </a:p>
          </p:txBody>
        </p:sp>
        <p:sp>
          <p:nvSpPr>
            <p:cNvPr id="103" name="Footnote example"/>
            <p:cNvSpPr txBox="1"/>
            <p:nvPr/>
          </p:nvSpPr>
          <p:spPr>
            <a:xfrm>
              <a:off x="457201" y="4589938"/>
              <a:ext cx="6773186" cy="332399"/>
            </a:xfrm>
            <a:prstGeom prst="rect">
              <a:avLst/>
            </a:prstGeom>
            <a:noFill/>
          </p:spPr>
          <p:txBody>
            <a:bodyPr wrap="square" lIns="0" tIns="0" rIns="0" bIns="0" rtlCol="0" anchor="b">
              <a:spAutoFit/>
            </a:bodyPr>
            <a:lstStyle/>
            <a:p>
              <a:pPr lvl="0">
                <a:lnSpc>
                  <a:spcPct val="90000"/>
                </a:lnSpc>
                <a:defRPr/>
              </a:pPr>
              <a:r>
                <a:rPr lang="en-US" sz="800">
                  <a:solidFill>
                    <a:srgbClr val="A6A6A6"/>
                  </a:solidFill>
                  <a:sym typeface="Trebuchet MS" panose="020B0603020202020204" pitchFamily="34" charset="0"/>
                </a:rPr>
                <a:t>1. xxxx  2. xxxx  3. xxxx</a:t>
              </a:r>
            </a:p>
            <a:p>
              <a:pPr lvl="0">
                <a:lnSpc>
                  <a:spcPct val="90000"/>
                </a:lnSpc>
                <a:defRPr/>
              </a:pPr>
              <a:r>
                <a:rPr lang="en-US" sz="800">
                  <a:solidFill>
                    <a:srgbClr val="A6A6A6"/>
                  </a:solidFill>
                  <a:sym typeface="Trebuchet MS" panose="020B0603020202020204" pitchFamily="34" charset="0"/>
                </a:rPr>
                <a:t>Note: List footnotes in numerical order. Footnote numbers are not bracketed. Use 8pt font. Do not put a period at the end of the note or the source</a:t>
              </a:r>
            </a:p>
            <a:p>
              <a:pPr lvl="0">
                <a:lnSpc>
                  <a:spcPct val="90000"/>
                </a:lnSpc>
                <a:defRPr/>
              </a:pPr>
              <a:r>
                <a:rPr lang="en-US" sz="800">
                  <a:solidFill>
                    <a:srgbClr val="A6A6A6"/>
                  </a:solidFill>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9374714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preserve="1" userDrawn="1">
  <p:cSld name="D. Title Slid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01856489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27018" name="think-cell Slide" r:id="rId6" imgW="384" imgH="384" progId="TCLayout.ActiveDocument.1">
                  <p:embed/>
                </p:oleObj>
              </mc:Choice>
              <mc:Fallback>
                <p:oleObj name="think-cell Slide" r:id="rId6" imgW="384" imgH="384"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1"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Title 1"/>
          <p:cNvSpPr>
            <a:spLocks noGrp="1"/>
          </p:cNvSpPr>
          <p:nvPr>
            <p:ph type="ctrTitle" hasCustomPrompt="1"/>
          </p:nvPr>
        </p:nvSpPr>
        <p:spPr>
          <a:xfrm>
            <a:off x="864000" y="2044800"/>
            <a:ext cx="6858000" cy="457323"/>
          </a:xfrm>
        </p:spPr>
        <p:txBody>
          <a:bodyPr vert="horz" lIns="0" tIns="0" rIns="0" bIns="0" rtlCol="0" anchor="t" anchorCtr="0">
            <a:normAutofit/>
          </a:bodyPr>
          <a:lstStyle>
            <a:lvl1pPr>
              <a:defRPr kumimoji="0" lang="en-US" b="1" i="0" u="none" strike="noStrike" cap="none" spc="0" normalizeH="0" baseline="0" dirty="0">
                <a:ln>
                  <a:noFill/>
                </a:ln>
                <a:solidFill>
                  <a:prstClr val="white"/>
                </a:solidFill>
                <a:effectLst/>
                <a:uLnTx/>
                <a:uFillTx/>
              </a:defRPr>
            </a:lvl1pPr>
          </a:lstStyle>
          <a:p>
            <a:pPr marL="0" marR="0" lvl="0" indent="0" defTabSz="914400" fontAlgn="auto">
              <a:spcAft>
                <a:spcPts val="0"/>
              </a:spcAft>
              <a:buClrTx/>
              <a:buSzTx/>
              <a:buFontTx/>
              <a:tabLst/>
            </a:pPr>
            <a:r>
              <a:rPr lang="en-US"/>
              <a:t>Title of the presentation</a:t>
            </a:r>
          </a:p>
        </p:txBody>
      </p:sp>
      <p:sp>
        <p:nvSpPr>
          <p:cNvPr id="17" name="Subtitle 2"/>
          <p:cNvSpPr>
            <a:spLocks noGrp="1"/>
          </p:cNvSpPr>
          <p:nvPr>
            <p:ph type="subTitle" idx="1" hasCustomPrompt="1"/>
          </p:nvPr>
        </p:nvSpPr>
        <p:spPr>
          <a:xfrm>
            <a:off x="864000" y="2574000"/>
            <a:ext cx="6858000" cy="432179"/>
          </a:xfrm>
        </p:spPr>
        <p:txBody>
          <a:bodyPr vert="horz" lIns="0" tIns="0" rIns="0" bIns="0" rtlCol="0">
            <a:normAutofit/>
          </a:bodyPr>
          <a:lstStyle>
            <a:lvl1pPr>
              <a:defRPr kumimoji="0" lang="en-AU" sz="1800" b="1" i="0" u="none" strike="noStrike" cap="none" spc="0" normalizeH="0" baseline="0" dirty="0">
                <a:ln>
                  <a:noFill/>
                </a:ln>
                <a:solidFill>
                  <a:srgbClr val="E7E6E6"/>
                </a:solidFill>
                <a:effectLst/>
                <a:uLnTx/>
                <a:uFillTx/>
              </a:defRPr>
            </a:lvl1pPr>
          </a:lstStyle>
          <a:p>
            <a:pPr marR="0" lvl="0" defTabSz="914400" fontAlgn="auto">
              <a:lnSpc>
                <a:spcPct val="90000"/>
              </a:lnSpc>
              <a:spcBef>
                <a:spcPts val="1000"/>
              </a:spcBef>
              <a:spcAft>
                <a:spcPts val="0"/>
              </a:spcAft>
              <a:buClrTx/>
              <a:buSzTx/>
              <a:buNone/>
              <a:tabLst/>
            </a:pPr>
            <a:r>
              <a:rPr lang="en-AU" b="1">
                <a:solidFill>
                  <a:schemeClr val="bg2"/>
                </a:solidFill>
              </a:rPr>
              <a:t>Subtitle style  </a:t>
            </a:r>
            <a:r>
              <a:rPr lang="en-AU" b="1">
                <a:solidFill>
                  <a:srgbClr val="E9A913"/>
                </a:solidFill>
              </a:rPr>
              <a:t>|</a:t>
            </a:r>
            <a:r>
              <a:rPr lang="en-AU" b="1">
                <a:solidFill>
                  <a:schemeClr val="bg2"/>
                </a:solidFill>
              </a:rPr>
              <a:t>  et </a:t>
            </a:r>
            <a:r>
              <a:rPr lang="en-AU" b="1" err="1">
                <a:solidFill>
                  <a:schemeClr val="bg2"/>
                </a:solidFill>
              </a:rPr>
              <a:t>milliaea</a:t>
            </a:r>
            <a:r>
              <a:rPr lang="en-AU" b="1">
                <a:solidFill>
                  <a:schemeClr val="bg2"/>
                </a:solidFill>
              </a:rPr>
              <a:t> </a:t>
            </a:r>
            <a:r>
              <a:rPr lang="en-AU" b="1" err="1">
                <a:solidFill>
                  <a:schemeClr val="bg2"/>
                </a:solidFill>
              </a:rPr>
              <a:t>doluptatur</a:t>
            </a:r>
            <a:r>
              <a:rPr lang="en-AU" b="1">
                <a:solidFill>
                  <a:schemeClr val="bg2"/>
                </a:solidFill>
              </a:rPr>
              <a:t>  </a:t>
            </a:r>
            <a:r>
              <a:rPr lang="en-AU" b="1">
                <a:solidFill>
                  <a:srgbClr val="E9A913"/>
                </a:solidFill>
              </a:rPr>
              <a:t>|</a:t>
            </a:r>
            <a:r>
              <a:rPr lang="en-AU" b="1">
                <a:solidFill>
                  <a:schemeClr val="bg2"/>
                </a:solidFill>
              </a:rPr>
              <a:t>  as </a:t>
            </a:r>
            <a:r>
              <a:rPr lang="en-AU" b="1" err="1">
                <a:solidFill>
                  <a:schemeClr val="bg2"/>
                </a:solidFill>
              </a:rPr>
              <a:t>molupti</a:t>
            </a:r>
            <a:r>
              <a:rPr lang="en-AU" b="1">
                <a:solidFill>
                  <a:schemeClr val="bg2"/>
                </a:solidFill>
              </a:rPr>
              <a:t> </a:t>
            </a:r>
            <a:r>
              <a:rPr lang="en-AU" b="1" err="1">
                <a:solidFill>
                  <a:schemeClr val="bg2"/>
                </a:solidFill>
              </a:rPr>
              <a:t>oribus</a:t>
            </a:r>
            <a:endParaRPr lang="en-AU" b="1">
              <a:solidFill>
                <a:schemeClr val="bg2"/>
              </a:solidFill>
            </a:endParaRPr>
          </a:p>
        </p:txBody>
      </p:sp>
      <p:sp>
        <p:nvSpPr>
          <p:cNvPr id="2" name="Footer Placeholder 1">
            <a:extLst>
              <a:ext uri="{FF2B5EF4-FFF2-40B4-BE49-F238E27FC236}">
                <a16:creationId xmlns:a16="http://schemas.microsoft.com/office/drawing/2014/main" id="{EDA5552E-028E-438B-A6AF-DC80A7B8BF16}"/>
              </a:ext>
            </a:extLst>
          </p:cNvPr>
          <p:cNvSpPr>
            <a:spLocks noGrp="1"/>
          </p:cNvSpPr>
          <p:nvPr>
            <p:ph type="ftr" sz="quarter" idx="10"/>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8747010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D. Title Only">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99624367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28042"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Title 7"/>
          <p:cNvSpPr>
            <a:spLocks noGrp="1"/>
          </p:cNvSpPr>
          <p:nvPr>
            <p:ph type="title" hasCustomPrompt="1"/>
          </p:nvPr>
        </p:nvSpPr>
        <p:spPr>
          <a:xfrm>
            <a:off x="457200" y="349200"/>
            <a:ext cx="6364188" cy="993775"/>
          </a:xfr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5014367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3243">
          <p15:clr>
            <a:srgbClr val="FBAE40"/>
          </p15:clr>
        </p15:guide>
      </p15:sldGuideLst>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D. Title and Tex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369796018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29066" name="think-cell Slide" r:id="rId6" imgW="286" imgH="286" progId="TCLayout.ActiveDocument.1">
                  <p:embed/>
                </p:oleObj>
              </mc:Choice>
              <mc:Fallback>
                <p:oleObj name="think-cell Slide" r:id="rId6" imgW="286" imgH="286" progId="TCLayout.ActiveDocument.1">
                  <p:embed/>
                  <p:pic>
                    <p:nvPicPr>
                      <p:cNvPr id="5" name="Object 4"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8" name="Rectangle 7"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a:xfrm>
            <a:off x="457200" y="349200"/>
            <a:ext cx="6364188" cy="993775"/>
          </a:xfrm>
        </p:spPr>
        <p:txBody>
          <a:bodyPr/>
          <a:lstStyle>
            <a:lvl1pPr>
              <a:defRPr>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457201" y="1710000"/>
            <a:ext cx="8204454" cy="3024371"/>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3733744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85569231"/>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30090"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1"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7" name="Rectangle 6"/>
          <p:cNvSpPr/>
          <p:nvPr userDrawn="1"/>
        </p:nvSpPr>
        <p:spPr bwMode="white">
          <a:xfrm>
            <a:off x="1" y="-982"/>
            <a:ext cx="3520800" cy="5149246"/>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l">
              <a:lnSpc>
                <a:spcPct val="90000"/>
              </a:lnSpc>
              <a:spcAft>
                <a:spcPts val="750"/>
              </a:spcAft>
            </a:pPr>
            <a:endParaRPr lang="en-US" sz="90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457200" y="1620740"/>
            <a:ext cx="2823300" cy="406641"/>
          </a:xfrm>
          <a:prstGeom prst="rect">
            <a:avLst/>
          </a:prstGeom>
        </p:spPr>
        <p:txBody>
          <a:bodyPr>
            <a:noAutofit/>
          </a:bodyPr>
          <a:lstStyle>
            <a:lvl1pPr marL="0" indent="0" algn="l">
              <a:buNone/>
              <a:defRPr sz="1400">
                <a:solidFill>
                  <a:srgbClr val="002D3F"/>
                </a:solidFill>
                <a:latin typeface="+mn-lt"/>
                <a:ea typeface="+mn-ea"/>
                <a:cs typeface="+mn-cs"/>
                <a:sym typeface="+mn-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add subtitle</a:t>
            </a:r>
          </a:p>
        </p:txBody>
      </p:sp>
      <p:sp>
        <p:nvSpPr>
          <p:cNvPr id="9" name="Title 4"/>
          <p:cNvSpPr>
            <a:spLocks noGrp="1"/>
          </p:cNvSpPr>
          <p:nvPr>
            <p:ph type="title" hasCustomPrompt="1"/>
          </p:nvPr>
        </p:nvSpPr>
        <p:spPr>
          <a:xfrm>
            <a:off x="457200" y="921140"/>
            <a:ext cx="2823300" cy="499059"/>
          </a:xfrm>
        </p:spPr>
        <p:txBody>
          <a:bodyPr anchor="t">
            <a:noAutofit/>
          </a:bodyPr>
          <a:lstStyle>
            <a:lvl1pPr>
              <a:defRPr sz="2500">
                <a:solidFill>
                  <a:srgbClr val="002D3F"/>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9376262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622">
          <p15:clr>
            <a:srgbClr val="FBAE40"/>
          </p15:clr>
        </p15:guide>
        <p15:guide id="2" pos="2880">
          <p15:clr>
            <a:srgbClr val="FBAE40"/>
          </p15:clr>
        </p15:guide>
      </p15:sldGuideLst>
    </p:ext>
  </p:extLs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D. Section header box">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92587886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3111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2"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Title 1"/>
          <p:cNvSpPr>
            <a:spLocks noGrp="1"/>
          </p:cNvSpPr>
          <p:nvPr>
            <p:ph type="title" hasCustomPrompt="1"/>
          </p:nvPr>
        </p:nvSpPr>
        <p:spPr bwMode="blackWhite">
          <a:xfrm>
            <a:off x="963559" y="2002884"/>
            <a:ext cx="7215368" cy="2402993"/>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685783" rtl="0" eaLnBrk="1" fontAlgn="auto" latinLnBrk="0" hangingPunct="1">
              <a:lnSpc>
                <a:spcPts val="4500"/>
              </a:lnSpc>
              <a:spcBef>
                <a:spcPts val="0"/>
              </a:spcBef>
              <a:spcAft>
                <a:spcPts val="0"/>
              </a:spcAft>
              <a:defRPr lang="en-US" sz="4000" kern="1200" baseline="0" dirty="0">
                <a:solidFill>
                  <a:srgbClr val="002D3F"/>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960522" y="1069050"/>
            <a:ext cx="713791" cy="714452"/>
          </a:xfrm>
          <a:prstGeom prst="rect">
            <a:avLst/>
          </a:prstGeom>
          <a:noFill/>
          <a:ln>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mn-lt"/>
            </a:endParaRPr>
          </a:p>
        </p:txBody>
      </p:sp>
    </p:spTree>
    <p:extLst>
      <p:ext uri="{BB962C8B-B14F-4D97-AF65-F5344CB8AC3E}">
        <p14:creationId xmlns:p14="http://schemas.microsoft.com/office/powerpoint/2010/main" val="31742467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26646108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32138"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Title 1"/>
          <p:cNvSpPr>
            <a:spLocks noGrp="1"/>
          </p:cNvSpPr>
          <p:nvPr>
            <p:ph type="title" hasCustomPrompt="1"/>
          </p:nvPr>
        </p:nvSpPr>
        <p:spPr bwMode="blackWhite">
          <a:xfrm>
            <a:off x="472500" y="2872758"/>
            <a:ext cx="8202600" cy="1532318"/>
          </a:xfrm>
        </p:spPr>
        <p:txBody>
          <a:bodyPr anchor="t">
            <a:noAutofit/>
          </a:bodyPr>
          <a:lstStyle>
            <a:lvl1pPr>
              <a:defRPr sz="4000">
                <a:solidFill>
                  <a:srgbClr val="002D3F"/>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472501" y="2762568"/>
            <a:ext cx="8668940" cy="0"/>
          </a:xfrm>
          <a:prstGeom prst="line">
            <a:avLst/>
          </a:prstGeom>
          <a:ln w="19050" cmpd="sng">
            <a:solidFill>
              <a:srgbClr val="002D3F"/>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10A19F5B-A501-4059-97D2-9CF91FB46C80}"/>
              </a:ext>
            </a:extLst>
          </p:cNvPr>
          <p:cNvSpPr>
            <a:spLocks noGrp="1"/>
          </p:cNvSpPr>
          <p:nvPr>
            <p:ph type="ftr" sz="quarter" idx="11"/>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13364526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9226297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4042"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2" y="2"/>
            <a:ext cx="6334679" cy="5148263"/>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2" name="Title 1"/>
          <p:cNvSpPr>
            <a:spLocks noGrp="1"/>
          </p:cNvSpPr>
          <p:nvPr>
            <p:ph type="title" hasCustomPrompt="1"/>
          </p:nvPr>
        </p:nvSpPr>
        <p:spPr>
          <a:xfrm>
            <a:off x="457200" y="349200"/>
            <a:ext cx="4706172" cy="993775"/>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7"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8"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4925722" y="2558219"/>
            <a:ext cx="2021000" cy="2594814"/>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32617021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140323259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33162"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3048748" y="2"/>
            <a:ext cx="312713" cy="5148263"/>
          </a:xfrm>
          <a:prstGeom prst="rect">
            <a:avLst/>
          </a:prstGeom>
        </p:spPr>
      </p:pic>
      <p:sp>
        <p:nvSpPr>
          <p:cNvPr id="18" name="Date Placeholder 1"/>
          <p:cNvSpPr>
            <a:spLocks noGrp="1"/>
          </p:cNvSpPr>
          <p:nvPr>
            <p:ph type="dt" sz="half" idx="31"/>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2"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24" name="Rectangle 23"/>
          <p:cNvSpPr/>
          <p:nvPr userDrawn="1"/>
        </p:nvSpPr>
        <p:spPr bwMode="white">
          <a:xfrm>
            <a:off x="2" y="2"/>
            <a:ext cx="3059631"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457200" y="2012690"/>
            <a:ext cx="2361213" cy="1122884"/>
          </a:xfrm>
          <a:prstGeom prst="rect">
            <a:avLst/>
          </a:prstGeom>
        </p:spPr>
        <p:txBody>
          <a:bodyPr anchor="ctr">
            <a:noAutofit/>
          </a:bodyPr>
          <a:lstStyle>
            <a:lvl1pPr>
              <a:defRPr sz="2500">
                <a:solidFill>
                  <a:srgbClr val="002D3F"/>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33418639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107012097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34186"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5374207" y="2"/>
            <a:ext cx="312713" cy="5148263"/>
          </a:xfrm>
          <a:prstGeom prst="rect">
            <a:avLst/>
          </a:prstGeom>
        </p:spPr>
      </p:pic>
      <p:sp>
        <p:nvSpPr>
          <p:cNvPr id="14" name="Rectangle 13"/>
          <p:cNvSpPr/>
          <p:nvPr userDrawn="1"/>
        </p:nvSpPr>
        <p:spPr bwMode="white">
          <a:xfrm>
            <a:off x="2" y="2"/>
            <a:ext cx="5378967"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18" name="Date Placeholder 2"/>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1"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57200" y="349200"/>
            <a:ext cx="4722699" cy="993775"/>
          </a:xfrm>
          <a:prstGeom prst="rect">
            <a:avLst/>
          </a:prstGeo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40115842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99207144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35210"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6" name="Picture 15"/>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6771937" y="2"/>
            <a:ext cx="312713" cy="5148263"/>
          </a:xfrm>
          <a:prstGeom prst="rect">
            <a:avLst/>
          </a:prstGeom>
        </p:spPr>
      </p:pic>
      <p:sp>
        <p:nvSpPr>
          <p:cNvPr id="10" name="Rectangle 9"/>
          <p:cNvSpPr/>
          <p:nvPr userDrawn="1"/>
        </p:nvSpPr>
        <p:spPr bwMode="white">
          <a:xfrm>
            <a:off x="0" y="2"/>
            <a:ext cx="6775704"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22"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457200" y="349200"/>
            <a:ext cx="6091488" cy="993775"/>
          </a:xfrm>
          <a:prstGeom prst="rect">
            <a:avLst/>
          </a:prstGeo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28094539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480341411"/>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3623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23" name="Picture 22"/>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2753304" y="2"/>
            <a:ext cx="312713" cy="5148263"/>
          </a:xfrm>
          <a:prstGeom prst="rect">
            <a:avLst/>
          </a:prstGeom>
        </p:spPr>
      </p:pic>
      <p:sp>
        <p:nvSpPr>
          <p:cNvPr id="24" name="Title 4"/>
          <p:cNvSpPr>
            <a:spLocks noGrp="1"/>
          </p:cNvSpPr>
          <p:nvPr>
            <p:ph type="title" hasCustomPrompt="1"/>
          </p:nvPr>
        </p:nvSpPr>
        <p:spPr>
          <a:xfrm>
            <a:off x="457200" y="2012690"/>
            <a:ext cx="2361213" cy="1122884"/>
          </a:xfrm>
          <a:prstGeom prst="rect">
            <a:avLst/>
          </a:prstGeom>
        </p:spPr>
        <p:txBody>
          <a:bodyPr anchor="ctr">
            <a:noAutofit/>
          </a:bodyPr>
          <a:lstStyle>
            <a:lvl1pPr>
              <a:defRPr sz="2500">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3060573" y="-982"/>
            <a:ext cx="6083428" cy="51492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25" name="Date Placeholder 1"/>
          <p:cNvSpPr>
            <a:spLocks noGrp="1"/>
          </p:cNvSpPr>
          <p:nvPr>
            <p:ph type="dt" sz="half" idx="29"/>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28" name="TextBox 27"/>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3454985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142646142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37258"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4267189" y="2"/>
            <a:ext cx="312713" cy="5148263"/>
          </a:xfrm>
          <a:prstGeom prst="rect">
            <a:avLst/>
          </a:prstGeom>
        </p:spPr>
      </p:pic>
      <p:sp>
        <p:nvSpPr>
          <p:cNvPr id="11" name="Rectangle 10"/>
          <p:cNvSpPr/>
          <p:nvPr userDrawn="1"/>
        </p:nvSpPr>
        <p:spPr>
          <a:xfrm>
            <a:off x="4572000" y="2"/>
            <a:ext cx="4572000" cy="5148263"/>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4569018" y="2"/>
            <a:ext cx="4574983" cy="5148263"/>
          </a:xfrm>
          <a:prstGeom prst="rect">
            <a:avLst/>
          </a:prstGeom>
          <a:noFill/>
        </p:spPr>
        <p:txBody>
          <a:bodyPr lIns="914400" tIns="914400" rIns="914400" bIns="914400"/>
          <a:lstStyle>
            <a:lvl1pPr algn="ctr">
              <a:defRPr sz="1350"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457200" y="1340442"/>
            <a:ext cx="3306600" cy="2467383"/>
          </a:xfrm>
          <a:prstGeom prst="rect">
            <a:avLst/>
          </a:prstGeom>
          <a:noFill/>
        </p:spPr>
        <p:txBody>
          <a:bodyPr wrap="square" lIns="0" tIns="0" rIns="320040" bIns="0"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5" name="Date Placeholder 2"/>
          <p:cNvSpPr>
            <a:spLocks noGrp="1"/>
          </p:cNvSpPr>
          <p:nvPr>
            <p:ph type="dt" sz="half" idx="15"/>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3612012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415370496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38282"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5557389" y="2"/>
            <a:ext cx="312713" cy="5148263"/>
          </a:xfrm>
          <a:prstGeom prst="rect">
            <a:avLst/>
          </a:prstGeom>
        </p:spPr>
      </p:pic>
      <p:sp>
        <p:nvSpPr>
          <p:cNvPr id="11" name="Rectangle 10"/>
          <p:cNvSpPr/>
          <p:nvPr userDrawn="1"/>
        </p:nvSpPr>
        <p:spPr bwMode="gray">
          <a:xfrm>
            <a:off x="5864660" y="2"/>
            <a:ext cx="3279343"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5865021" y="2"/>
            <a:ext cx="3278981" cy="5148263"/>
          </a:xfrm>
          <a:prstGeom prst="rect">
            <a:avLst/>
          </a:prstGeom>
          <a:noFill/>
        </p:spPr>
        <p:txBody>
          <a:bodyPr lIns="182880" tIns="914400" rIns="182880" bIns="914400"/>
          <a:lstStyle>
            <a:lvl1pPr algn="ctr">
              <a:defRPr sz="12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itle 1"/>
          <p:cNvSpPr>
            <a:spLocks noGrp="1"/>
          </p:cNvSpPr>
          <p:nvPr>
            <p:ph type="title" hasCustomPrompt="1"/>
          </p:nvPr>
        </p:nvSpPr>
        <p:spPr bwMode="black">
          <a:xfrm>
            <a:off x="457200" y="1340442"/>
            <a:ext cx="4701666" cy="2467383"/>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6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2922924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3510397522"/>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439306" name="think-cell Slide" r:id="rId6" imgW="324" imgH="324" progId="TCLayout.ActiveDocument.1">
                  <p:embed/>
                </p:oleObj>
              </mc:Choice>
              <mc:Fallback>
                <p:oleObj name="think-cell Slide" r:id="rId6" imgW="324" imgH="324" progId="TCLayout.ActiveDocument.1">
                  <p:embed/>
                  <p:pic>
                    <p:nvPicPr>
                      <p:cNvPr id="3" name="Object 2" hidden="1"/>
                      <p:cNvPicPr/>
                      <p:nvPr/>
                    </p:nvPicPr>
                    <p:blipFill>
                      <a:blip r:embed="rId7"/>
                      <a:stretch>
                        <a:fillRect/>
                      </a:stretch>
                    </p:blipFill>
                    <p:spPr>
                      <a:xfrm>
                        <a:off x="1192" y="1195"/>
                        <a:ext cx="1190" cy="1191"/>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0" name="Freeform 14"/>
          <p:cNvSpPr/>
          <p:nvPr userDrawn="1"/>
        </p:nvSpPr>
        <p:spPr bwMode="ltGray">
          <a:xfrm>
            <a:off x="1143" y="983"/>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8" name="TextBox 17"/>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20" name="Title 2"/>
          <p:cNvSpPr>
            <a:spLocks noGrp="1"/>
          </p:cNvSpPr>
          <p:nvPr>
            <p:ph type="title" hasCustomPrompt="1"/>
          </p:nvPr>
        </p:nvSpPr>
        <p:spPr>
          <a:xfrm>
            <a:off x="457200" y="2075072"/>
            <a:ext cx="1874281" cy="986646"/>
          </a:xfrm>
          <a:prstGeom prst="rect">
            <a:avLst/>
          </a:prstGeom>
        </p:spPr>
        <p:txBody>
          <a:bodyPr anchor="ctr">
            <a:noAutofit/>
          </a:bodyPr>
          <a:lstStyle>
            <a:lvl1pPr>
              <a:defRPr sz="2500">
                <a:solidFill>
                  <a:srgbClr val="002D3F"/>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349331" y="2695294"/>
            <a:ext cx="1023938" cy="2539571"/>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6804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3891220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40330"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0" name="Freeform 14"/>
          <p:cNvSpPr/>
          <p:nvPr userDrawn="1"/>
        </p:nvSpPr>
        <p:spPr bwMode="ltGray">
          <a:xfrm>
            <a:off x="1143" y="983"/>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5" name="Title 4"/>
          <p:cNvSpPr>
            <a:spLocks noGrp="1"/>
          </p:cNvSpPr>
          <p:nvPr>
            <p:ph type="title" hasCustomPrompt="1"/>
          </p:nvPr>
        </p:nvSpPr>
        <p:spPr>
          <a:xfrm>
            <a:off x="457200" y="2075072"/>
            <a:ext cx="1874281" cy="986646"/>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5"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6216" b="7716"/>
          <a:stretch/>
        </p:blipFill>
        <p:spPr>
          <a:xfrm rot="120000">
            <a:off x="1630981" y="2554487"/>
            <a:ext cx="2021000" cy="2598713"/>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24366392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311659746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4135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0" name="Date Placeholder 7"/>
          <p:cNvSpPr>
            <a:spLocks noGrp="1"/>
          </p:cNvSpPr>
          <p:nvPr>
            <p:ph type="dt" sz="half" idx="11"/>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7"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9" name="Pentagon 3"/>
          <p:cNvSpPr/>
          <p:nvPr userDrawn="1"/>
        </p:nvSpPr>
        <p:spPr bwMode="white">
          <a:xfrm>
            <a:off x="1" y="2"/>
            <a:ext cx="4070190" cy="5148263"/>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457200" y="1340442"/>
            <a:ext cx="3061977" cy="2467383"/>
          </a:xfrm>
          <a:prstGeom prst="rect">
            <a:avLst/>
          </a:prstGeom>
        </p:spPr>
        <p:txBody>
          <a:bodyPr anchor="ctr">
            <a:noAutofit/>
          </a:bodyPr>
          <a:lstStyle>
            <a:lvl1pPr>
              <a:defRPr sz="3200" b="0">
                <a:solidFill>
                  <a:srgbClr val="002D3F"/>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436146" y="2548154"/>
            <a:ext cx="973931" cy="2681387"/>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6508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14101911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42378"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9" name="Pentagon 3"/>
          <p:cNvSpPr/>
          <p:nvPr userDrawn="1"/>
        </p:nvSpPr>
        <p:spPr bwMode="white">
          <a:xfrm>
            <a:off x="1" y="2"/>
            <a:ext cx="4070190" cy="5148263"/>
          </a:xfrm>
          <a:prstGeom prst="homePlate">
            <a:avLst>
              <a:gd name="adj" fmla="val 12939"/>
            </a:avLst>
          </a:pr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20" name="Title 1"/>
          <p:cNvSpPr>
            <a:spLocks noGrp="1"/>
          </p:cNvSpPr>
          <p:nvPr>
            <p:ph type="title" hasCustomPrompt="1"/>
          </p:nvPr>
        </p:nvSpPr>
        <p:spPr>
          <a:xfrm>
            <a:off x="457200" y="1340442"/>
            <a:ext cx="3061977" cy="2467383"/>
          </a:xfrm>
          <a:prstGeom prst="rect">
            <a:avLst/>
          </a:prstGeom>
        </p:spPr>
        <p:txBody>
          <a:bodyPr anchor="ctr">
            <a:noAutofit/>
          </a:bodyPr>
          <a:lstStyle>
            <a:lvl1pPr>
              <a:defRPr sz="3200" b="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4"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5"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7562" b="6867"/>
          <a:stretch/>
        </p:blipFill>
        <p:spPr>
          <a:xfrm>
            <a:off x="2683546" y="2564599"/>
            <a:ext cx="2021000" cy="2583665"/>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13307253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54392920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5066"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0" name="TextBox 9"/>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472500" y="2872407"/>
            <a:ext cx="8199900" cy="1206028"/>
          </a:xfrm>
        </p:spPr>
        <p:txBody>
          <a:bodyPr anchor="b">
            <a:noAutofit/>
          </a:bodyPr>
          <a:lstStyle>
            <a:lvl1pPr marL="0" algn="l" defTabSz="685783" rtl="0" eaLnBrk="1" fontAlgn="auto" latinLnBrk="0" hangingPunct="1">
              <a:lnSpc>
                <a:spcPts val="4500"/>
              </a:lnSpc>
              <a:spcBef>
                <a:spcPts val="0"/>
              </a:spcBef>
              <a:spcAft>
                <a:spcPts val="0"/>
              </a:spcAft>
              <a:defRPr lang="en-US" sz="40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29515697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46552518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43402"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Pentagon 8"/>
          <p:cNvSpPr/>
          <p:nvPr/>
        </p:nvSpPr>
        <p:spPr bwMode="white">
          <a:xfrm>
            <a:off x="1" y="2"/>
            <a:ext cx="4772660" cy="5148263"/>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57200" y="349200"/>
            <a:ext cx="3576169" cy="993775"/>
          </a:xfrm>
          <a:prstGeom prst="rect">
            <a:avLst/>
          </a:prstGeom>
        </p:spPr>
        <p:txBody>
          <a:bodyPr/>
          <a:lstStyle>
            <a:lvl1pPr>
              <a:defRPr>
                <a:latin typeface="+mj-lt"/>
                <a:ea typeface="+mj-ea"/>
                <a:cs typeface="+mj-cs"/>
                <a:sym typeface="+mj-lt"/>
              </a:defRPr>
            </a:lvl1pPr>
          </a:lstStyle>
          <a:p>
            <a:r>
              <a:rPr lang="en-US"/>
              <a:t>Click to add title</a:t>
            </a:r>
          </a:p>
        </p:txBody>
      </p:sp>
      <p:sp>
        <p:nvSpPr>
          <p:cNvPr id="13"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18"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6" name="TextBox 15"/>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048354" y="2694698"/>
            <a:ext cx="1023938" cy="2539571"/>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5368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95502640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44426"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Pentagon 8"/>
          <p:cNvSpPr/>
          <p:nvPr/>
        </p:nvSpPr>
        <p:spPr bwMode="white">
          <a:xfrm>
            <a:off x="1" y="2"/>
            <a:ext cx="4772660" cy="5148263"/>
          </a:xfrm>
          <a:prstGeom prst="homePlate">
            <a:avLst>
              <a:gd name="adj" fmla="val 12939"/>
            </a:avLst>
          </a:pr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3" name="Title 2"/>
          <p:cNvSpPr>
            <a:spLocks noGrp="1"/>
          </p:cNvSpPr>
          <p:nvPr>
            <p:ph type="title" hasCustomPrompt="1"/>
          </p:nvPr>
        </p:nvSpPr>
        <p:spPr>
          <a:xfrm>
            <a:off x="457200" y="349200"/>
            <a:ext cx="3576169" cy="993775"/>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4"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5"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3345130" y="2558219"/>
            <a:ext cx="2021000" cy="2594814"/>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12621432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165797939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45450"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2" y="2"/>
            <a:ext cx="6334679" cy="5148263"/>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457200" y="349200"/>
            <a:ext cx="4706172" cy="993775"/>
          </a:xfrm>
          <a:prstGeom prst="rect">
            <a:avLst/>
          </a:prstGeom>
        </p:spPr>
        <p:txBody>
          <a:bodyPr/>
          <a:lstStyle>
            <a:lvl1pPr>
              <a:defRPr>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617756" y="2694698"/>
            <a:ext cx="1023938" cy="2539571"/>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8639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89052807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46474"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2" y="2"/>
            <a:ext cx="6334679" cy="5148263"/>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2" name="Title 1"/>
          <p:cNvSpPr>
            <a:spLocks noGrp="1"/>
          </p:cNvSpPr>
          <p:nvPr>
            <p:ph type="title" hasCustomPrompt="1"/>
          </p:nvPr>
        </p:nvSpPr>
        <p:spPr>
          <a:xfrm>
            <a:off x="457200" y="349200"/>
            <a:ext cx="4706172" cy="993775"/>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7"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8"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4925722" y="2558219"/>
            <a:ext cx="2021000" cy="2594814"/>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34407890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97707615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47498"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0" name="TextBox 9"/>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472500" y="2872407"/>
            <a:ext cx="8199900" cy="1206028"/>
          </a:xfrm>
        </p:spPr>
        <p:txBody>
          <a:bodyPr anchor="b">
            <a:noAutofit/>
          </a:bodyPr>
          <a:lstStyle>
            <a:lvl1pPr marL="0" algn="l" defTabSz="685783" rtl="0" eaLnBrk="1" fontAlgn="auto" latinLnBrk="0" hangingPunct="1">
              <a:lnSpc>
                <a:spcPts val="4500"/>
              </a:lnSpc>
              <a:spcBef>
                <a:spcPts val="0"/>
              </a:spcBef>
              <a:spcAft>
                <a:spcPts val="0"/>
              </a:spcAft>
              <a:defRPr lang="en-US" sz="40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22866278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D. Big statement icon">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4377245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48522"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Date Placeholder 7"/>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11"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6" name="Rectangle 5"/>
          <p:cNvSpPr/>
          <p:nvPr userDrawn="1"/>
        </p:nvSpPr>
        <p:spPr bwMode="white">
          <a:xfrm>
            <a:off x="472500" y="469541"/>
            <a:ext cx="699516" cy="700164"/>
          </a:xfrm>
          <a:prstGeom prst="rect">
            <a:avLst/>
          </a:prstGeom>
          <a:noFill/>
          <a:ln>
            <a:solidFill>
              <a:srgbClr val="002D3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472500" y="2872407"/>
            <a:ext cx="8199900" cy="1206028"/>
          </a:xfrm>
          <a:prstGeom prst="rect">
            <a:avLst/>
          </a:prstGeom>
        </p:spPr>
        <p:txBody>
          <a:bodyPr anchor="b">
            <a:noAutofit/>
          </a:bodyPr>
          <a:lstStyle>
            <a:lvl1pPr marL="0" algn="l" defTabSz="685783" rtl="0" eaLnBrk="1" fontAlgn="auto" latinLnBrk="0" hangingPunct="1">
              <a:lnSpc>
                <a:spcPts val="4500"/>
              </a:lnSpc>
              <a:spcBef>
                <a:spcPts val="0"/>
              </a:spcBef>
              <a:spcAft>
                <a:spcPts val="0"/>
              </a:spcAft>
              <a:defRPr lang="en-US" sz="4000" kern="1200" baseline="0" dirty="0">
                <a:solidFill>
                  <a:srgbClr val="002D3F"/>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11874685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rgbClr val="00212E"/>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830812286"/>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449546"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192" y="1195"/>
                        <a:ext cx="1190" cy="1191"/>
                      </a:xfrm>
                      <a:prstGeom prst="rect">
                        <a:avLst/>
                      </a:prstGeom>
                    </p:spPr>
                  </p:pic>
                </p:oleObj>
              </mc:Fallback>
            </mc:AlternateContent>
          </a:graphicData>
        </a:graphic>
      </p:graphicFrame>
      <p:sp>
        <p:nvSpPr>
          <p:cNvPr id="6"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5097831" y="79632"/>
            <a:ext cx="577477" cy="7514866"/>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9144000" cy="4404576"/>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002D3F"/>
          </a:solidFill>
          <a:ln>
            <a:noFill/>
          </a:ln>
          <a:effectLst/>
        </p:spPr>
        <p:txBody>
          <a:bodyPr vert="horz" wrap="square" lIns="68580" tIns="34290" rIns="68580" bIns="34290" numCol="1" anchor="t" anchorCtr="0" compatLnSpc="1">
            <a:prstTxWarp prst="textNoShape">
              <a:avLst/>
            </a:prstTxWarp>
            <a:noAutofit/>
          </a:bodyPr>
          <a:lstStyle/>
          <a:p>
            <a:endParaRPr lang="en-US" sz="1013">
              <a:latin typeface="+mn-lt"/>
              <a:ea typeface="+mn-ea"/>
              <a:cs typeface="+mn-cs"/>
              <a:sym typeface="+mn-lt"/>
            </a:endParaRPr>
          </a:p>
        </p:txBody>
      </p:sp>
    </p:spTree>
    <p:extLst>
      <p:ext uri="{BB962C8B-B14F-4D97-AF65-F5344CB8AC3E}">
        <p14:creationId xmlns:p14="http://schemas.microsoft.com/office/powerpoint/2010/main" val="2158742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rgbClr val="2C2C2C"/>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220282412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50570" name="think-cell Slide" r:id="rId5" imgW="286" imgH="286" progId="TCLayout.ActiveDocument.1">
                  <p:embed/>
                </p:oleObj>
              </mc:Choice>
              <mc:Fallback>
                <p:oleObj name="think-cell Slide" r:id="rId5" imgW="286" imgH="286" progId="TCLayout.ActiveDocument.1">
                  <p:embed/>
                  <p:pic>
                    <p:nvPicPr>
                      <p:cNvPr id="6" name="Object 5"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9" name="Rectangle 8"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JS SlideHeader"/>
          <p:cNvSpPr txBox="1"/>
          <p:nvPr/>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57200" y="349200"/>
            <a:ext cx="6364188" cy="993775"/>
          </a:xfrm>
        </p:spPr>
        <p:txBody>
          <a:bodyPr/>
          <a:lstStyle>
            <a:lvl1pPr>
              <a:defRPr>
                <a:solidFill>
                  <a:schemeClr val="bg1"/>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41998113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243828440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51594" name="think-cell Slide" r:id="rId5" imgW="286" imgH="286" progId="TCLayout.ActiveDocument.1">
                  <p:embed/>
                </p:oleObj>
              </mc:Choice>
              <mc:Fallback>
                <p:oleObj name="think-cell Slide" r:id="rId5" imgW="286" imgH="286" progId="TCLayout.ActiveDocument.1">
                  <p:embed/>
                  <p:pic>
                    <p:nvPicPr>
                      <p:cNvPr id="2" name="Object 1"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13" name="Freeform 12"/>
          <p:cNvSpPr/>
          <p:nvPr/>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17" name="Freeform 12"/>
          <p:cNvSpPr/>
          <p:nvPr userDrawn="1"/>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20" name="JS SlideHeader"/>
          <p:cNvSpPr txBox="1"/>
          <p:nvPr userDrawn="1"/>
        </p:nvSpPr>
        <p:spPr>
          <a:xfrm>
            <a:off x="457200" y="2505561"/>
            <a:ext cx="2129850" cy="181909"/>
          </a:xfrm>
          <a:prstGeom prst="rect">
            <a:avLst/>
          </a:prstGeom>
          <a:noFill/>
        </p:spPr>
        <p:txBody>
          <a:bodyPr wrap="square" lIns="0" tIns="0" rIns="0" bIns="0" rtlCol="0" anchor="ctr">
            <a:spAutoFit/>
          </a:bodyPr>
          <a:lstStyle/>
          <a:p>
            <a:pPr marL="0" indent="0" algn="ctr">
              <a:lnSpc>
                <a:spcPct val="106000"/>
              </a:lnSpc>
              <a:spcAft>
                <a:spcPts val="525"/>
              </a:spcAft>
              <a:buFontTx/>
              <a:buNone/>
            </a:pPr>
            <a:r>
              <a:rPr lang="en-US" sz="1200" b="1" i="0" u="none">
                <a:solidFill>
                  <a:srgbClr val="FF0000"/>
                </a:solidFill>
                <a:latin typeface="Arial" panose="020B0604020202020204" pitchFamily="34" charset="0"/>
                <a:ea typeface="+mn-ea"/>
                <a:cs typeface="+mn-cs"/>
                <a:sym typeface="+mn-lt"/>
              </a:rPr>
              <a:t>Table of contents</a:t>
            </a:r>
          </a:p>
        </p:txBody>
      </p:sp>
      <p:sp>
        <p:nvSpPr>
          <p:cNvPr id="15"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24"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9" name="TextBox 18"/>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331478" y="2692554"/>
            <a:ext cx="1023938" cy="2539571"/>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7642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326822685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52618" name="think-cell Slide" r:id="rId5" imgW="286" imgH="286" progId="TCLayout.ActiveDocument.1">
                  <p:embed/>
                </p:oleObj>
              </mc:Choice>
              <mc:Fallback>
                <p:oleObj name="think-cell Slide" r:id="rId5" imgW="286" imgH="286" progId="TCLayout.ActiveDocument.1">
                  <p:embed/>
                  <p:pic>
                    <p:nvPicPr>
                      <p:cNvPr id="2" name="Object 1"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1" name="TextBox 10"/>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Tree>
    <p:extLst>
      <p:ext uri="{BB962C8B-B14F-4D97-AF65-F5344CB8AC3E}">
        <p14:creationId xmlns:p14="http://schemas.microsoft.com/office/powerpoint/2010/main" val="19134791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 Big statement icon">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791127247"/>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6090"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Date Placeholder 7"/>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11"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6" name="Rectangle 5"/>
          <p:cNvSpPr/>
          <p:nvPr userDrawn="1"/>
        </p:nvSpPr>
        <p:spPr bwMode="white">
          <a:xfrm>
            <a:off x="472500" y="469541"/>
            <a:ext cx="699516" cy="700164"/>
          </a:xfrm>
          <a:prstGeom prst="rect">
            <a:avLst/>
          </a:prstGeom>
          <a:noFill/>
          <a:ln>
            <a:solidFill>
              <a:srgbClr val="002D3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472500" y="2872407"/>
            <a:ext cx="8199900" cy="1206028"/>
          </a:xfrm>
          <a:prstGeom prst="rect">
            <a:avLst/>
          </a:prstGeom>
        </p:spPr>
        <p:txBody>
          <a:bodyPr anchor="b">
            <a:noAutofit/>
          </a:bodyPr>
          <a:lstStyle>
            <a:lvl1pPr marL="0" algn="l" defTabSz="685783" rtl="0" eaLnBrk="1" fontAlgn="auto" latinLnBrk="0" hangingPunct="1">
              <a:lnSpc>
                <a:spcPts val="4500"/>
              </a:lnSpc>
              <a:spcBef>
                <a:spcPts val="0"/>
              </a:spcBef>
              <a:spcAft>
                <a:spcPts val="0"/>
              </a:spcAft>
              <a:defRPr lang="en-US" sz="4000" kern="1200" baseline="0" dirty="0">
                <a:solidFill>
                  <a:srgbClr val="002D3F"/>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11618692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p:cSld name="D. Blank">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90055918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53642"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2829137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p:cSld name="D. Disclaim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23998473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54666" name="think-cell Slide" r:id="rId5" imgW="286" imgH="286" progId="TCLayout.ActiveDocument.1">
                  <p:embed/>
                </p:oleObj>
              </mc:Choice>
              <mc:Fallback>
                <p:oleObj name="think-cell Slide" r:id="rId5" imgW="286" imgH="286" progId="TCLayout.ActiveDocument.1">
                  <p:embed/>
                  <p:pic>
                    <p:nvPicPr>
                      <p:cNvPr id="2" name="Object 1"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10"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17480076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blank" preserve="1">
  <p:cSld name="D. En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714279267"/>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455690" name="think-cell Slide" r:id="rId5" imgW="384" imgH="384" progId="TCLayout.ActiveDocument.1">
                  <p:embed/>
                </p:oleObj>
              </mc:Choice>
              <mc:Fallback>
                <p:oleObj name="think-cell Slide" r:id="rId5" imgW="384" imgH="384"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50D1A4DD-1E19-45BF-AC08-5F583FB65A1B}"/>
              </a:ext>
            </a:extLst>
          </p:cNvPr>
          <p:cNvSpPr>
            <a:spLocks noGrp="1"/>
          </p:cNvSpPr>
          <p:nvPr>
            <p:ph type="ftr" sz="quarter" idx="10"/>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2965339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53590596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5671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grpSp>
        <p:nvGrpSpPr>
          <p:cNvPr id="51" name="Group 50"/>
          <p:cNvGrpSpPr/>
          <p:nvPr userDrawn="1"/>
        </p:nvGrpSpPr>
        <p:grpSpPr>
          <a:xfrm>
            <a:off x="900" y="-1949"/>
            <a:ext cx="9142200" cy="5152160"/>
            <a:chOff x="900" y="-1949"/>
            <a:chExt cx="9142200" cy="5152160"/>
          </a:xfrm>
        </p:grpSpPr>
        <p:sp>
          <p:nvSpPr>
            <p:cNvPr id="52" name="Slide edges"/>
            <p:cNvSpPr>
              <a:spLocks/>
            </p:cNvSpPr>
            <p:nvPr/>
          </p:nvSpPr>
          <p:spPr bwMode="auto">
            <a:xfrm>
              <a:off x="900" y="-1949"/>
              <a:ext cx="9142200" cy="515216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A4A7A9"/>
            </a:solidFill>
            <a:ln>
              <a:noFill/>
            </a:ln>
          </p:spPr>
          <p:txBody>
            <a:bodyPr vert="horz" wrap="square" lIns="68580" tIns="34290" rIns="68580" bIns="34290" numCol="1" anchor="t" anchorCtr="0" compatLnSpc="1">
              <a:prstTxWarp prst="textNoShape">
                <a:avLst/>
              </a:prstTxWarp>
            </a:bodyPr>
            <a:lstStyle/>
            <a:p>
              <a:pPr>
                <a:defRPr/>
              </a:pPr>
              <a:endParaRPr lang="en-US">
                <a:solidFill>
                  <a:srgbClr val="575757"/>
                </a:solidFill>
              </a:endParaRPr>
            </a:p>
          </p:txBody>
        </p:sp>
        <p:sp>
          <p:nvSpPr>
            <p:cNvPr id="53" name="Footnote measure"/>
            <p:cNvSpPr>
              <a:spLocks noChangeArrowheads="1"/>
            </p:cNvSpPr>
            <p:nvPr/>
          </p:nvSpPr>
          <p:spPr bwMode="auto">
            <a:xfrm>
              <a:off x="457201" y="4589938"/>
              <a:ext cx="8204454" cy="332399"/>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54" name="Whitespace measure"/>
            <p:cNvSpPr>
              <a:spLocks noChangeArrowheads="1"/>
            </p:cNvSpPr>
            <p:nvPr/>
          </p:nvSpPr>
          <p:spPr bwMode="auto">
            <a:xfrm>
              <a:off x="457201" y="1131085"/>
              <a:ext cx="8204454" cy="435777"/>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55" name="Rectangle 6"/>
            <p:cNvSpPr>
              <a:spLocks noChangeArrowheads="1"/>
            </p:cNvSpPr>
            <p:nvPr/>
          </p:nvSpPr>
          <p:spPr bwMode="auto">
            <a:xfrm>
              <a:off x="471599" y="1129023"/>
              <a:ext cx="8206874" cy="43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57" name="No-fly zone"/>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close/>
                  <a:moveTo>
                    <a:pt x="6021" y="0"/>
                  </a:moveTo>
                  <a:lnTo>
                    <a:pt x="0" y="0"/>
                  </a:lnTo>
                  <a:lnTo>
                    <a:pt x="0" y="3390"/>
                  </a:lnTo>
                  <a:lnTo>
                    <a:pt x="6021" y="3390"/>
                  </a:lnTo>
                  <a:lnTo>
                    <a:pt x="6021" y="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58" name="Freeform 8"/>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moveTo>
                    <a:pt x="6021" y="0"/>
                  </a:moveTo>
                  <a:lnTo>
                    <a:pt x="0" y="0"/>
                  </a:lnTo>
                  <a:lnTo>
                    <a:pt x="0" y="3390"/>
                  </a:lnTo>
                  <a:lnTo>
                    <a:pt x="6021" y="3390"/>
                  </a:lnTo>
                  <a:lnTo>
                    <a:pt x="60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nvGrpSpPr>
            <p:cNvPr id="59" name="Gutter space"/>
            <p:cNvGrpSpPr/>
            <p:nvPr/>
          </p:nvGrpSpPr>
          <p:grpSpPr>
            <a:xfrm>
              <a:off x="951744" y="470043"/>
              <a:ext cx="7215368" cy="4119894"/>
              <a:chOff x="2322513" y="1258888"/>
              <a:chExt cx="7543800" cy="4341813"/>
            </a:xfrm>
            <a:solidFill>
              <a:schemeClr val="accent5">
                <a:alpha val="15000"/>
              </a:schemeClr>
            </a:solidFill>
          </p:grpSpPr>
          <p:sp>
            <p:nvSpPr>
              <p:cNvPr id="84" name="Rectangle 34"/>
              <p:cNvSpPr>
                <a:spLocks noChangeArrowheads="1"/>
              </p:cNvSpPr>
              <p:nvPr/>
            </p:nvSpPr>
            <p:spPr bwMode="auto">
              <a:xfrm>
                <a:off x="6716713" y="1258888"/>
                <a:ext cx="227013"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5" name="Rectangle 35"/>
              <p:cNvSpPr>
                <a:spLocks noChangeArrowheads="1"/>
              </p:cNvSpPr>
              <p:nvPr/>
            </p:nvSpPr>
            <p:spPr bwMode="auto">
              <a:xfrm>
                <a:off x="818356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6" name="Rectangle 36"/>
              <p:cNvSpPr>
                <a:spLocks noChangeArrowheads="1"/>
              </p:cNvSpPr>
              <p:nvPr/>
            </p:nvSpPr>
            <p:spPr bwMode="auto">
              <a:xfrm>
                <a:off x="7451726"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7" name="Rectangle 37"/>
              <p:cNvSpPr>
                <a:spLocks noChangeArrowheads="1"/>
              </p:cNvSpPr>
              <p:nvPr/>
            </p:nvSpPr>
            <p:spPr bwMode="auto">
              <a:xfrm>
                <a:off x="89154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8" name="Rectangle 38"/>
              <p:cNvSpPr>
                <a:spLocks noChangeArrowheads="1"/>
              </p:cNvSpPr>
              <p:nvPr/>
            </p:nvSpPr>
            <p:spPr bwMode="auto">
              <a:xfrm>
                <a:off x="9647238" y="1258888"/>
                <a:ext cx="219075"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9" name="Rectangle 39"/>
              <p:cNvSpPr>
                <a:spLocks noChangeArrowheads="1"/>
              </p:cNvSpPr>
              <p:nvPr/>
            </p:nvSpPr>
            <p:spPr bwMode="auto">
              <a:xfrm>
                <a:off x="5984876" y="1258888"/>
                <a:ext cx="23018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0" name="Rectangle 40"/>
              <p:cNvSpPr>
                <a:spLocks noChangeArrowheads="1"/>
              </p:cNvSpPr>
              <p:nvPr/>
            </p:nvSpPr>
            <p:spPr bwMode="auto">
              <a:xfrm>
                <a:off x="2322513" y="1258888"/>
                <a:ext cx="228600"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1" name="Rectangle 41"/>
              <p:cNvSpPr>
                <a:spLocks noChangeArrowheads="1"/>
              </p:cNvSpPr>
              <p:nvPr/>
            </p:nvSpPr>
            <p:spPr bwMode="auto">
              <a:xfrm>
                <a:off x="305911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2" name="Rectangle 42"/>
              <p:cNvSpPr>
                <a:spLocks noChangeArrowheads="1"/>
              </p:cNvSpPr>
              <p:nvPr/>
            </p:nvSpPr>
            <p:spPr bwMode="auto">
              <a:xfrm>
                <a:off x="379095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3" name="Rectangle 43"/>
              <p:cNvSpPr>
                <a:spLocks noChangeArrowheads="1"/>
              </p:cNvSpPr>
              <p:nvPr/>
            </p:nvSpPr>
            <p:spPr bwMode="auto">
              <a:xfrm>
                <a:off x="45212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4" name="Rectangle 44"/>
              <p:cNvSpPr>
                <a:spLocks noChangeArrowheads="1"/>
              </p:cNvSpPr>
              <p:nvPr/>
            </p:nvSpPr>
            <p:spPr bwMode="auto">
              <a:xfrm>
                <a:off x="5253038"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grpSp>
          <p:nvGrpSpPr>
            <p:cNvPr id="60" name="Group 59"/>
            <p:cNvGrpSpPr/>
            <p:nvPr/>
          </p:nvGrpSpPr>
          <p:grpSpPr>
            <a:xfrm>
              <a:off x="900" y="470043"/>
              <a:ext cx="9142200" cy="4119894"/>
              <a:chOff x="900" y="470043"/>
              <a:chExt cx="9142200" cy="4119894"/>
            </a:xfrm>
          </p:grpSpPr>
          <p:sp>
            <p:nvSpPr>
              <p:cNvPr id="64" name="Line 14"/>
              <p:cNvSpPr>
                <a:spLocks noChangeShapeType="1"/>
              </p:cNvSpPr>
              <p:nvPr/>
            </p:nvSpPr>
            <p:spPr bwMode="auto">
              <a:xfrm>
                <a:off x="900" y="68940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5" name="Line 15"/>
              <p:cNvSpPr>
                <a:spLocks noChangeShapeType="1"/>
              </p:cNvSpPr>
              <p:nvPr/>
            </p:nvSpPr>
            <p:spPr bwMode="auto">
              <a:xfrm>
                <a:off x="900" y="470043"/>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6" name="Line 16"/>
              <p:cNvSpPr>
                <a:spLocks noChangeShapeType="1"/>
              </p:cNvSpPr>
              <p:nvPr/>
            </p:nvSpPr>
            <p:spPr bwMode="auto">
              <a:xfrm>
                <a:off x="900" y="458993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7" name="Line 17"/>
              <p:cNvSpPr>
                <a:spLocks noChangeShapeType="1"/>
              </p:cNvSpPr>
              <p:nvPr/>
            </p:nvSpPr>
            <p:spPr bwMode="auto">
              <a:xfrm>
                <a:off x="900" y="908771"/>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8" name="Line 18"/>
              <p:cNvSpPr>
                <a:spLocks noChangeShapeType="1"/>
              </p:cNvSpPr>
              <p:nvPr/>
            </p:nvSpPr>
            <p:spPr bwMode="auto">
              <a:xfrm>
                <a:off x="900" y="1128135"/>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9" name="Line 19"/>
              <p:cNvSpPr>
                <a:spLocks noChangeShapeType="1"/>
              </p:cNvSpPr>
              <p:nvPr/>
            </p:nvSpPr>
            <p:spPr bwMode="auto">
              <a:xfrm>
                <a:off x="900" y="1347499"/>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0" name="Line 20"/>
              <p:cNvSpPr>
                <a:spLocks noChangeShapeType="1"/>
              </p:cNvSpPr>
              <p:nvPr/>
            </p:nvSpPr>
            <p:spPr bwMode="auto">
              <a:xfrm>
                <a:off x="900" y="156686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1" name="Line 21"/>
              <p:cNvSpPr>
                <a:spLocks noChangeShapeType="1"/>
              </p:cNvSpPr>
              <p:nvPr/>
            </p:nvSpPr>
            <p:spPr bwMode="auto">
              <a:xfrm>
                <a:off x="900" y="178279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2" name="Line 22"/>
              <p:cNvSpPr>
                <a:spLocks noChangeShapeType="1"/>
              </p:cNvSpPr>
              <p:nvPr/>
            </p:nvSpPr>
            <p:spPr bwMode="auto">
              <a:xfrm>
                <a:off x="900" y="199873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3" name="Line 23"/>
              <p:cNvSpPr>
                <a:spLocks noChangeShapeType="1"/>
              </p:cNvSpPr>
              <p:nvPr/>
            </p:nvSpPr>
            <p:spPr bwMode="auto">
              <a:xfrm>
                <a:off x="900" y="221466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4" name="Line 24"/>
              <p:cNvSpPr>
                <a:spLocks noChangeShapeType="1"/>
              </p:cNvSpPr>
              <p:nvPr/>
            </p:nvSpPr>
            <p:spPr bwMode="auto">
              <a:xfrm>
                <a:off x="900" y="243059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5" name="Line 25"/>
              <p:cNvSpPr>
                <a:spLocks noChangeShapeType="1"/>
              </p:cNvSpPr>
              <p:nvPr/>
            </p:nvSpPr>
            <p:spPr bwMode="auto">
              <a:xfrm>
                <a:off x="900" y="264653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6" name="Line 26"/>
              <p:cNvSpPr>
                <a:spLocks noChangeShapeType="1"/>
              </p:cNvSpPr>
              <p:nvPr/>
            </p:nvSpPr>
            <p:spPr bwMode="auto">
              <a:xfrm>
                <a:off x="900" y="286246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7" name="Line 27"/>
              <p:cNvSpPr>
                <a:spLocks noChangeShapeType="1"/>
              </p:cNvSpPr>
              <p:nvPr/>
            </p:nvSpPr>
            <p:spPr bwMode="auto">
              <a:xfrm>
                <a:off x="900" y="307840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8" name="Line 28"/>
              <p:cNvSpPr>
                <a:spLocks noChangeShapeType="1"/>
              </p:cNvSpPr>
              <p:nvPr/>
            </p:nvSpPr>
            <p:spPr bwMode="auto">
              <a:xfrm>
                <a:off x="900" y="329433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9" name="Line 29"/>
              <p:cNvSpPr>
                <a:spLocks noChangeShapeType="1"/>
              </p:cNvSpPr>
              <p:nvPr/>
            </p:nvSpPr>
            <p:spPr bwMode="auto">
              <a:xfrm>
                <a:off x="900" y="351026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80" name="Line 30"/>
              <p:cNvSpPr>
                <a:spLocks noChangeShapeType="1"/>
              </p:cNvSpPr>
              <p:nvPr/>
            </p:nvSpPr>
            <p:spPr bwMode="auto">
              <a:xfrm>
                <a:off x="900" y="372620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81" name="Line 31"/>
              <p:cNvSpPr>
                <a:spLocks noChangeShapeType="1"/>
              </p:cNvSpPr>
              <p:nvPr/>
            </p:nvSpPr>
            <p:spPr bwMode="auto">
              <a:xfrm>
                <a:off x="900" y="394213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82" name="Line 32"/>
              <p:cNvSpPr>
                <a:spLocks noChangeShapeType="1"/>
              </p:cNvSpPr>
              <p:nvPr/>
            </p:nvSpPr>
            <p:spPr bwMode="auto">
              <a:xfrm>
                <a:off x="900" y="415807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83" name="Line 33"/>
              <p:cNvSpPr>
                <a:spLocks noChangeShapeType="1"/>
              </p:cNvSpPr>
              <p:nvPr/>
            </p:nvSpPr>
            <p:spPr bwMode="auto">
              <a:xfrm>
                <a:off x="900" y="437400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grpSp>
        <p:sp>
          <p:nvSpPr>
            <p:cNvPr id="61" name="Five column measure"/>
            <p:cNvSpPr>
              <a:spLocks noEditPoints="1"/>
            </p:cNvSpPr>
            <p:nvPr/>
          </p:nvSpPr>
          <p:spPr bwMode="auto">
            <a:xfrm>
              <a:off x="471599" y="4456917"/>
              <a:ext cx="8206874" cy="50108"/>
            </a:xfrm>
            <a:custGeom>
              <a:avLst/>
              <a:gdLst>
                <a:gd name="T0" fmla="*/ 1113 w 5405"/>
                <a:gd name="T1" fmla="*/ 0 h 33"/>
                <a:gd name="T2" fmla="*/ 2068 w 5405"/>
                <a:gd name="T3" fmla="*/ 0 h 33"/>
                <a:gd name="T4" fmla="*/ 2068 w 5405"/>
                <a:gd name="T5" fmla="*/ 33 h 33"/>
                <a:gd name="T6" fmla="*/ 1113 w 5405"/>
                <a:gd name="T7" fmla="*/ 33 h 33"/>
                <a:gd name="T8" fmla="*/ 1113 w 5405"/>
                <a:gd name="T9" fmla="*/ 0 h 33"/>
                <a:gd name="T10" fmla="*/ 1113 w 5405"/>
                <a:gd name="T11" fmla="*/ 0 h 33"/>
                <a:gd name="T12" fmla="*/ 4449 w 5405"/>
                <a:gd name="T13" fmla="*/ 0 h 33"/>
                <a:gd name="T14" fmla="*/ 4449 w 5405"/>
                <a:gd name="T15" fmla="*/ 33 h 33"/>
                <a:gd name="T16" fmla="*/ 5405 w 5405"/>
                <a:gd name="T17" fmla="*/ 33 h 33"/>
                <a:gd name="T18" fmla="*/ 5405 w 5405"/>
                <a:gd name="T19" fmla="*/ 0 h 33"/>
                <a:gd name="T20" fmla="*/ 4449 w 5405"/>
                <a:gd name="T21" fmla="*/ 0 h 33"/>
                <a:gd name="T22" fmla="*/ 4449 w 5405"/>
                <a:gd name="T23" fmla="*/ 0 h 33"/>
                <a:gd name="T24" fmla="*/ 3337 w 5405"/>
                <a:gd name="T25" fmla="*/ 0 h 33"/>
                <a:gd name="T26" fmla="*/ 3337 w 5405"/>
                <a:gd name="T27" fmla="*/ 33 h 33"/>
                <a:gd name="T28" fmla="*/ 4293 w 5405"/>
                <a:gd name="T29" fmla="*/ 33 h 33"/>
                <a:gd name="T30" fmla="*/ 4293 w 5405"/>
                <a:gd name="T31" fmla="*/ 0 h 33"/>
                <a:gd name="T32" fmla="*/ 3337 w 5405"/>
                <a:gd name="T33" fmla="*/ 0 h 33"/>
                <a:gd name="T34" fmla="*/ 3337 w 5405"/>
                <a:gd name="T35" fmla="*/ 0 h 33"/>
                <a:gd name="T36" fmla="*/ 2225 w 5405"/>
                <a:gd name="T37" fmla="*/ 0 h 33"/>
                <a:gd name="T38" fmla="*/ 2225 w 5405"/>
                <a:gd name="T39" fmla="*/ 33 h 33"/>
                <a:gd name="T40" fmla="*/ 3180 w 5405"/>
                <a:gd name="T41" fmla="*/ 33 h 33"/>
                <a:gd name="T42" fmla="*/ 3180 w 5405"/>
                <a:gd name="T43" fmla="*/ 0 h 33"/>
                <a:gd name="T44" fmla="*/ 2225 w 5405"/>
                <a:gd name="T45" fmla="*/ 0 h 33"/>
                <a:gd name="T46" fmla="*/ 2225 w 5405"/>
                <a:gd name="T47" fmla="*/ 0 h 33"/>
                <a:gd name="T48" fmla="*/ 0 w 5405"/>
                <a:gd name="T49" fmla="*/ 0 h 33"/>
                <a:gd name="T50" fmla="*/ 0 w 5405"/>
                <a:gd name="T51" fmla="*/ 33 h 33"/>
                <a:gd name="T52" fmla="*/ 955 w 5405"/>
                <a:gd name="T53" fmla="*/ 33 h 33"/>
                <a:gd name="T54" fmla="*/ 955 w 5405"/>
                <a:gd name="T55" fmla="*/ 0 h 33"/>
                <a:gd name="T56" fmla="*/ 0 w 5405"/>
                <a:gd name="T57" fmla="*/ 0 h 33"/>
                <a:gd name="T58" fmla="*/ 0 w 5405"/>
                <a:gd name="T5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05" h="33">
                  <a:moveTo>
                    <a:pt x="1113" y="0"/>
                  </a:moveTo>
                  <a:lnTo>
                    <a:pt x="2068" y="0"/>
                  </a:lnTo>
                  <a:lnTo>
                    <a:pt x="2068" y="33"/>
                  </a:lnTo>
                  <a:lnTo>
                    <a:pt x="1113" y="33"/>
                  </a:lnTo>
                  <a:lnTo>
                    <a:pt x="1113" y="0"/>
                  </a:lnTo>
                  <a:lnTo>
                    <a:pt x="1113" y="0"/>
                  </a:lnTo>
                  <a:close/>
                  <a:moveTo>
                    <a:pt x="4449" y="0"/>
                  </a:moveTo>
                  <a:lnTo>
                    <a:pt x="4449" y="33"/>
                  </a:lnTo>
                  <a:lnTo>
                    <a:pt x="5405" y="33"/>
                  </a:lnTo>
                  <a:lnTo>
                    <a:pt x="5405" y="0"/>
                  </a:lnTo>
                  <a:lnTo>
                    <a:pt x="4449" y="0"/>
                  </a:lnTo>
                  <a:lnTo>
                    <a:pt x="4449" y="0"/>
                  </a:lnTo>
                  <a:close/>
                  <a:moveTo>
                    <a:pt x="3337" y="0"/>
                  </a:moveTo>
                  <a:lnTo>
                    <a:pt x="3337" y="33"/>
                  </a:lnTo>
                  <a:lnTo>
                    <a:pt x="4293" y="33"/>
                  </a:lnTo>
                  <a:lnTo>
                    <a:pt x="4293" y="0"/>
                  </a:lnTo>
                  <a:lnTo>
                    <a:pt x="3337" y="0"/>
                  </a:lnTo>
                  <a:lnTo>
                    <a:pt x="3337" y="0"/>
                  </a:lnTo>
                  <a:close/>
                  <a:moveTo>
                    <a:pt x="2225" y="0"/>
                  </a:moveTo>
                  <a:lnTo>
                    <a:pt x="2225" y="33"/>
                  </a:lnTo>
                  <a:lnTo>
                    <a:pt x="3180" y="33"/>
                  </a:lnTo>
                  <a:lnTo>
                    <a:pt x="3180" y="0"/>
                  </a:lnTo>
                  <a:lnTo>
                    <a:pt x="2225" y="0"/>
                  </a:lnTo>
                  <a:lnTo>
                    <a:pt x="2225" y="0"/>
                  </a:lnTo>
                  <a:close/>
                  <a:moveTo>
                    <a:pt x="0" y="0"/>
                  </a:moveTo>
                  <a:lnTo>
                    <a:pt x="0" y="33"/>
                  </a:lnTo>
                  <a:lnTo>
                    <a:pt x="955" y="33"/>
                  </a:lnTo>
                  <a:lnTo>
                    <a:pt x="955" y="0"/>
                  </a:lnTo>
                  <a:lnTo>
                    <a:pt x="0" y="0"/>
                  </a:lnTo>
                  <a:lnTo>
                    <a:pt x="0" y="0"/>
                  </a:lnTo>
                  <a:close/>
                </a:path>
              </a:pathLst>
            </a:custGeom>
            <a:solidFill>
              <a:srgbClr val="A4A7A9">
                <a:alpha val="15000"/>
              </a:srgbClr>
            </a:solidFill>
            <a:ln w="9525">
              <a:noFill/>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62" name="Live space"/>
            <p:cNvSpPr/>
            <p:nvPr/>
          </p:nvSpPr>
          <p:spPr>
            <a:xfrm>
              <a:off x="457201" y="1566862"/>
              <a:ext cx="8204454" cy="3023075"/>
            </a:xfrm>
            <a:prstGeom prst="rect">
              <a:avLst/>
            </a:prstGeom>
            <a:noFill/>
            <a:ln w="9525">
              <a:solidFill>
                <a:srgbClr val="B6006A">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schemeClr val="bg1"/>
                </a:solidFill>
              </a:endParaRPr>
            </a:p>
          </p:txBody>
        </p:sp>
        <p:sp>
          <p:nvSpPr>
            <p:cNvPr id="63" name="Footnote example"/>
            <p:cNvSpPr txBox="1"/>
            <p:nvPr/>
          </p:nvSpPr>
          <p:spPr>
            <a:xfrm>
              <a:off x="457201" y="4589938"/>
              <a:ext cx="6773186" cy="332399"/>
            </a:xfrm>
            <a:prstGeom prst="rect">
              <a:avLst/>
            </a:prstGeom>
            <a:noFill/>
          </p:spPr>
          <p:txBody>
            <a:bodyPr wrap="square" lIns="0" tIns="0" rIns="0" bIns="0" rtlCol="0" anchor="b">
              <a:spAutoFit/>
            </a:bodyPr>
            <a:lstStyle/>
            <a:p>
              <a:pPr lvl="0">
                <a:lnSpc>
                  <a:spcPct val="90000"/>
                </a:lnSpc>
                <a:defRPr/>
              </a:pPr>
              <a:r>
                <a:rPr lang="en-US" sz="800">
                  <a:solidFill>
                    <a:srgbClr val="A6A6A6"/>
                  </a:solidFill>
                  <a:sym typeface="Trebuchet MS" panose="020B0603020202020204" pitchFamily="34" charset="0"/>
                </a:rPr>
                <a:t>1. xxxx  2. xxxx  3. xxxx</a:t>
              </a:r>
            </a:p>
            <a:p>
              <a:pPr lvl="0">
                <a:lnSpc>
                  <a:spcPct val="90000"/>
                </a:lnSpc>
                <a:defRPr/>
              </a:pPr>
              <a:r>
                <a:rPr lang="en-US" sz="800">
                  <a:solidFill>
                    <a:srgbClr val="A6A6A6"/>
                  </a:solidFill>
                  <a:sym typeface="Trebuchet MS" panose="020B0603020202020204" pitchFamily="34" charset="0"/>
                </a:rPr>
                <a:t>Note: List footnotes in numerical order. Footnote numbers are not bracketed. Use 8pt font. Do not put a period at the end of the note or the source</a:t>
              </a:r>
            </a:p>
            <a:p>
              <a:pPr lvl="0">
                <a:lnSpc>
                  <a:spcPct val="90000"/>
                </a:lnSpc>
                <a:defRPr/>
              </a:pPr>
              <a:r>
                <a:rPr lang="en-US" sz="800">
                  <a:solidFill>
                    <a:srgbClr val="A6A6A6"/>
                  </a:solidFill>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14533850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1336737663"/>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457738" name="think-cell Slide" r:id="rId6" imgW="270" imgH="270" progId="TCLayout.ActiveDocument.1">
                  <p:embed/>
                </p:oleObj>
              </mc:Choice>
              <mc:Fallback>
                <p:oleObj name="think-cell Slide" r:id="rId6" imgW="270" imgH="270" progId="TCLayout.ActiveDocument.1">
                  <p:embed/>
                  <p:pic>
                    <p:nvPicPr>
                      <p:cNvPr id="3" name="Object 2" hidden="1"/>
                      <p:cNvPicPr/>
                      <p:nvPr/>
                    </p:nvPicPr>
                    <p:blipFill>
                      <a:blip r:embed="rId7"/>
                      <a:stretch>
                        <a:fillRect/>
                      </a:stretch>
                    </p:blipFill>
                    <p:spPr>
                      <a:xfrm>
                        <a:off x="1192" y="1195"/>
                        <a:ext cx="1190" cy="1191"/>
                      </a:xfrm>
                      <a:prstGeom prst="rect">
                        <a:avLst/>
                      </a:prstGeom>
                    </p:spPr>
                  </p:pic>
                </p:oleObj>
              </mc:Fallback>
            </mc:AlternateContent>
          </a:graphicData>
        </a:graphic>
      </p:graphicFrame>
      <p:sp>
        <p:nvSpPr>
          <p:cNvPr id="7"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1" name="Rectangle 10"/>
          <p:cNvSpPr/>
          <p:nvPr userDrawn="1"/>
        </p:nvSpPr>
        <p:spPr bwMode="invGray">
          <a:xfrm>
            <a:off x="1041111" y="3521648"/>
            <a:ext cx="697003" cy="747597"/>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500">
              <a:solidFill>
                <a:prstClr val="white"/>
              </a:solidFill>
              <a:latin typeface="+mn-lt"/>
              <a:ea typeface="+mn-ea"/>
              <a:cs typeface="+mn-cs"/>
              <a:sym typeface="+mn-lt"/>
            </a:endParaRPr>
          </a:p>
        </p:txBody>
      </p:sp>
      <p:sp>
        <p:nvSpPr>
          <p:cNvPr id="12" name="Rectangle 11"/>
          <p:cNvSpPr/>
          <p:nvPr userDrawn="1">
            <p:custDataLst>
              <p:tags r:id="rId4"/>
            </p:custDataLst>
          </p:nvPr>
        </p:nvSpPr>
        <p:spPr>
          <a:xfrm>
            <a:off x="1882112" y="3521648"/>
            <a:ext cx="1177614" cy="1102152"/>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5000" rIns="137160" bIns="137160" numCol="1" spcCol="0" rtlCol="0" fromWordArt="0" anchor="t" anchorCtr="0" forceAA="0" compatLnSpc="1">
            <a:prstTxWarp prst="textNoShape">
              <a:avLst/>
            </a:prstTxWarp>
            <a:noAutofit/>
          </a:bodyPr>
          <a:lstStyle/>
          <a:p>
            <a:pPr>
              <a:lnSpc>
                <a:spcPct val="95000"/>
              </a:lnSpc>
            </a:pPr>
            <a:endParaRPr lang="en-US" sz="900">
              <a:solidFill>
                <a:srgbClr val="FFFFFF"/>
              </a:solidFill>
              <a:latin typeface="+mn-lt"/>
              <a:ea typeface="+mn-ea"/>
              <a:cs typeface="+mn-cs"/>
              <a:sym typeface="+mn-lt"/>
            </a:endParaRPr>
          </a:p>
        </p:txBody>
      </p:sp>
      <p:sp>
        <p:nvSpPr>
          <p:cNvPr id="2" name="TextBox 1"/>
          <p:cNvSpPr txBox="1"/>
          <p:nvPr userDrawn="1"/>
        </p:nvSpPr>
        <p:spPr>
          <a:xfrm>
            <a:off x="472500" y="681029"/>
            <a:ext cx="2586600" cy="2622182"/>
          </a:xfrm>
          <a:prstGeom prst="rect">
            <a:avLst/>
          </a:prstGeom>
          <a:noFill/>
          <a:ln>
            <a:solidFill>
              <a:schemeClr val="bg1"/>
            </a:solidFill>
          </a:ln>
        </p:spPr>
        <p:txBody>
          <a:bodyPr wrap="square" lIns="459000" tIns="351000" rIns="0" bIns="0" rtlCol="0" anchor="t">
            <a:noAutofit/>
          </a:bodyPr>
          <a:lstStyle/>
          <a:p>
            <a:pPr>
              <a:lnSpc>
                <a:spcPct val="90000"/>
              </a:lnSpc>
              <a:spcAft>
                <a:spcPts val="450"/>
              </a:spcAft>
            </a:pPr>
            <a:endParaRPr lang="en-US" sz="4050">
              <a:solidFill>
                <a:schemeClr val="bg1"/>
              </a:solidFill>
              <a:latin typeface="+mn-lt"/>
              <a:ea typeface="+mn-ea"/>
              <a:cs typeface="+mn-cs"/>
              <a:sym typeface="+mn-lt"/>
            </a:endParaRPr>
          </a:p>
        </p:txBody>
      </p:sp>
      <p:sp>
        <p:nvSpPr>
          <p:cNvPr id="10" name="TextBox 1"/>
          <p:cNvSpPr txBox="1"/>
          <p:nvPr userDrawn="1"/>
        </p:nvSpPr>
        <p:spPr>
          <a:xfrm>
            <a:off x="877052" y="837337"/>
            <a:ext cx="1776961" cy="684418"/>
          </a:xfrm>
          <a:prstGeom prst="rect">
            <a:avLst/>
          </a:prstGeom>
          <a:noFill/>
        </p:spPr>
        <p:txBody>
          <a:bodyPr wrap="none" rtlCol="0">
            <a:spAutoFit/>
          </a:bodyPr>
          <a:lstStyle/>
          <a:p>
            <a:pPr algn="ctr" fontAlgn="auto">
              <a:lnSpc>
                <a:spcPct val="95000"/>
              </a:lnSpc>
              <a:spcBef>
                <a:spcPts val="0"/>
              </a:spcBef>
              <a:spcAft>
                <a:spcPts val="0"/>
              </a:spcAft>
            </a:pPr>
            <a:r>
              <a:rPr lang="en-US" sz="4000">
                <a:solidFill>
                  <a:schemeClr val="bg1"/>
                </a:solidFill>
                <a:latin typeface="+mn-lt"/>
                <a:ea typeface="+mn-ea"/>
                <a:cs typeface="+mn-cs"/>
                <a:sym typeface="+mn-lt"/>
              </a:rPr>
              <a:t>Agenda</a:t>
            </a:r>
          </a:p>
        </p:txBody>
      </p:sp>
    </p:spTree>
    <p:extLst>
      <p:ext uri="{BB962C8B-B14F-4D97-AF65-F5344CB8AC3E}">
        <p14:creationId xmlns:p14="http://schemas.microsoft.com/office/powerpoint/2010/main" val="15996851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546094715"/>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458762"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7"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0" name="Rectangle 9"/>
          <p:cNvSpPr/>
          <p:nvPr userDrawn="1"/>
        </p:nvSpPr>
        <p:spPr bwMode="white">
          <a:xfrm>
            <a:off x="963557" y="1072090"/>
            <a:ext cx="710754" cy="71141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mn-lt"/>
            </a:endParaRPr>
          </a:p>
        </p:txBody>
      </p:sp>
      <p:sp>
        <p:nvSpPr>
          <p:cNvPr id="13" name="Rectangle 12"/>
          <p:cNvSpPr/>
          <p:nvPr userDrawn="1"/>
        </p:nvSpPr>
        <p:spPr>
          <a:xfrm>
            <a:off x="963900" y="2002553"/>
            <a:ext cx="7214400" cy="2402523"/>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500">
              <a:solidFill>
                <a:prstClr val="white"/>
              </a:solidFill>
              <a:latin typeface="+mn-lt"/>
              <a:ea typeface="+mn-ea"/>
              <a:cs typeface="+mn-cs"/>
              <a:sym typeface="+mn-lt"/>
            </a:endParaRPr>
          </a:p>
        </p:txBody>
      </p:sp>
    </p:spTree>
    <p:extLst>
      <p:ext uri="{BB962C8B-B14F-4D97-AF65-F5344CB8AC3E}">
        <p14:creationId xmlns:p14="http://schemas.microsoft.com/office/powerpoint/2010/main" val="39439661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1953123806"/>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459786"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7"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0" name="Title 1"/>
          <p:cNvSpPr txBox="1">
            <a:spLocks/>
          </p:cNvSpPr>
          <p:nvPr userDrawn="1"/>
        </p:nvSpPr>
        <p:spPr>
          <a:xfrm>
            <a:off x="472502" y="467532"/>
            <a:ext cx="5392499" cy="346249"/>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500">
                <a:solidFill>
                  <a:schemeClr val="bg1"/>
                </a:solidFill>
                <a:latin typeface="+mn-lt"/>
                <a:ea typeface="+mn-ea"/>
                <a:cs typeface="+mn-cs"/>
                <a:sym typeface="+mn-lt"/>
              </a:rPr>
              <a:t>Agenda</a:t>
            </a:r>
          </a:p>
        </p:txBody>
      </p:sp>
      <p:cxnSp>
        <p:nvCxnSpPr>
          <p:cNvPr id="13" name="Straight Connector 12"/>
          <p:cNvCxnSpPr/>
          <p:nvPr userDrawn="1"/>
        </p:nvCxnSpPr>
        <p:spPr bwMode="white">
          <a:xfrm>
            <a:off x="464174" y="905338"/>
            <a:ext cx="8682228"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34616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2453102734"/>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460810"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2753304" y="2"/>
            <a:ext cx="312713" cy="5148263"/>
          </a:xfrm>
          <a:prstGeom prst="rect">
            <a:avLst/>
          </a:prstGeom>
        </p:spPr>
      </p:pic>
      <p:sp>
        <p:nvSpPr>
          <p:cNvPr id="13" name="Rectangle 12"/>
          <p:cNvSpPr/>
          <p:nvPr userDrawn="1"/>
        </p:nvSpPr>
        <p:spPr bwMode="white">
          <a:xfrm>
            <a:off x="3060573" y="-982"/>
            <a:ext cx="6083428" cy="514924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16"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mn-lt"/>
            </a:endParaRPr>
          </a:p>
        </p:txBody>
      </p:sp>
      <p:sp>
        <p:nvSpPr>
          <p:cNvPr id="17" name="TextBox 16"/>
          <p:cNvSpPr txBox="1"/>
          <p:nvPr userDrawn="1"/>
        </p:nvSpPr>
        <p:spPr>
          <a:xfrm>
            <a:off x="472503" y="2408016"/>
            <a:ext cx="1160357" cy="332399"/>
          </a:xfrm>
          <a:prstGeom prst="rect">
            <a:avLst/>
          </a:prstGeom>
          <a:noFill/>
        </p:spPr>
        <p:txBody>
          <a:bodyPr wrap="square" lIns="0" tIns="0" rIns="0" bIns="0" rtlCol="0" anchor="t">
            <a:spAutoFit/>
          </a:bodyPr>
          <a:lstStyle/>
          <a:p>
            <a:pPr>
              <a:lnSpc>
                <a:spcPct val="90000"/>
              </a:lnSpc>
              <a:spcAft>
                <a:spcPts val="450"/>
              </a:spcAft>
            </a:pPr>
            <a:r>
              <a:rPr lang="en-US" sz="2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38444583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026565328"/>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461834"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Rectangle 7"/>
          <p:cNvSpPr/>
          <p:nvPr userDrawn="1"/>
        </p:nvSpPr>
        <p:spPr bwMode="invGray">
          <a:xfrm>
            <a:off x="1041111" y="3521648"/>
            <a:ext cx="697003" cy="747597"/>
          </a:xfrm>
          <a:prstGeom prst="rect">
            <a:avLst/>
          </a:prstGeom>
          <a:noFill/>
          <a:ln w="9525">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500">
              <a:solidFill>
                <a:prstClr val="white"/>
              </a:solidFill>
              <a:latin typeface="+mn-lt"/>
              <a:ea typeface="+mn-ea"/>
              <a:cs typeface="+mn-cs"/>
              <a:sym typeface="+mn-lt"/>
            </a:endParaRPr>
          </a:p>
        </p:txBody>
      </p:sp>
      <p:sp>
        <p:nvSpPr>
          <p:cNvPr id="10" name="Rectangle 9"/>
          <p:cNvSpPr/>
          <p:nvPr userDrawn="1">
            <p:custDataLst>
              <p:tags r:id="rId3"/>
            </p:custDataLst>
          </p:nvPr>
        </p:nvSpPr>
        <p:spPr>
          <a:xfrm>
            <a:off x="1882112" y="3521648"/>
            <a:ext cx="1177614" cy="1102152"/>
          </a:xfrm>
          <a:prstGeom prst="rect">
            <a:avLst/>
          </a:prstGeom>
          <a:noFill/>
          <a:ln w="9525" cmpd="sng">
            <a:solidFill>
              <a:srgbClr val="002D3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5000" rIns="137160" bIns="137160" numCol="1" spcCol="0" rtlCol="0" fromWordArt="0" anchor="t" anchorCtr="0" forceAA="0" compatLnSpc="1">
            <a:prstTxWarp prst="textNoShape">
              <a:avLst/>
            </a:prstTxWarp>
            <a:noAutofit/>
          </a:bodyPr>
          <a:lstStyle/>
          <a:p>
            <a:pPr>
              <a:lnSpc>
                <a:spcPct val="95000"/>
              </a:lnSpc>
            </a:pPr>
            <a:endParaRPr lang="en-US" sz="900">
              <a:solidFill>
                <a:srgbClr val="FFFFFF"/>
              </a:solidFill>
              <a:latin typeface="+mn-lt"/>
              <a:ea typeface="+mn-ea"/>
              <a:cs typeface="+mn-cs"/>
              <a:sym typeface="+mn-lt"/>
            </a:endParaRPr>
          </a:p>
        </p:txBody>
      </p:sp>
      <p:sp>
        <p:nvSpPr>
          <p:cNvPr id="11" name="TextBox 10"/>
          <p:cNvSpPr txBox="1"/>
          <p:nvPr userDrawn="1"/>
        </p:nvSpPr>
        <p:spPr>
          <a:xfrm>
            <a:off x="472500" y="681028"/>
            <a:ext cx="2586600" cy="2622182"/>
          </a:xfrm>
          <a:prstGeom prst="rect">
            <a:avLst/>
          </a:prstGeom>
          <a:noFill/>
          <a:ln>
            <a:solidFill>
              <a:srgbClr val="002D3F"/>
            </a:solidFill>
          </a:ln>
        </p:spPr>
        <p:txBody>
          <a:bodyPr wrap="square" lIns="459000" tIns="351000" rIns="0" bIns="0" rtlCol="0" anchor="t">
            <a:noAutofit/>
          </a:bodyPr>
          <a:lstStyle/>
          <a:p>
            <a:pPr>
              <a:lnSpc>
                <a:spcPct val="90000"/>
              </a:lnSpc>
              <a:spcAft>
                <a:spcPts val="450"/>
              </a:spcAft>
            </a:pPr>
            <a:endParaRPr lang="en-US" sz="4050">
              <a:solidFill>
                <a:schemeClr val="accent4"/>
              </a:solidFill>
              <a:latin typeface="+mn-lt"/>
              <a:ea typeface="+mn-ea"/>
              <a:cs typeface="+mn-cs"/>
              <a:sym typeface="+mn-lt"/>
            </a:endParaRPr>
          </a:p>
        </p:txBody>
      </p:sp>
      <p:sp>
        <p:nvSpPr>
          <p:cNvPr id="9" name="TextBox 1"/>
          <p:cNvSpPr txBox="1"/>
          <p:nvPr userDrawn="1"/>
        </p:nvSpPr>
        <p:spPr>
          <a:xfrm>
            <a:off x="877052" y="837337"/>
            <a:ext cx="1776961" cy="684418"/>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4000">
                <a:solidFill>
                  <a:srgbClr val="002D3F"/>
                </a:solidFill>
                <a:latin typeface="+mn-lt"/>
                <a:ea typeface="+mn-ea"/>
                <a:cs typeface="+mn-cs"/>
                <a:sym typeface="+mn-lt"/>
              </a:rPr>
              <a:t>Agenda</a:t>
            </a:r>
          </a:p>
        </p:txBody>
      </p:sp>
    </p:spTree>
    <p:extLst>
      <p:ext uri="{BB962C8B-B14F-4D97-AF65-F5344CB8AC3E}">
        <p14:creationId xmlns:p14="http://schemas.microsoft.com/office/powerpoint/2010/main" val="21930965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300384394"/>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462858"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5"/>
                        <a:ext cx="1190" cy="1191"/>
                      </a:xfrm>
                      <a:prstGeom prst="rect">
                        <a:avLst/>
                      </a:prstGeom>
                    </p:spPr>
                  </p:pic>
                </p:oleObj>
              </mc:Fallback>
            </mc:AlternateContent>
          </a:graphicData>
        </a:graphic>
      </p:graphicFrame>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Rectangle 7"/>
          <p:cNvSpPr/>
          <p:nvPr userDrawn="1"/>
        </p:nvSpPr>
        <p:spPr bwMode="white">
          <a:xfrm>
            <a:off x="963557" y="1072090"/>
            <a:ext cx="710754" cy="711412"/>
          </a:xfrm>
          <a:prstGeom prst="rect">
            <a:avLst/>
          </a:prstGeom>
          <a:noFill/>
          <a:ln w="9525">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mn-lt"/>
            </a:endParaRPr>
          </a:p>
        </p:txBody>
      </p:sp>
      <p:sp>
        <p:nvSpPr>
          <p:cNvPr id="10" name="Rectangle 9"/>
          <p:cNvSpPr/>
          <p:nvPr userDrawn="1"/>
        </p:nvSpPr>
        <p:spPr>
          <a:xfrm>
            <a:off x="963900" y="2002553"/>
            <a:ext cx="7214400" cy="2402523"/>
          </a:xfrm>
          <a:prstGeom prst="rect">
            <a:avLst/>
          </a:prstGeom>
          <a:noFill/>
          <a:ln w="9525">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500">
              <a:solidFill>
                <a:prstClr val="white"/>
              </a:solidFill>
              <a:latin typeface="+mn-lt"/>
              <a:ea typeface="+mn-ea"/>
              <a:cs typeface="+mn-cs"/>
              <a:sym typeface="+mn-lt"/>
            </a:endParaRPr>
          </a:p>
        </p:txBody>
      </p:sp>
    </p:spTree>
    <p:extLst>
      <p:ext uri="{BB962C8B-B14F-4D97-AF65-F5344CB8AC3E}">
        <p14:creationId xmlns:p14="http://schemas.microsoft.com/office/powerpoint/2010/main" val="1045437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rgbClr val="00212E"/>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095623263"/>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47114"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192" y="1195"/>
                        <a:ext cx="1190" cy="1191"/>
                      </a:xfrm>
                      <a:prstGeom prst="rect">
                        <a:avLst/>
                      </a:prstGeom>
                    </p:spPr>
                  </p:pic>
                </p:oleObj>
              </mc:Fallback>
            </mc:AlternateContent>
          </a:graphicData>
        </a:graphic>
      </p:graphicFrame>
      <p:sp>
        <p:nvSpPr>
          <p:cNvPr id="6"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5097831" y="79632"/>
            <a:ext cx="577477" cy="7514866"/>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9144000" cy="4404576"/>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002D3F"/>
          </a:solidFill>
          <a:ln>
            <a:noFill/>
          </a:ln>
          <a:effectLst/>
        </p:spPr>
        <p:txBody>
          <a:bodyPr vert="horz" wrap="square" lIns="68580" tIns="34290" rIns="68580" bIns="34290" numCol="1" anchor="t" anchorCtr="0" compatLnSpc="1">
            <a:prstTxWarp prst="textNoShape">
              <a:avLst/>
            </a:prstTxWarp>
            <a:noAutofit/>
          </a:bodyPr>
          <a:lstStyle/>
          <a:p>
            <a:endParaRPr lang="en-US" sz="1013">
              <a:latin typeface="+mn-lt"/>
              <a:ea typeface="+mn-ea"/>
              <a:cs typeface="+mn-cs"/>
              <a:sym typeface="+mn-lt"/>
            </a:endParaRPr>
          </a:p>
        </p:txBody>
      </p:sp>
    </p:spTree>
    <p:extLst>
      <p:ext uri="{BB962C8B-B14F-4D97-AF65-F5344CB8AC3E}">
        <p14:creationId xmlns:p14="http://schemas.microsoft.com/office/powerpoint/2010/main" val="38584460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376673092"/>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463882"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5"/>
                        <a:ext cx="1190" cy="1191"/>
                      </a:xfrm>
                      <a:prstGeom prst="rect">
                        <a:avLst/>
                      </a:prstGeom>
                    </p:spPr>
                  </p:pic>
                </p:oleObj>
              </mc:Fallback>
            </mc:AlternateContent>
          </a:graphicData>
        </a:graphic>
      </p:graphicFrame>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7" name="Title 1"/>
          <p:cNvSpPr txBox="1">
            <a:spLocks/>
          </p:cNvSpPr>
          <p:nvPr userDrawn="1"/>
        </p:nvSpPr>
        <p:spPr>
          <a:xfrm>
            <a:off x="472502" y="467532"/>
            <a:ext cx="5392499" cy="346249"/>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500">
                <a:solidFill>
                  <a:srgbClr val="002D3F"/>
                </a:solidFill>
                <a:latin typeface="+mn-lt"/>
                <a:ea typeface="+mn-ea"/>
                <a:cs typeface="+mn-cs"/>
                <a:sym typeface="+mn-lt"/>
              </a:rPr>
              <a:t>Agenda</a:t>
            </a:r>
          </a:p>
        </p:txBody>
      </p:sp>
      <p:cxnSp>
        <p:nvCxnSpPr>
          <p:cNvPr id="9" name="Straight Connector 8"/>
          <p:cNvCxnSpPr/>
          <p:nvPr userDrawn="1"/>
        </p:nvCxnSpPr>
        <p:spPr bwMode="white">
          <a:xfrm>
            <a:off x="464174" y="905338"/>
            <a:ext cx="8682228" cy="0"/>
          </a:xfrm>
          <a:prstGeom prst="line">
            <a:avLst/>
          </a:prstGeom>
          <a:ln w="9525" cmpd="sng">
            <a:solidFill>
              <a:srgbClr val="002D3F"/>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5088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1007894353"/>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464906"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2753304" y="2"/>
            <a:ext cx="312713" cy="5148263"/>
          </a:xfrm>
          <a:prstGeom prst="rect">
            <a:avLst/>
          </a:prstGeom>
        </p:spPr>
      </p:pic>
      <p:sp>
        <p:nvSpPr>
          <p:cNvPr id="26" name="Rectangle 25"/>
          <p:cNvSpPr/>
          <p:nvPr userDrawn="1"/>
        </p:nvSpPr>
        <p:spPr bwMode="ltGray">
          <a:xfrm>
            <a:off x="3060573" y="-982"/>
            <a:ext cx="6083428" cy="51492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2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28" name="TextBox 27"/>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mn-lt"/>
            </a:endParaRPr>
          </a:p>
        </p:txBody>
      </p:sp>
      <p:sp>
        <p:nvSpPr>
          <p:cNvPr id="10" name="TextBox 9"/>
          <p:cNvSpPr txBox="1"/>
          <p:nvPr userDrawn="1"/>
        </p:nvSpPr>
        <p:spPr>
          <a:xfrm>
            <a:off x="472503" y="2448877"/>
            <a:ext cx="870785" cy="249299"/>
          </a:xfrm>
          <a:prstGeom prst="rect">
            <a:avLst/>
          </a:prstGeom>
          <a:noFill/>
        </p:spPr>
        <p:txBody>
          <a:bodyPr wrap="square" lIns="0" tIns="0" rIns="0" bIns="0" rtlCol="0" anchor="t">
            <a:spAutoFit/>
          </a:bodyPr>
          <a:lstStyle/>
          <a:p>
            <a:pPr>
              <a:lnSpc>
                <a:spcPct val="90000"/>
              </a:lnSpc>
              <a:spcAft>
                <a:spcPts val="450"/>
              </a:spcAft>
            </a:pPr>
            <a:r>
              <a:rPr lang="en-US" sz="1800">
                <a:solidFill>
                  <a:schemeClr val="bg1"/>
                </a:solidFill>
                <a:latin typeface="+mn-lt"/>
                <a:ea typeface="+mn-ea"/>
                <a:cs typeface="+mn-cs"/>
                <a:sym typeface="+mn-lt"/>
              </a:rPr>
              <a:t>Agenda</a:t>
            </a:r>
          </a:p>
        </p:txBody>
      </p:sp>
    </p:spTree>
    <p:extLst>
      <p:ext uri="{BB962C8B-B14F-4D97-AF65-F5344CB8AC3E}">
        <p14:creationId xmlns:p14="http://schemas.microsoft.com/office/powerpoint/2010/main" val="42020503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96925277"/>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465930"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13" name="Freeform 12"/>
          <p:cNvSpPr/>
          <p:nvPr/>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17" name="Freeform 12"/>
          <p:cNvSpPr/>
          <p:nvPr userDrawn="1"/>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20" name="JS SlideHeader"/>
          <p:cNvSpPr txBox="1"/>
          <p:nvPr userDrawn="1"/>
        </p:nvSpPr>
        <p:spPr>
          <a:xfrm>
            <a:off x="457200" y="2505561"/>
            <a:ext cx="2129850" cy="181909"/>
          </a:xfrm>
          <a:prstGeom prst="rect">
            <a:avLst/>
          </a:prstGeom>
          <a:noFill/>
        </p:spPr>
        <p:txBody>
          <a:bodyPr wrap="square" lIns="0" tIns="0" rIns="0" bIns="0" rtlCol="0" anchor="ctr">
            <a:spAutoFit/>
          </a:bodyPr>
          <a:lstStyle/>
          <a:p>
            <a:pPr marL="0" indent="0" algn="ctr">
              <a:lnSpc>
                <a:spcPct val="106000"/>
              </a:lnSpc>
              <a:spcAft>
                <a:spcPts val="525"/>
              </a:spcAft>
              <a:buFontTx/>
              <a:buNone/>
            </a:pPr>
            <a:r>
              <a:rPr lang="en-US" sz="1200" b="1" i="0" u="none">
                <a:solidFill>
                  <a:srgbClr val="FF0000"/>
                </a:solidFill>
                <a:latin typeface="Arial" panose="020B0604020202020204" pitchFamily="34" charset="0"/>
                <a:ea typeface="+mn-ea"/>
                <a:cs typeface="+mn-cs"/>
                <a:sym typeface="+mn-lt"/>
              </a:rPr>
              <a:t>Table of contents</a:t>
            </a:r>
          </a:p>
        </p:txBody>
      </p:sp>
      <p:sp>
        <p:nvSpPr>
          <p:cNvPr id="24"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9" name="TextBox 18"/>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331478" y="2692554"/>
            <a:ext cx="1023938" cy="2539571"/>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1032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49200"/>
            <a:ext cx="6364188" cy="993775"/>
          </a:xfrm>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78550576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61287470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67978" name="think-cell Slide" r:id="rId6" imgW="384" imgH="384" progId="TCLayout.ActiveDocument.1">
                  <p:embed/>
                </p:oleObj>
              </mc:Choice>
              <mc:Fallback>
                <p:oleObj name="think-cell Slide" r:id="rId6" imgW="384" imgH="384"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5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Title 1"/>
          <p:cNvSpPr>
            <a:spLocks noGrp="1"/>
          </p:cNvSpPr>
          <p:nvPr>
            <p:ph type="ctrTitle" hasCustomPrompt="1"/>
          </p:nvPr>
        </p:nvSpPr>
        <p:spPr>
          <a:xfrm>
            <a:off x="864000" y="2044800"/>
            <a:ext cx="6858000" cy="457323"/>
          </a:xfrm>
        </p:spPr>
        <p:txBody>
          <a:bodyPr vert="horz" lIns="0" tIns="0" rIns="0" bIns="0" rtlCol="0" anchor="t" anchorCtr="0">
            <a:normAutofit/>
          </a:bodyPr>
          <a:lstStyle>
            <a:lvl1pPr>
              <a:defRPr kumimoji="0" lang="en-US" b="1" i="0" u="none" strike="noStrike" cap="none" spc="0" normalizeH="0" baseline="0" dirty="0">
                <a:ln>
                  <a:noFill/>
                </a:ln>
                <a:solidFill>
                  <a:prstClr val="white"/>
                </a:solidFill>
                <a:effectLst/>
                <a:uLnTx/>
                <a:uFillTx/>
              </a:defRPr>
            </a:lvl1pPr>
          </a:lstStyle>
          <a:p>
            <a:pPr marL="0" marR="0" lvl="0" indent="0" defTabSz="914400" fontAlgn="auto">
              <a:spcAft>
                <a:spcPts val="0"/>
              </a:spcAft>
              <a:buClrTx/>
              <a:buSzTx/>
              <a:buFontTx/>
              <a:tabLst/>
            </a:pPr>
            <a:r>
              <a:rPr lang="en-US"/>
              <a:t>Title of the presentation</a:t>
            </a:r>
          </a:p>
        </p:txBody>
      </p:sp>
      <p:sp>
        <p:nvSpPr>
          <p:cNvPr id="17" name="Subtitle 2"/>
          <p:cNvSpPr>
            <a:spLocks noGrp="1"/>
          </p:cNvSpPr>
          <p:nvPr>
            <p:ph type="subTitle" idx="1" hasCustomPrompt="1"/>
          </p:nvPr>
        </p:nvSpPr>
        <p:spPr>
          <a:xfrm>
            <a:off x="864000" y="2574000"/>
            <a:ext cx="6858000" cy="432179"/>
          </a:xfrm>
        </p:spPr>
        <p:txBody>
          <a:bodyPr vert="horz" lIns="0" tIns="0" rIns="0" bIns="0" rtlCol="0">
            <a:normAutofit/>
          </a:bodyPr>
          <a:lstStyle>
            <a:lvl1pPr>
              <a:defRPr kumimoji="0" lang="en-AU" sz="1800" b="1" i="0" u="none" strike="noStrike" cap="none" spc="0" normalizeH="0" baseline="0" dirty="0">
                <a:ln>
                  <a:noFill/>
                </a:ln>
                <a:solidFill>
                  <a:srgbClr val="E7E6E6"/>
                </a:solidFill>
                <a:effectLst/>
                <a:uLnTx/>
                <a:uFillTx/>
              </a:defRPr>
            </a:lvl1pPr>
          </a:lstStyle>
          <a:p>
            <a:pPr marR="0" lvl="0" defTabSz="914400" fontAlgn="auto">
              <a:lnSpc>
                <a:spcPct val="90000"/>
              </a:lnSpc>
              <a:spcBef>
                <a:spcPts val="1000"/>
              </a:spcBef>
              <a:spcAft>
                <a:spcPts val="0"/>
              </a:spcAft>
              <a:buClrTx/>
              <a:buSzTx/>
              <a:buNone/>
              <a:tabLst/>
            </a:pPr>
            <a:r>
              <a:rPr lang="en-AU" b="1">
                <a:solidFill>
                  <a:schemeClr val="bg2"/>
                </a:solidFill>
              </a:rPr>
              <a:t>Subtitle style  </a:t>
            </a:r>
            <a:r>
              <a:rPr lang="en-AU" b="1">
                <a:solidFill>
                  <a:srgbClr val="E9A913"/>
                </a:solidFill>
              </a:rPr>
              <a:t>|</a:t>
            </a:r>
            <a:r>
              <a:rPr lang="en-AU" b="1">
                <a:solidFill>
                  <a:schemeClr val="bg2"/>
                </a:solidFill>
              </a:rPr>
              <a:t>  et </a:t>
            </a:r>
            <a:r>
              <a:rPr lang="en-AU" b="1" err="1">
                <a:solidFill>
                  <a:schemeClr val="bg2"/>
                </a:solidFill>
              </a:rPr>
              <a:t>milliaea</a:t>
            </a:r>
            <a:r>
              <a:rPr lang="en-AU" b="1">
                <a:solidFill>
                  <a:schemeClr val="bg2"/>
                </a:solidFill>
              </a:rPr>
              <a:t> </a:t>
            </a:r>
            <a:r>
              <a:rPr lang="en-AU" b="1" err="1">
                <a:solidFill>
                  <a:schemeClr val="bg2"/>
                </a:solidFill>
              </a:rPr>
              <a:t>doluptatur</a:t>
            </a:r>
            <a:r>
              <a:rPr lang="en-AU" b="1">
                <a:solidFill>
                  <a:schemeClr val="bg2"/>
                </a:solidFill>
              </a:rPr>
              <a:t>  </a:t>
            </a:r>
            <a:r>
              <a:rPr lang="en-AU" b="1">
                <a:solidFill>
                  <a:srgbClr val="E9A913"/>
                </a:solidFill>
              </a:rPr>
              <a:t>|</a:t>
            </a:r>
            <a:r>
              <a:rPr lang="en-AU" b="1">
                <a:solidFill>
                  <a:schemeClr val="bg2"/>
                </a:solidFill>
              </a:rPr>
              <a:t>  as </a:t>
            </a:r>
            <a:r>
              <a:rPr lang="en-AU" b="1" err="1">
                <a:solidFill>
                  <a:schemeClr val="bg2"/>
                </a:solidFill>
              </a:rPr>
              <a:t>molupti</a:t>
            </a:r>
            <a:r>
              <a:rPr lang="en-AU" b="1">
                <a:solidFill>
                  <a:schemeClr val="bg2"/>
                </a:solidFill>
              </a:rPr>
              <a:t> </a:t>
            </a:r>
            <a:r>
              <a:rPr lang="en-AU" b="1" err="1">
                <a:solidFill>
                  <a:schemeClr val="bg2"/>
                </a:solidFill>
              </a:rPr>
              <a:t>oribus</a:t>
            </a:r>
            <a:endParaRPr lang="en-AU" b="1">
              <a:solidFill>
                <a:schemeClr val="bg2"/>
              </a:solidFill>
            </a:endParaRPr>
          </a:p>
        </p:txBody>
      </p:sp>
      <p:sp>
        <p:nvSpPr>
          <p:cNvPr id="2" name="Footer Placeholder 1">
            <a:extLst>
              <a:ext uri="{FF2B5EF4-FFF2-40B4-BE49-F238E27FC236}">
                <a16:creationId xmlns:a16="http://schemas.microsoft.com/office/drawing/2014/main" id="{097888DC-9EC7-4A3B-A02E-F798D34E6A18}"/>
              </a:ext>
            </a:extLst>
          </p:cNvPr>
          <p:cNvSpPr>
            <a:spLocks noGrp="1"/>
          </p:cNvSpPr>
          <p:nvPr>
            <p:ph type="ftr" sz="quarter" idx="10"/>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547317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092506611"/>
              </p:ext>
            </p:extLst>
          </p:nvPr>
        </p:nvGraphicFramePr>
        <p:xfrm>
          <a:off x="1192" y="1192"/>
          <a:ext cx="1191" cy="1192"/>
        </p:xfrm>
        <a:graphic>
          <a:graphicData uri="http://schemas.openxmlformats.org/presentationml/2006/ole">
            <mc:AlternateContent xmlns:mc="http://schemas.openxmlformats.org/markup-compatibility/2006">
              <mc:Choice xmlns:v="urn:schemas-microsoft-com:vml" Requires="v">
                <p:oleObj spid="_x0000_s469002"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2" y="1192"/>
                        <a:ext cx="1191" cy="1192"/>
                      </a:xfrm>
                      <a:prstGeom prst="rect">
                        <a:avLst/>
                      </a:prstGeom>
                    </p:spPr>
                  </p:pic>
                </p:oleObj>
              </mc:Fallback>
            </mc:AlternateContent>
          </a:graphicData>
        </a:graphic>
      </p:graphicFrame>
      <p:sp>
        <p:nvSpPr>
          <p:cNvPr id="8" name="Rectangle 7"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3" name="Date Placeholder 2"/>
          <p:cNvSpPr>
            <a:spLocks noGrp="1"/>
          </p:cNvSpPr>
          <p:nvPr>
            <p:ph type="dt" sz="half" idx="10"/>
          </p:nvPr>
        </p:nvSpPr>
        <p:spPr>
          <a:xfrm>
            <a:off x="7258051" y="4808225"/>
            <a:ext cx="1111538" cy="115523"/>
          </a:xfrm>
          <a:prstGeom prst="rect">
            <a:avLst/>
          </a:prstGeom>
        </p:spPr>
        <p:txBody>
          <a:bodyPr/>
          <a:lstStyle>
            <a:lvl1pPr>
              <a:defRPr>
                <a:latin typeface="+mn-lt"/>
                <a:ea typeface="+mn-ea"/>
                <a:cs typeface="+mn-cs"/>
                <a:sym typeface="+mn-lt"/>
              </a:defRPr>
            </a:lvl1pPr>
          </a:lstStyle>
          <a:p>
            <a:endParaRPr lang="en-US"/>
          </a:p>
        </p:txBody>
      </p:sp>
      <p:sp>
        <p:nvSpPr>
          <p:cNvPr id="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5" name="Title 4"/>
          <p:cNvSpPr>
            <a:spLocks noGrp="1"/>
          </p:cNvSpPr>
          <p:nvPr>
            <p:ph type="title" hasCustomPrompt="1"/>
          </p:nvPr>
        </p:nvSpPr>
        <p:spPr>
          <a:xfrm>
            <a:off x="457200" y="349200"/>
            <a:ext cx="6364188" cy="993775"/>
          </a:xfrm>
          <a:prstGeom prst="rect">
            <a:avLst/>
          </a:prstGeom>
        </p:spPr>
        <p:txBody>
          <a:bodyPr vert="horz" wrap="square" lIns="0" tIns="0" rIns="0" bIns="0" rtlCol="0" anchor="ctr">
            <a:normAutofit/>
          </a:bodyPr>
          <a:lstStyle>
            <a:lvl1pPr>
              <a:defRPr lang="en-US" dirty="0"/>
            </a:lvl1pPr>
          </a:lstStyle>
          <a:p>
            <a:pPr marL="0" lvl="0" defTabSz="914400"/>
            <a:r>
              <a:rPr lang="en-US"/>
              <a:t>Click to add title</a:t>
            </a:r>
          </a:p>
        </p:txBody>
      </p:sp>
      <p:pic>
        <p:nvPicPr>
          <p:cNvPr id="13" name="Picture 12"/>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95"/>
            <a:ext cx="9144000" cy="5148072"/>
          </a:xfrm>
          <a:prstGeom prst="rect">
            <a:avLst/>
          </a:prstGeom>
        </p:spPr>
      </p:pic>
    </p:spTree>
    <p:extLst>
      <p:ext uri="{BB962C8B-B14F-4D97-AF65-F5344CB8AC3E}">
        <p14:creationId xmlns:p14="http://schemas.microsoft.com/office/powerpoint/2010/main" val="5491464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320171131"/>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70026"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7" name="Rectangle 6"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3" name="Picture 12"/>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95"/>
            <a:ext cx="9144000" cy="5148072"/>
          </a:xfrm>
          <a:prstGeom prst="rect">
            <a:avLst/>
          </a:prstGeom>
        </p:spPr>
      </p:pic>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457200" y="349200"/>
            <a:ext cx="6364188" cy="993775"/>
          </a:xfrm>
        </p:spPr>
        <p:txBody>
          <a:bodyPr vert="horz" wrap="square" lIns="0" tIns="0" rIns="0" bIns="0" rtlCol="0" anchor="ctr">
            <a:normAutofit/>
          </a:bodyPr>
          <a:lstStyle>
            <a:lvl1pPr>
              <a:defRPr lang="en-US" dirty="0"/>
            </a:lvl1pPr>
          </a:lstStyle>
          <a:p>
            <a:pPr marL="0" lvl="0" defTabSz="914400"/>
            <a:r>
              <a:rPr lang="en-US"/>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457201" y="1710000"/>
            <a:ext cx="8204454" cy="3024371"/>
          </a:xfrm>
        </p:spPr>
        <p:txBody>
          <a:bodyPr/>
          <a:lstStyle>
            <a:lvl1pPr>
              <a:lnSpc>
                <a:spcPct val="100000"/>
              </a:lnSpc>
              <a:spcBef>
                <a:spcPts val="0"/>
              </a:spcBef>
              <a:spcAft>
                <a:spcPts val="0"/>
              </a:spcAft>
              <a:defRPr sz="1500">
                <a:latin typeface="+mn-lt"/>
                <a:ea typeface="+mn-ea"/>
                <a:cs typeface="+mn-cs"/>
                <a:sym typeface="+mn-lt"/>
              </a:defRPr>
            </a:lvl1pPr>
            <a:lvl2pPr>
              <a:lnSpc>
                <a:spcPct val="100000"/>
              </a:lnSpc>
              <a:spcBef>
                <a:spcPts val="0"/>
              </a:spcBef>
              <a:spcAft>
                <a:spcPts val="0"/>
              </a:spcAft>
              <a:defRPr sz="1500">
                <a:latin typeface="+mn-lt"/>
                <a:ea typeface="+mn-ea"/>
                <a:cs typeface="+mn-cs"/>
                <a:sym typeface="+mn-lt"/>
              </a:defRPr>
            </a:lvl2pPr>
            <a:lvl3pPr>
              <a:lnSpc>
                <a:spcPct val="100000"/>
              </a:lnSpc>
              <a:spcBef>
                <a:spcPts val="0"/>
              </a:spcBef>
              <a:spcAft>
                <a:spcPts val="0"/>
              </a:spcAft>
              <a:defRPr sz="1500">
                <a:latin typeface="+mn-lt"/>
                <a:ea typeface="+mn-ea"/>
                <a:cs typeface="+mn-cs"/>
                <a:sym typeface="+mn-lt"/>
              </a:defRPr>
            </a:lvl3pPr>
            <a:lvl4pPr>
              <a:lnSpc>
                <a:spcPct val="100000"/>
              </a:lnSpc>
              <a:spcBef>
                <a:spcPts val="0"/>
              </a:spcBef>
              <a:spcAft>
                <a:spcPts val="0"/>
              </a:spcAft>
              <a:defRPr sz="2100">
                <a:latin typeface="+mn-lt"/>
                <a:ea typeface="+mn-ea"/>
                <a:cs typeface="+mn-cs"/>
                <a:sym typeface="+mn-lt"/>
              </a:defRPr>
            </a:lvl4pPr>
            <a:lvl5pPr>
              <a:lnSpc>
                <a:spcPct val="100000"/>
              </a:lnSpc>
              <a:spcBef>
                <a:spcPts val="0"/>
              </a:spcBef>
              <a:spcAft>
                <a:spcPts val="0"/>
              </a:spcAft>
              <a:defRPr sz="2100">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14465812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49691919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71050"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Rectangle 7"/>
          <p:cNvSpPr/>
          <p:nvPr userDrawn="1"/>
        </p:nvSpPr>
        <p:spPr bwMode="ltGray">
          <a:xfrm>
            <a:off x="1" y="-982"/>
            <a:ext cx="3520800" cy="5149246"/>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l">
              <a:lnSpc>
                <a:spcPct val="90000"/>
              </a:lnSpc>
              <a:spcAft>
                <a:spcPts val="750"/>
              </a:spcAft>
            </a:pPr>
            <a:endParaRPr lang="en-US" sz="9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7258051" y="4808225"/>
            <a:ext cx="1111538" cy="115523"/>
          </a:xfrm>
          <a:prstGeom prst="rect">
            <a:avLst/>
          </a:prstGeom>
        </p:spPr>
        <p:txBody>
          <a:bodyPr/>
          <a:lstStyle>
            <a:lvl1pPr>
              <a:defRPr>
                <a:latin typeface="+mn-lt"/>
                <a:ea typeface="+mn-ea"/>
                <a:cs typeface="+mn-cs"/>
                <a:sym typeface="+mn-lt"/>
              </a:defRPr>
            </a:lvl1pPr>
          </a:lstStyle>
          <a:p>
            <a:endParaRPr lang="en-US"/>
          </a:p>
        </p:txBody>
      </p:sp>
      <p:sp>
        <p:nvSpPr>
          <p:cNvPr id="9" name="Title 1"/>
          <p:cNvSpPr>
            <a:spLocks noGrp="1"/>
          </p:cNvSpPr>
          <p:nvPr>
            <p:ph type="title" hasCustomPrompt="1"/>
          </p:nvPr>
        </p:nvSpPr>
        <p:spPr bwMode="ltGray">
          <a:xfrm>
            <a:off x="457200" y="1159278"/>
            <a:ext cx="2604600" cy="1122884"/>
          </a:xfrm>
          <a:noFill/>
        </p:spPr>
        <p:txBody>
          <a:bodyPr wrap="square" lIns="0" tIns="0" rIns="320040" bIns="0" anchor="b">
            <a:noAutofit/>
          </a:bodyPr>
          <a:lstStyle>
            <a:lvl1pPr>
              <a:defRPr sz="2500">
                <a:solidFill>
                  <a:srgbClr val="002D3F"/>
                </a:solidFill>
                <a:latin typeface="+mj-lt"/>
                <a:ea typeface="+mj-ea"/>
                <a:cs typeface="+mj-cs"/>
                <a:sym typeface="+mj-lt"/>
              </a:defRPr>
            </a:lvl1pPr>
          </a:lstStyle>
          <a:p>
            <a:r>
              <a:rPr lang="en-US"/>
              <a:t>Click to add title</a:t>
            </a:r>
          </a:p>
        </p:txBody>
      </p:sp>
      <p:sp>
        <p:nvSpPr>
          <p:cNvPr id="11"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22986714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81563037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7207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Freeform 14"/>
          <p:cNvSpPr/>
          <p:nvPr userDrawn="1"/>
        </p:nvSpPr>
        <p:spPr bwMode="ltGray">
          <a:xfrm>
            <a:off x="1143" y="983"/>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5" name="Date Placeholder 4"/>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2" name="TextBox 11"/>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17" name="Title 2"/>
          <p:cNvSpPr>
            <a:spLocks noGrp="1"/>
          </p:cNvSpPr>
          <p:nvPr>
            <p:ph type="title" hasCustomPrompt="1"/>
          </p:nvPr>
        </p:nvSpPr>
        <p:spPr>
          <a:xfrm>
            <a:off x="457200" y="2075072"/>
            <a:ext cx="1874281" cy="986646"/>
          </a:xfrm>
          <a:prstGeom prst="rect">
            <a:avLst/>
          </a:prstGeom>
        </p:spPr>
        <p:txBody>
          <a:bodyPr anchor="ctr">
            <a:noAutofit/>
          </a:bodyPr>
          <a:lstStyle>
            <a:lvl1pPr>
              <a:defRPr sz="2500" baseline="0">
                <a:solidFill>
                  <a:srgbClr val="002D3F"/>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349331" y="2695294"/>
            <a:ext cx="1023938" cy="2539571"/>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6065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239673906"/>
              </p:ext>
            </p:extLst>
          </p:nvPr>
        </p:nvGraphicFramePr>
        <p:xfrm>
          <a:off x="1192" y="1192"/>
          <a:ext cx="1191" cy="1192"/>
        </p:xfrm>
        <a:graphic>
          <a:graphicData uri="http://schemas.openxmlformats.org/presentationml/2006/ole">
            <mc:AlternateContent xmlns:mc="http://schemas.openxmlformats.org/markup-compatibility/2006">
              <mc:Choice xmlns:v="urn:schemas-microsoft-com:vml" Requires="v">
                <p:oleObj spid="_x0000_s473098"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2"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Freeform 14"/>
          <p:cNvSpPr/>
          <p:nvPr userDrawn="1"/>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57200" y="2075072"/>
            <a:ext cx="1874281" cy="986646"/>
          </a:xfrm>
        </p:spPr>
        <p:txBody>
          <a:bodyPr anchor="ctr" anchorCtr="0">
            <a:noAutofit/>
          </a:bodyPr>
          <a:lstStyle>
            <a:lvl1pPr>
              <a:defRPr sz="2500" baseline="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4"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5"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6216" b="7716"/>
          <a:stretch/>
        </p:blipFill>
        <p:spPr>
          <a:xfrm rot="120000">
            <a:off x="1630981" y="2554487"/>
            <a:ext cx="2021000" cy="2598713"/>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7702283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rgbClr val="2C2C2C"/>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185948287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8138" name="think-cell Slide" r:id="rId5" imgW="286" imgH="286" progId="TCLayout.ActiveDocument.1">
                  <p:embed/>
                </p:oleObj>
              </mc:Choice>
              <mc:Fallback>
                <p:oleObj name="think-cell Slide" r:id="rId5" imgW="286" imgH="286" progId="TCLayout.ActiveDocument.1">
                  <p:embed/>
                  <p:pic>
                    <p:nvPicPr>
                      <p:cNvPr id="6" name="Object 5"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9" name="Rectangle 8"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JS SlideHeader"/>
          <p:cNvSpPr txBox="1"/>
          <p:nvPr/>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57200" y="349200"/>
            <a:ext cx="6364188" cy="993775"/>
          </a:xfrm>
        </p:spPr>
        <p:txBody>
          <a:bodyPr/>
          <a:lstStyle>
            <a:lvl1pPr>
              <a:defRPr>
                <a:solidFill>
                  <a:schemeClr val="bg1"/>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3879542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1801143834"/>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474122" name="think-cell Slide" r:id="rId6" imgW="324" imgH="324" progId="TCLayout.ActiveDocument.1">
                  <p:embed/>
                </p:oleObj>
              </mc:Choice>
              <mc:Fallback>
                <p:oleObj name="think-cell Slide" r:id="rId6" imgW="324" imgH="324" progId="TCLayout.ActiveDocument.1">
                  <p:embed/>
                  <p:pic>
                    <p:nvPicPr>
                      <p:cNvPr id="3" name="Object 2" hidden="1"/>
                      <p:cNvPicPr/>
                      <p:nvPr/>
                    </p:nvPicPr>
                    <p:blipFill>
                      <a:blip r:embed="rId7"/>
                      <a:stretch>
                        <a:fillRect/>
                      </a:stretch>
                    </p:blipFill>
                    <p:spPr>
                      <a:xfrm>
                        <a:off x="1192" y="1195"/>
                        <a:ext cx="1190" cy="1191"/>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JS SlideHeader"/>
          <p:cNvSpPr txBox="1"/>
          <p:nvPr/>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8" name="Date Placeholder 7"/>
          <p:cNvSpPr>
            <a:spLocks noGrp="1"/>
          </p:cNvSpPr>
          <p:nvPr>
            <p:ph type="dt" sz="half" idx="11"/>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3" name="Pentagon 3"/>
          <p:cNvSpPr/>
          <p:nvPr userDrawn="1"/>
        </p:nvSpPr>
        <p:spPr bwMode="white">
          <a:xfrm>
            <a:off x="1" y="2"/>
            <a:ext cx="4070190" cy="5148263"/>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457200" y="1340442"/>
            <a:ext cx="3061977" cy="2467383"/>
          </a:xfrm>
          <a:prstGeom prst="rect">
            <a:avLst/>
          </a:prstGeom>
        </p:spPr>
        <p:txBody>
          <a:bodyPr anchor="ctr">
            <a:noAutofit/>
          </a:bodyPr>
          <a:lstStyle>
            <a:lvl1pPr>
              <a:defRPr sz="3200" b="0">
                <a:solidFill>
                  <a:srgbClr val="002D3F"/>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436146" y="2548154"/>
            <a:ext cx="973931" cy="2681387"/>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0198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532639987"/>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75146"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3" name="Pentagon 3"/>
          <p:cNvSpPr/>
          <p:nvPr userDrawn="1"/>
        </p:nvSpPr>
        <p:spPr bwMode="white">
          <a:xfrm>
            <a:off x="1" y="2"/>
            <a:ext cx="4070190" cy="5148263"/>
          </a:xfrm>
          <a:prstGeom prst="homePlate">
            <a:avLst>
              <a:gd name="adj" fmla="val 12939"/>
            </a:avLst>
          </a:pr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14" name="Title 1"/>
          <p:cNvSpPr>
            <a:spLocks noGrp="1"/>
          </p:cNvSpPr>
          <p:nvPr>
            <p:ph type="title" hasCustomPrompt="1"/>
          </p:nvPr>
        </p:nvSpPr>
        <p:spPr>
          <a:xfrm>
            <a:off x="457200" y="1340442"/>
            <a:ext cx="3061977" cy="2467383"/>
          </a:xfrm>
          <a:prstGeom prst="rect">
            <a:avLst/>
          </a:prstGeom>
        </p:spPr>
        <p:txBody>
          <a:bodyPr anchor="ctr">
            <a:noAutofit/>
          </a:bodyPr>
          <a:lstStyle>
            <a:lvl1pPr>
              <a:defRPr sz="3200" b="0">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6"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7"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7562" b="6867"/>
          <a:stretch/>
        </p:blipFill>
        <p:spPr>
          <a:xfrm>
            <a:off x="2683546" y="2564599"/>
            <a:ext cx="2021000" cy="2583665"/>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5221894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133153036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76170"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Date Placeholder 7"/>
          <p:cNvSpPr>
            <a:spLocks noGrp="1"/>
          </p:cNvSpPr>
          <p:nvPr>
            <p:ph type="dt" sz="half" idx="16"/>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8"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14" name="Pentagon 8"/>
          <p:cNvSpPr/>
          <p:nvPr userDrawn="1"/>
        </p:nvSpPr>
        <p:spPr bwMode="white">
          <a:xfrm>
            <a:off x="1" y="2"/>
            <a:ext cx="4772660" cy="5148263"/>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457200" y="349200"/>
            <a:ext cx="3520537" cy="993775"/>
          </a:xfrm>
          <a:prstGeom prst="rect">
            <a:avLst/>
          </a:prstGeom>
        </p:spPr>
        <p:txBody>
          <a:bodyPr vert="horz" wrap="square" lIns="0" tIns="0" rIns="0" bIns="0" rtlCol="0" anchor="ctr">
            <a:normAutofit/>
          </a:bodyPr>
          <a:lstStyle>
            <a:lvl1pPr>
              <a:defRPr lang="en-US" dirty="0"/>
            </a:lvl1pPr>
          </a:lstStyle>
          <a:p>
            <a:pPr marL="0" lvl="0" defTabSz="914400"/>
            <a:r>
              <a:rPr lang="en-US"/>
              <a:t>Click to add title</a:t>
            </a:r>
          </a:p>
        </p:txBody>
      </p:sp>
      <p:pic>
        <p:nvPicPr>
          <p:cNvPr id="9" name="Picture 8"/>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048354" y="2694698"/>
            <a:ext cx="1023938" cy="2539571"/>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1313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00212451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77194"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4" name="Pentagon 8"/>
          <p:cNvSpPr/>
          <p:nvPr userDrawn="1"/>
        </p:nvSpPr>
        <p:spPr bwMode="white">
          <a:xfrm>
            <a:off x="1" y="2"/>
            <a:ext cx="4772660" cy="5148263"/>
          </a:xfrm>
          <a:prstGeom prst="homePlate">
            <a:avLst>
              <a:gd name="adj" fmla="val 12939"/>
            </a:avLst>
          </a:pr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16" name="Title 2"/>
          <p:cNvSpPr>
            <a:spLocks noGrp="1"/>
          </p:cNvSpPr>
          <p:nvPr>
            <p:ph type="title" hasCustomPrompt="1"/>
          </p:nvPr>
        </p:nvSpPr>
        <p:spPr>
          <a:xfrm>
            <a:off x="457200" y="349200"/>
            <a:ext cx="3520537" cy="993775"/>
          </a:xfrm>
          <a:prstGeom prst="rect">
            <a:avLst/>
          </a:prstGeom>
        </p:spPr>
        <p:txBody>
          <a:bodyPr vert="horz" wrap="square" lIns="0" tIns="0" rIns="0" bIns="0" anchor="ctr" anchorCtr="0">
            <a:noAutofit/>
          </a:bodyPr>
          <a:lstStyle>
            <a:lvl1pPr marL="0" indent="0" algn="l">
              <a:lnSpc>
                <a:spcPct val="90000"/>
              </a:lnSpc>
              <a:spcBef>
                <a:spcPct val="0"/>
              </a:spcBef>
              <a:spcAft>
                <a:spcPts val="0"/>
              </a:spcAft>
              <a:defRPr sz="2500" b="0" i="0" u="none" kern="1200" spc="0">
                <a:solidFill>
                  <a:srgbClr val="FFFFFF"/>
                </a:solidFill>
                <a:latin typeface="+mj-lt"/>
                <a:ea typeface="+mj-ea"/>
                <a:cs typeface="+mj-cs"/>
                <a:sym typeface="+mj-lt"/>
              </a:defRPr>
            </a:lvl1pPr>
          </a:lstStyle>
          <a:p>
            <a:pPr lvl="0"/>
            <a:r>
              <a:rPr lang="en-US"/>
              <a:t>Click to add title</a:t>
            </a:r>
          </a:p>
        </p:txBody>
      </p:sp>
      <p:sp>
        <p:nvSpPr>
          <p:cNvPr id="12"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3"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3345130" y="2558219"/>
            <a:ext cx="2021000" cy="2594814"/>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3164579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332493225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78218"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2" y="2"/>
            <a:ext cx="6334679" cy="5148263"/>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457200" y="349200"/>
            <a:ext cx="4707900" cy="993775"/>
          </a:xfrm>
          <a:prstGeom prst="rect">
            <a:avLst/>
          </a:prstGeom>
        </p:spPr>
        <p:txBody>
          <a:bodyPr vert="horz" wrap="square" lIns="0" tIns="0" rIns="0" bIns="0" rtlCol="0" anchor="ctr">
            <a:normAutofit/>
          </a:bodyPr>
          <a:lstStyle>
            <a:lvl1pPr>
              <a:defRPr lang="en-US" dirty="0"/>
            </a:lvl1pPr>
          </a:lstStyle>
          <a:p>
            <a:pPr marL="0" lvl="0" defTabSz="914400"/>
            <a:r>
              <a:rPr lang="en-US"/>
              <a:t>Click to add title</a:t>
            </a:r>
          </a:p>
        </p:txBody>
      </p:sp>
      <p:pic>
        <p:nvPicPr>
          <p:cNvPr id="16" name="Picture 15"/>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617756" y="2694698"/>
            <a:ext cx="1023938" cy="2539571"/>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5259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96593147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79242"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2" y="2"/>
            <a:ext cx="6334679" cy="5148263"/>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11" name="Title 3"/>
          <p:cNvSpPr>
            <a:spLocks noGrp="1"/>
          </p:cNvSpPr>
          <p:nvPr>
            <p:ph type="title" hasCustomPrompt="1"/>
          </p:nvPr>
        </p:nvSpPr>
        <p:spPr>
          <a:xfrm>
            <a:off x="457200" y="349200"/>
            <a:ext cx="4707900" cy="993775"/>
          </a:xfrm>
          <a:prstGeom prst="rect">
            <a:avLst/>
          </a:prstGeom>
        </p:spPr>
        <p:txBody>
          <a:bodyPr vert="horz" wrap="square" lIns="0" tIns="0" rIns="0" bIns="0" anchor="ctr" anchorCtr="0">
            <a:noAutofit/>
          </a:bodyPr>
          <a:lstStyle>
            <a:lvl1pPr marL="0" indent="0" algn="l">
              <a:lnSpc>
                <a:spcPct val="90000"/>
              </a:lnSpc>
              <a:spcBef>
                <a:spcPct val="0"/>
              </a:spcBef>
              <a:spcAft>
                <a:spcPts val="0"/>
              </a:spcAft>
              <a:defRPr sz="2500" b="0" i="0" u="none" kern="1200" spc="0">
                <a:solidFill>
                  <a:srgbClr val="FFFFFF"/>
                </a:solidFill>
                <a:latin typeface="+mj-lt"/>
                <a:ea typeface="+mj-ea"/>
                <a:cs typeface="+mj-cs"/>
                <a:sym typeface="+mj-lt"/>
              </a:defRPr>
            </a:lvl1pPr>
          </a:lstStyle>
          <a:p>
            <a:pPr lvl="0"/>
            <a:r>
              <a:rPr lang="en-US"/>
              <a:t>Click to add title</a:t>
            </a:r>
          </a:p>
        </p:txBody>
      </p:sp>
      <p:sp>
        <p:nvSpPr>
          <p:cNvPr id="17"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8"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4925722" y="2558219"/>
            <a:ext cx="2021000" cy="2594814"/>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1761961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3"/>
            </p:custDataLst>
            <p:extLst>
              <p:ext uri="{D42A27DB-BD31-4B8C-83A1-F6EECF244321}">
                <p14:modId xmlns:p14="http://schemas.microsoft.com/office/powerpoint/2010/main" val="97036771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80266" name="think-cell Slide" r:id="rId6" imgW="286" imgH="286" progId="TCLayout.ActiveDocument.1">
                  <p:embed/>
                </p:oleObj>
              </mc:Choice>
              <mc:Fallback>
                <p:oleObj name="think-cell Slide" r:id="rId6" imgW="286" imgH="286" progId="TCLayout.ActiveDocument.1">
                  <p:embed/>
                  <p:pic>
                    <p:nvPicPr>
                      <p:cNvPr id="5" name="Object 4"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7" name="Rectangle 6"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3" name="JS SlideHeader"/>
          <p:cNvSpPr txBox="1"/>
          <p:nvPr/>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4" name="Date Placeholder 3"/>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8" name="Title 1"/>
          <p:cNvSpPr>
            <a:spLocks noGrp="1"/>
          </p:cNvSpPr>
          <p:nvPr>
            <p:ph type="title" hasCustomPrompt="1"/>
          </p:nvPr>
        </p:nvSpPr>
        <p:spPr>
          <a:xfrm>
            <a:off x="472500" y="2872407"/>
            <a:ext cx="8199900" cy="1206028"/>
          </a:xfrm>
        </p:spPr>
        <p:txBody>
          <a:bodyPr anchor="b">
            <a:noAutofit/>
          </a:bodyPr>
          <a:lstStyle>
            <a:lvl1pPr marL="0" algn="l" defTabSz="685783" rtl="0" eaLnBrk="1" fontAlgn="auto" latinLnBrk="0" hangingPunct="1">
              <a:lnSpc>
                <a:spcPts val="4500"/>
              </a:lnSpc>
              <a:spcBef>
                <a:spcPts val="0"/>
              </a:spcBef>
              <a:spcAft>
                <a:spcPts val="0"/>
              </a:spcAft>
              <a:defRPr lang="en-US" sz="40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11383432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rgbClr val="00212E"/>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669486993"/>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481290" name="think-cell Slide" r:id="rId4" imgW="324" imgH="324" progId="TCLayout.ActiveDocument.1">
                  <p:embed/>
                </p:oleObj>
              </mc:Choice>
              <mc:Fallback>
                <p:oleObj name="think-cell Slide" r:id="rId4" imgW="324" imgH="324" progId="TCLayout.ActiveDocument.1">
                  <p:embed/>
                  <p:pic>
                    <p:nvPicPr>
                      <p:cNvPr id="2" name="Object 1" hidden="1"/>
                      <p:cNvPicPr/>
                      <p:nvPr/>
                    </p:nvPicPr>
                    <p:blipFill>
                      <a:blip r:embed="rId5"/>
                      <a:stretch>
                        <a:fillRect/>
                      </a:stretch>
                    </p:blipFill>
                    <p:spPr>
                      <a:xfrm>
                        <a:off x="1192" y="1195"/>
                        <a:ext cx="1190" cy="1191"/>
                      </a:xfrm>
                      <a:prstGeom prst="rect">
                        <a:avLst/>
                      </a:prstGeom>
                    </p:spPr>
                  </p:pic>
                </p:oleObj>
              </mc:Fallback>
            </mc:AlternateContent>
          </a:graphicData>
        </a:graphic>
      </p:graphicFrame>
      <p:sp>
        <p:nvSpPr>
          <p:cNvPr id="6"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5097831" y="79632"/>
            <a:ext cx="577477" cy="7514866"/>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9144000" cy="4404576"/>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002D3F"/>
          </a:solidFill>
          <a:ln>
            <a:noFill/>
          </a:ln>
          <a:effectLst/>
        </p:spPr>
        <p:txBody>
          <a:bodyPr vert="horz" wrap="square" lIns="68580" tIns="34290" rIns="68580" bIns="34290" numCol="1" anchor="t" anchorCtr="0" compatLnSpc="1">
            <a:prstTxWarp prst="textNoShape">
              <a:avLst/>
            </a:prstTxWarp>
            <a:noAutofit/>
          </a:bodyPr>
          <a:lstStyle/>
          <a:p>
            <a:endParaRPr lang="en-US" sz="1013">
              <a:latin typeface="+mn-lt"/>
              <a:ea typeface="+mn-ea"/>
              <a:cs typeface="+mn-cs"/>
              <a:sym typeface="+mn-lt"/>
            </a:endParaRPr>
          </a:p>
        </p:txBody>
      </p:sp>
    </p:spTree>
    <p:extLst>
      <p:ext uri="{BB962C8B-B14F-4D97-AF65-F5344CB8AC3E}">
        <p14:creationId xmlns:p14="http://schemas.microsoft.com/office/powerpoint/2010/main" val="32295523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rgbClr val="2C2C2C"/>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76760552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82314" name="think-cell Slide" r:id="rId5" imgW="286" imgH="286" progId="TCLayout.ActiveDocument.1">
                  <p:embed/>
                </p:oleObj>
              </mc:Choice>
              <mc:Fallback>
                <p:oleObj name="think-cell Slide" r:id="rId5" imgW="286" imgH="286" progId="TCLayout.ActiveDocument.1">
                  <p:embed/>
                  <p:pic>
                    <p:nvPicPr>
                      <p:cNvPr id="6" name="Object 5"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9" name="Rectangle 8"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 name="Date Placeholder 1"/>
          <p:cNvSpPr>
            <a:spLocks noGrp="1"/>
          </p:cNvSpPr>
          <p:nvPr>
            <p:ph type="dt" sz="half" idx="14"/>
          </p:nvPr>
        </p:nvSpPr>
        <p:spPr bwMode="white">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4" name="Title 3"/>
          <p:cNvSpPr>
            <a:spLocks noGrp="1"/>
          </p:cNvSpPr>
          <p:nvPr>
            <p:ph type="title" hasCustomPrompt="1"/>
          </p:nvPr>
        </p:nvSpPr>
        <p:spPr>
          <a:xfrm>
            <a:off x="457200" y="349200"/>
            <a:ext cx="6364188" cy="993775"/>
          </a:xfrm>
        </p:spPr>
        <p:txBody>
          <a:bodyPr>
            <a:normAutofit/>
          </a:bodyPr>
          <a:lstStyle>
            <a:lvl1pPr>
              <a:defRPr sz="2500">
                <a:solidFill>
                  <a:schemeClr val="bg1"/>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2670174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7286877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83338"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5" name="Date Placeholder 4"/>
          <p:cNvSpPr>
            <a:spLocks noGrp="1"/>
          </p:cNvSpPr>
          <p:nvPr>
            <p:ph type="dt" sz="half" idx="12"/>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9436453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2009218687"/>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9162" name="think-cell Slide" r:id="rId5" imgW="286" imgH="286" progId="TCLayout.ActiveDocument.1">
                  <p:embed/>
                </p:oleObj>
              </mc:Choice>
              <mc:Fallback>
                <p:oleObj name="think-cell Slide" r:id="rId5" imgW="286" imgH="286" progId="TCLayout.ActiveDocument.1">
                  <p:embed/>
                  <p:pic>
                    <p:nvPicPr>
                      <p:cNvPr id="2" name="Object 1"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13" name="Freeform 12"/>
          <p:cNvSpPr/>
          <p:nvPr/>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17" name="Freeform 12"/>
          <p:cNvSpPr/>
          <p:nvPr userDrawn="1"/>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20" name="JS SlideHeader"/>
          <p:cNvSpPr txBox="1"/>
          <p:nvPr userDrawn="1"/>
        </p:nvSpPr>
        <p:spPr>
          <a:xfrm>
            <a:off x="457200" y="2505561"/>
            <a:ext cx="2129850" cy="181909"/>
          </a:xfrm>
          <a:prstGeom prst="rect">
            <a:avLst/>
          </a:prstGeom>
          <a:noFill/>
        </p:spPr>
        <p:txBody>
          <a:bodyPr wrap="square" lIns="0" tIns="0" rIns="0" bIns="0" rtlCol="0" anchor="ctr">
            <a:spAutoFit/>
          </a:bodyPr>
          <a:lstStyle/>
          <a:p>
            <a:pPr marL="0" indent="0" algn="ctr">
              <a:lnSpc>
                <a:spcPct val="106000"/>
              </a:lnSpc>
              <a:spcAft>
                <a:spcPts val="525"/>
              </a:spcAft>
              <a:buFontTx/>
              <a:buNone/>
            </a:pPr>
            <a:r>
              <a:rPr lang="en-US" sz="1200" b="1" i="0" u="none">
                <a:solidFill>
                  <a:srgbClr val="FF0000"/>
                </a:solidFill>
                <a:latin typeface="Arial" panose="020B0604020202020204" pitchFamily="34" charset="0"/>
                <a:ea typeface="+mn-ea"/>
                <a:cs typeface="+mn-cs"/>
                <a:sym typeface="+mn-lt"/>
              </a:rPr>
              <a:t>Table of contents</a:t>
            </a:r>
          </a:p>
        </p:txBody>
      </p:sp>
      <p:sp>
        <p:nvSpPr>
          <p:cNvPr id="15"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24"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9" name="TextBox 18"/>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331478" y="2692554"/>
            <a:ext cx="1023938" cy="2539571"/>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8490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12307967"/>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84362"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7"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 name="Date Placeholder 1"/>
          <p:cNvSpPr>
            <a:spLocks noGrp="1"/>
          </p:cNvSpPr>
          <p:nvPr>
            <p:ph type="dt" sz="half" idx="12"/>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29506575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p:cSld name="Disclaim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5149691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85386"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10"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2697509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type="blank" preserve="1">
  <p:cSld name="En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760020959"/>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486410" name="think-cell Slide" r:id="rId5" imgW="384" imgH="384" progId="TCLayout.ActiveDocument.1">
                  <p:embed/>
                </p:oleObj>
              </mc:Choice>
              <mc:Fallback>
                <p:oleObj name="think-cell Slide" r:id="rId5" imgW="384" imgH="384"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0CEE8C29-9A6D-4B68-BDAC-CB90E3DBD791}"/>
              </a:ext>
            </a:extLst>
          </p:cNvPr>
          <p:cNvSpPr>
            <a:spLocks noGrp="1"/>
          </p:cNvSpPr>
          <p:nvPr>
            <p:ph type="ftr" sz="quarter" idx="10"/>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28552593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20433253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8743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grpSp>
        <p:nvGrpSpPr>
          <p:cNvPr id="55" name="Group 54"/>
          <p:cNvGrpSpPr/>
          <p:nvPr userDrawn="1"/>
        </p:nvGrpSpPr>
        <p:grpSpPr>
          <a:xfrm>
            <a:off x="900" y="-1949"/>
            <a:ext cx="9142200" cy="5152160"/>
            <a:chOff x="900" y="-1949"/>
            <a:chExt cx="9142200" cy="5152160"/>
          </a:xfrm>
        </p:grpSpPr>
        <p:sp>
          <p:nvSpPr>
            <p:cNvPr id="93" name="Slide edges"/>
            <p:cNvSpPr>
              <a:spLocks/>
            </p:cNvSpPr>
            <p:nvPr/>
          </p:nvSpPr>
          <p:spPr bwMode="auto">
            <a:xfrm>
              <a:off x="900" y="-1949"/>
              <a:ext cx="9142200" cy="515216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A4A7A9"/>
            </a:solidFill>
            <a:ln>
              <a:noFill/>
            </a:ln>
          </p:spPr>
          <p:txBody>
            <a:bodyPr vert="horz" wrap="square" lIns="68580" tIns="34290" rIns="68580" bIns="34290" numCol="1" anchor="t" anchorCtr="0" compatLnSpc="1">
              <a:prstTxWarp prst="textNoShape">
                <a:avLst/>
              </a:prstTxWarp>
            </a:bodyPr>
            <a:lstStyle/>
            <a:p>
              <a:pPr>
                <a:defRPr/>
              </a:pPr>
              <a:endParaRPr lang="en-US">
                <a:solidFill>
                  <a:srgbClr val="575757"/>
                </a:solidFill>
              </a:endParaRPr>
            </a:p>
          </p:txBody>
        </p:sp>
        <p:sp>
          <p:nvSpPr>
            <p:cNvPr id="94" name="Footnote measure"/>
            <p:cNvSpPr>
              <a:spLocks noChangeArrowheads="1"/>
            </p:cNvSpPr>
            <p:nvPr/>
          </p:nvSpPr>
          <p:spPr bwMode="auto">
            <a:xfrm>
              <a:off x="457201" y="4589938"/>
              <a:ext cx="8204454" cy="332399"/>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5" name="Whitespace measure"/>
            <p:cNvSpPr>
              <a:spLocks noChangeArrowheads="1"/>
            </p:cNvSpPr>
            <p:nvPr/>
          </p:nvSpPr>
          <p:spPr bwMode="auto">
            <a:xfrm>
              <a:off x="457201" y="1131085"/>
              <a:ext cx="8204454" cy="435777"/>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6" name="Rectangle 6"/>
            <p:cNvSpPr>
              <a:spLocks noChangeArrowheads="1"/>
            </p:cNvSpPr>
            <p:nvPr/>
          </p:nvSpPr>
          <p:spPr bwMode="auto">
            <a:xfrm>
              <a:off x="471599" y="1129023"/>
              <a:ext cx="8206874" cy="43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7" name="No-fly zone"/>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close/>
                  <a:moveTo>
                    <a:pt x="6021" y="0"/>
                  </a:moveTo>
                  <a:lnTo>
                    <a:pt x="0" y="0"/>
                  </a:lnTo>
                  <a:lnTo>
                    <a:pt x="0" y="3390"/>
                  </a:lnTo>
                  <a:lnTo>
                    <a:pt x="6021" y="3390"/>
                  </a:lnTo>
                  <a:lnTo>
                    <a:pt x="6021" y="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8" name="Freeform 8"/>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moveTo>
                    <a:pt x="6021" y="0"/>
                  </a:moveTo>
                  <a:lnTo>
                    <a:pt x="0" y="0"/>
                  </a:lnTo>
                  <a:lnTo>
                    <a:pt x="0" y="3390"/>
                  </a:lnTo>
                  <a:lnTo>
                    <a:pt x="6021" y="3390"/>
                  </a:lnTo>
                  <a:lnTo>
                    <a:pt x="60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nvGrpSpPr>
            <p:cNvPr id="99" name="Gutter space"/>
            <p:cNvGrpSpPr/>
            <p:nvPr/>
          </p:nvGrpSpPr>
          <p:grpSpPr>
            <a:xfrm>
              <a:off x="951744" y="470043"/>
              <a:ext cx="7215368" cy="4119894"/>
              <a:chOff x="2322513" y="1258888"/>
              <a:chExt cx="7543800" cy="4341813"/>
            </a:xfrm>
            <a:solidFill>
              <a:schemeClr val="accent5">
                <a:alpha val="15000"/>
              </a:schemeClr>
            </a:solidFill>
          </p:grpSpPr>
          <p:sp>
            <p:nvSpPr>
              <p:cNvPr id="124" name="Rectangle 34"/>
              <p:cNvSpPr>
                <a:spLocks noChangeArrowheads="1"/>
              </p:cNvSpPr>
              <p:nvPr/>
            </p:nvSpPr>
            <p:spPr bwMode="auto">
              <a:xfrm>
                <a:off x="6716713" y="1258888"/>
                <a:ext cx="227013"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5" name="Rectangle 35"/>
              <p:cNvSpPr>
                <a:spLocks noChangeArrowheads="1"/>
              </p:cNvSpPr>
              <p:nvPr/>
            </p:nvSpPr>
            <p:spPr bwMode="auto">
              <a:xfrm>
                <a:off x="818356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6" name="Rectangle 36"/>
              <p:cNvSpPr>
                <a:spLocks noChangeArrowheads="1"/>
              </p:cNvSpPr>
              <p:nvPr/>
            </p:nvSpPr>
            <p:spPr bwMode="auto">
              <a:xfrm>
                <a:off x="7451726"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7" name="Rectangle 37"/>
              <p:cNvSpPr>
                <a:spLocks noChangeArrowheads="1"/>
              </p:cNvSpPr>
              <p:nvPr/>
            </p:nvSpPr>
            <p:spPr bwMode="auto">
              <a:xfrm>
                <a:off x="89154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8" name="Rectangle 38"/>
              <p:cNvSpPr>
                <a:spLocks noChangeArrowheads="1"/>
              </p:cNvSpPr>
              <p:nvPr/>
            </p:nvSpPr>
            <p:spPr bwMode="auto">
              <a:xfrm>
                <a:off x="9647238" y="1258888"/>
                <a:ext cx="219075"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9" name="Rectangle 39"/>
              <p:cNvSpPr>
                <a:spLocks noChangeArrowheads="1"/>
              </p:cNvSpPr>
              <p:nvPr/>
            </p:nvSpPr>
            <p:spPr bwMode="auto">
              <a:xfrm>
                <a:off x="5984876" y="1258888"/>
                <a:ext cx="23018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0" name="Rectangle 40"/>
              <p:cNvSpPr>
                <a:spLocks noChangeArrowheads="1"/>
              </p:cNvSpPr>
              <p:nvPr/>
            </p:nvSpPr>
            <p:spPr bwMode="auto">
              <a:xfrm>
                <a:off x="2322513" y="1258888"/>
                <a:ext cx="228600"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1" name="Rectangle 41"/>
              <p:cNvSpPr>
                <a:spLocks noChangeArrowheads="1"/>
              </p:cNvSpPr>
              <p:nvPr/>
            </p:nvSpPr>
            <p:spPr bwMode="auto">
              <a:xfrm>
                <a:off x="305911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2" name="Rectangle 42"/>
              <p:cNvSpPr>
                <a:spLocks noChangeArrowheads="1"/>
              </p:cNvSpPr>
              <p:nvPr/>
            </p:nvSpPr>
            <p:spPr bwMode="auto">
              <a:xfrm>
                <a:off x="379095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3" name="Rectangle 43"/>
              <p:cNvSpPr>
                <a:spLocks noChangeArrowheads="1"/>
              </p:cNvSpPr>
              <p:nvPr/>
            </p:nvSpPr>
            <p:spPr bwMode="auto">
              <a:xfrm>
                <a:off x="45212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8" name="Rectangle 44"/>
              <p:cNvSpPr>
                <a:spLocks noChangeArrowheads="1"/>
              </p:cNvSpPr>
              <p:nvPr/>
            </p:nvSpPr>
            <p:spPr bwMode="auto">
              <a:xfrm>
                <a:off x="5253038"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grpSp>
          <p:nvGrpSpPr>
            <p:cNvPr id="100" name="Group 99"/>
            <p:cNvGrpSpPr/>
            <p:nvPr/>
          </p:nvGrpSpPr>
          <p:grpSpPr>
            <a:xfrm>
              <a:off x="900" y="470043"/>
              <a:ext cx="9142200" cy="4119894"/>
              <a:chOff x="900" y="470043"/>
              <a:chExt cx="9142200" cy="4119894"/>
            </a:xfrm>
          </p:grpSpPr>
          <p:sp>
            <p:nvSpPr>
              <p:cNvPr id="104" name="Line 14"/>
              <p:cNvSpPr>
                <a:spLocks noChangeShapeType="1"/>
              </p:cNvSpPr>
              <p:nvPr/>
            </p:nvSpPr>
            <p:spPr bwMode="auto">
              <a:xfrm>
                <a:off x="900" y="68940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5" name="Line 15"/>
              <p:cNvSpPr>
                <a:spLocks noChangeShapeType="1"/>
              </p:cNvSpPr>
              <p:nvPr/>
            </p:nvSpPr>
            <p:spPr bwMode="auto">
              <a:xfrm>
                <a:off x="900" y="470043"/>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6" name="Line 16"/>
              <p:cNvSpPr>
                <a:spLocks noChangeShapeType="1"/>
              </p:cNvSpPr>
              <p:nvPr/>
            </p:nvSpPr>
            <p:spPr bwMode="auto">
              <a:xfrm>
                <a:off x="900" y="458993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7" name="Line 17"/>
              <p:cNvSpPr>
                <a:spLocks noChangeShapeType="1"/>
              </p:cNvSpPr>
              <p:nvPr/>
            </p:nvSpPr>
            <p:spPr bwMode="auto">
              <a:xfrm>
                <a:off x="900" y="908771"/>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8" name="Line 18"/>
              <p:cNvSpPr>
                <a:spLocks noChangeShapeType="1"/>
              </p:cNvSpPr>
              <p:nvPr/>
            </p:nvSpPr>
            <p:spPr bwMode="auto">
              <a:xfrm>
                <a:off x="900" y="1128135"/>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9" name="Line 19"/>
              <p:cNvSpPr>
                <a:spLocks noChangeShapeType="1"/>
              </p:cNvSpPr>
              <p:nvPr/>
            </p:nvSpPr>
            <p:spPr bwMode="auto">
              <a:xfrm>
                <a:off x="900" y="1347499"/>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0" name="Line 20"/>
              <p:cNvSpPr>
                <a:spLocks noChangeShapeType="1"/>
              </p:cNvSpPr>
              <p:nvPr/>
            </p:nvSpPr>
            <p:spPr bwMode="auto">
              <a:xfrm>
                <a:off x="900" y="156686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1" name="Line 21"/>
              <p:cNvSpPr>
                <a:spLocks noChangeShapeType="1"/>
              </p:cNvSpPr>
              <p:nvPr/>
            </p:nvSpPr>
            <p:spPr bwMode="auto">
              <a:xfrm>
                <a:off x="900" y="178279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2" name="Line 22"/>
              <p:cNvSpPr>
                <a:spLocks noChangeShapeType="1"/>
              </p:cNvSpPr>
              <p:nvPr/>
            </p:nvSpPr>
            <p:spPr bwMode="auto">
              <a:xfrm>
                <a:off x="900" y="199873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3" name="Line 23"/>
              <p:cNvSpPr>
                <a:spLocks noChangeShapeType="1"/>
              </p:cNvSpPr>
              <p:nvPr/>
            </p:nvSpPr>
            <p:spPr bwMode="auto">
              <a:xfrm>
                <a:off x="900" y="221466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4" name="Line 24"/>
              <p:cNvSpPr>
                <a:spLocks noChangeShapeType="1"/>
              </p:cNvSpPr>
              <p:nvPr/>
            </p:nvSpPr>
            <p:spPr bwMode="auto">
              <a:xfrm>
                <a:off x="900" y="243059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5" name="Line 25"/>
              <p:cNvSpPr>
                <a:spLocks noChangeShapeType="1"/>
              </p:cNvSpPr>
              <p:nvPr/>
            </p:nvSpPr>
            <p:spPr bwMode="auto">
              <a:xfrm>
                <a:off x="900" y="264653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6" name="Line 26"/>
              <p:cNvSpPr>
                <a:spLocks noChangeShapeType="1"/>
              </p:cNvSpPr>
              <p:nvPr/>
            </p:nvSpPr>
            <p:spPr bwMode="auto">
              <a:xfrm>
                <a:off x="900" y="286246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7" name="Line 27"/>
              <p:cNvSpPr>
                <a:spLocks noChangeShapeType="1"/>
              </p:cNvSpPr>
              <p:nvPr/>
            </p:nvSpPr>
            <p:spPr bwMode="auto">
              <a:xfrm>
                <a:off x="900" y="307840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8" name="Line 28"/>
              <p:cNvSpPr>
                <a:spLocks noChangeShapeType="1"/>
              </p:cNvSpPr>
              <p:nvPr/>
            </p:nvSpPr>
            <p:spPr bwMode="auto">
              <a:xfrm>
                <a:off x="900" y="329433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9" name="Line 29"/>
              <p:cNvSpPr>
                <a:spLocks noChangeShapeType="1"/>
              </p:cNvSpPr>
              <p:nvPr/>
            </p:nvSpPr>
            <p:spPr bwMode="auto">
              <a:xfrm>
                <a:off x="900" y="351026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20" name="Line 30"/>
              <p:cNvSpPr>
                <a:spLocks noChangeShapeType="1"/>
              </p:cNvSpPr>
              <p:nvPr/>
            </p:nvSpPr>
            <p:spPr bwMode="auto">
              <a:xfrm>
                <a:off x="900" y="372620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21" name="Line 31"/>
              <p:cNvSpPr>
                <a:spLocks noChangeShapeType="1"/>
              </p:cNvSpPr>
              <p:nvPr/>
            </p:nvSpPr>
            <p:spPr bwMode="auto">
              <a:xfrm>
                <a:off x="900" y="394213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22" name="Line 32"/>
              <p:cNvSpPr>
                <a:spLocks noChangeShapeType="1"/>
              </p:cNvSpPr>
              <p:nvPr/>
            </p:nvSpPr>
            <p:spPr bwMode="auto">
              <a:xfrm>
                <a:off x="900" y="415807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23" name="Line 33"/>
              <p:cNvSpPr>
                <a:spLocks noChangeShapeType="1"/>
              </p:cNvSpPr>
              <p:nvPr/>
            </p:nvSpPr>
            <p:spPr bwMode="auto">
              <a:xfrm>
                <a:off x="900" y="437400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grpSp>
        <p:sp>
          <p:nvSpPr>
            <p:cNvPr id="101" name="Five column measure"/>
            <p:cNvSpPr>
              <a:spLocks noEditPoints="1"/>
            </p:cNvSpPr>
            <p:nvPr/>
          </p:nvSpPr>
          <p:spPr bwMode="auto">
            <a:xfrm>
              <a:off x="471599" y="4456917"/>
              <a:ext cx="8206874" cy="50108"/>
            </a:xfrm>
            <a:custGeom>
              <a:avLst/>
              <a:gdLst>
                <a:gd name="T0" fmla="*/ 1113 w 5405"/>
                <a:gd name="T1" fmla="*/ 0 h 33"/>
                <a:gd name="T2" fmla="*/ 2068 w 5405"/>
                <a:gd name="T3" fmla="*/ 0 h 33"/>
                <a:gd name="T4" fmla="*/ 2068 w 5405"/>
                <a:gd name="T5" fmla="*/ 33 h 33"/>
                <a:gd name="T6" fmla="*/ 1113 w 5405"/>
                <a:gd name="T7" fmla="*/ 33 h 33"/>
                <a:gd name="T8" fmla="*/ 1113 w 5405"/>
                <a:gd name="T9" fmla="*/ 0 h 33"/>
                <a:gd name="T10" fmla="*/ 1113 w 5405"/>
                <a:gd name="T11" fmla="*/ 0 h 33"/>
                <a:gd name="T12" fmla="*/ 4449 w 5405"/>
                <a:gd name="T13" fmla="*/ 0 h 33"/>
                <a:gd name="T14" fmla="*/ 4449 w 5405"/>
                <a:gd name="T15" fmla="*/ 33 h 33"/>
                <a:gd name="T16" fmla="*/ 5405 w 5405"/>
                <a:gd name="T17" fmla="*/ 33 h 33"/>
                <a:gd name="T18" fmla="*/ 5405 w 5405"/>
                <a:gd name="T19" fmla="*/ 0 h 33"/>
                <a:gd name="T20" fmla="*/ 4449 w 5405"/>
                <a:gd name="T21" fmla="*/ 0 h 33"/>
                <a:gd name="T22" fmla="*/ 4449 w 5405"/>
                <a:gd name="T23" fmla="*/ 0 h 33"/>
                <a:gd name="T24" fmla="*/ 3337 w 5405"/>
                <a:gd name="T25" fmla="*/ 0 h 33"/>
                <a:gd name="T26" fmla="*/ 3337 w 5405"/>
                <a:gd name="T27" fmla="*/ 33 h 33"/>
                <a:gd name="T28" fmla="*/ 4293 w 5405"/>
                <a:gd name="T29" fmla="*/ 33 h 33"/>
                <a:gd name="T30" fmla="*/ 4293 w 5405"/>
                <a:gd name="T31" fmla="*/ 0 h 33"/>
                <a:gd name="T32" fmla="*/ 3337 w 5405"/>
                <a:gd name="T33" fmla="*/ 0 h 33"/>
                <a:gd name="T34" fmla="*/ 3337 w 5405"/>
                <a:gd name="T35" fmla="*/ 0 h 33"/>
                <a:gd name="T36" fmla="*/ 2225 w 5405"/>
                <a:gd name="T37" fmla="*/ 0 h 33"/>
                <a:gd name="T38" fmla="*/ 2225 w 5405"/>
                <a:gd name="T39" fmla="*/ 33 h 33"/>
                <a:gd name="T40" fmla="*/ 3180 w 5405"/>
                <a:gd name="T41" fmla="*/ 33 h 33"/>
                <a:gd name="T42" fmla="*/ 3180 w 5405"/>
                <a:gd name="T43" fmla="*/ 0 h 33"/>
                <a:gd name="T44" fmla="*/ 2225 w 5405"/>
                <a:gd name="T45" fmla="*/ 0 h 33"/>
                <a:gd name="T46" fmla="*/ 2225 w 5405"/>
                <a:gd name="T47" fmla="*/ 0 h 33"/>
                <a:gd name="T48" fmla="*/ 0 w 5405"/>
                <a:gd name="T49" fmla="*/ 0 h 33"/>
                <a:gd name="T50" fmla="*/ 0 w 5405"/>
                <a:gd name="T51" fmla="*/ 33 h 33"/>
                <a:gd name="T52" fmla="*/ 955 w 5405"/>
                <a:gd name="T53" fmla="*/ 33 h 33"/>
                <a:gd name="T54" fmla="*/ 955 w 5405"/>
                <a:gd name="T55" fmla="*/ 0 h 33"/>
                <a:gd name="T56" fmla="*/ 0 w 5405"/>
                <a:gd name="T57" fmla="*/ 0 h 33"/>
                <a:gd name="T58" fmla="*/ 0 w 5405"/>
                <a:gd name="T5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05" h="33">
                  <a:moveTo>
                    <a:pt x="1113" y="0"/>
                  </a:moveTo>
                  <a:lnTo>
                    <a:pt x="2068" y="0"/>
                  </a:lnTo>
                  <a:lnTo>
                    <a:pt x="2068" y="33"/>
                  </a:lnTo>
                  <a:lnTo>
                    <a:pt x="1113" y="33"/>
                  </a:lnTo>
                  <a:lnTo>
                    <a:pt x="1113" y="0"/>
                  </a:lnTo>
                  <a:lnTo>
                    <a:pt x="1113" y="0"/>
                  </a:lnTo>
                  <a:close/>
                  <a:moveTo>
                    <a:pt x="4449" y="0"/>
                  </a:moveTo>
                  <a:lnTo>
                    <a:pt x="4449" y="33"/>
                  </a:lnTo>
                  <a:lnTo>
                    <a:pt x="5405" y="33"/>
                  </a:lnTo>
                  <a:lnTo>
                    <a:pt x="5405" y="0"/>
                  </a:lnTo>
                  <a:lnTo>
                    <a:pt x="4449" y="0"/>
                  </a:lnTo>
                  <a:lnTo>
                    <a:pt x="4449" y="0"/>
                  </a:lnTo>
                  <a:close/>
                  <a:moveTo>
                    <a:pt x="3337" y="0"/>
                  </a:moveTo>
                  <a:lnTo>
                    <a:pt x="3337" y="33"/>
                  </a:lnTo>
                  <a:lnTo>
                    <a:pt x="4293" y="33"/>
                  </a:lnTo>
                  <a:lnTo>
                    <a:pt x="4293" y="0"/>
                  </a:lnTo>
                  <a:lnTo>
                    <a:pt x="3337" y="0"/>
                  </a:lnTo>
                  <a:lnTo>
                    <a:pt x="3337" y="0"/>
                  </a:lnTo>
                  <a:close/>
                  <a:moveTo>
                    <a:pt x="2225" y="0"/>
                  </a:moveTo>
                  <a:lnTo>
                    <a:pt x="2225" y="33"/>
                  </a:lnTo>
                  <a:lnTo>
                    <a:pt x="3180" y="33"/>
                  </a:lnTo>
                  <a:lnTo>
                    <a:pt x="3180" y="0"/>
                  </a:lnTo>
                  <a:lnTo>
                    <a:pt x="2225" y="0"/>
                  </a:lnTo>
                  <a:lnTo>
                    <a:pt x="2225" y="0"/>
                  </a:lnTo>
                  <a:close/>
                  <a:moveTo>
                    <a:pt x="0" y="0"/>
                  </a:moveTo>
                  <a:lnTo>
                    <a:pt x="0" y="33"/>
                  </a:lnTo>
                  <a:lnTo>
                    <a:pt x="955" y="33"/>
                  </a:lnTo>
                  <a:lnTo>
                    <a:pt x="955" y="0"/>
                  </a:lnTo>
                  <a:lnTo>
                    <a:pt x="0" y="0"/>
                  </a:lnTo>
                  <a:lnTo>
                    <a:pt x="0" y="0"/>
                  </a:lnTo>
                  <a:close/>
                </a:path>
              </a:pathLst>
            </a:custGeom>
            <a:solidFill>
              <a:srgbClr val="A4A7A9">
                <a:alpha val="15000"/>
              </a:srgbClr>
            </a:solidFill>
            <a:ln w="9525">
              <a:noFill/>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02" name="Live space"/>
            <p:cNvSpPr/>
            <p:nvPr/>
          </p:nvSpPr>
          <p:spPr>
            <a:xfrm>
              <a:off x="457201" y="1566862"/>
              <a:ext cx="8204454" cy="3023075"/>
            </a:xfrm>
            <a:prstGeom prst="rect">
              <a:avLst/>
            </a:prstGeom>
            <a:noFill/>
            <a:ln w="9525">
              <a:solidFill>
                <a:srgbClr val="B6006A">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schemeClr val="bg1"/>
                </a:solidFill>
              </a:endParaRPr>
            </a:p>
          </p:txBody>
        </p:sp>
        <p:sp>
          <p:nvSpPr>
            <p:cNvPr id="103" name="Footnote example"/>
            <p:cNvSpPr txBox="1"/>
            <p:nvPr/>
          </p:nvSpPr>
          <p:spPr>
            <a:xfrm>
              <a:off x="457201" y="4589938"/>
              <a:ext cx="6773186" cy="332399"/>
            </a:xfrm>
            <a:prstGeom prst="rect">
              <a:avLst/>
            </a:prstGeom>
            <a:noFill/>
          </p:spPr>
          <p:txBody>
            <a:bodyPr wrap="square" lIns="0" tIns="0" rIns="0" bIns="0" rtlCol="0" anchor="b">
              <a:spAutoFit/>
            </a:bodyPr>
            <a:lstStyle/>
            <a:p>
              <a:pPr lvl="0">
                <a:lnSpc>
                  <a:spcPct val="90000"/>
                </a:lnSpc>
                <a:defRPr/>
              </a:pPr>
              <a:r>
                <a:rPr lang="en-US" sz="800">
                  <a:solidFill>
                    <a:srgbClr val="A6A6A6"/>
                  </a:solidFill>
                  <a:sym typeface="Trebuchet MS" panose="020B0603020202020204" pitchFamily="34" charset="0"/>
                </a:rPr>
                <a:t>1. xxxx  2. xxxx  3. xxxx</a:t>
              </a:r>
            </a:p>
            <a:p>
              <a:pPr lvl="0">
                <a:lnSpc>
                  <a:spcPct val="90000"/>
                </a:lnSpc>
                <a:defRPr/>
              </a:pPr>
              <a:r>
                <a:rPr lang="en-US" sz="800">
                  <a:solidFill>
                    <a:srgbClr val="A6A6A6"/>
                  </a:solidFill>
                  <a:sym typeface="Trebuchet MS" panose="020B0603020202020204" pitchFamily="34" charset="0"/>
                </a:rPr>
                <a:t>Note: List footnotes in numerical order. Footnote numbers are not bracketed. Use 8pt font. Do not put a period at the end of the note or the source</a:t>
              </a:r>
            </a:p>
            <a:p>
              <a:pPr lvl="0">
                <a:lnSpc>
                  <a:spcPct val="90000"/>
                </a:lnSpc>
                <a:defRPr/>
              </a:pPr>
              <a:r>
                <a:rPr lang="en-US" sz="800">
                  <a:solidFill>
                    <a:srgbClr val="A6A6A6"/>
                  </a:solidFill>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40547168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preserve="1" userDrawn="1">
  <p:cSld name="D. Title Slid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33586267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88458" name="think-cell Slide" r:id="rId6" imgW="384" imgH="384" progId="TCLayout.ActiveDocument.1">
                  <p:embed/>
                </p:oleObj>
              </mc:Choice>
              <mc:Fallback>
                <p:oleObj name="think-cell Slide" r:id="rId6" imgW="384" imgH="384"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1"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Title 1"/>
          <p:cNvSpPr>
            <a:spLocks noGrp="1"/>
          </p:cNvSpPr>
          <p:nvPr>
            <p:ph type="ctrTitle" hasCustomPrompt="1"/>
          </p:nvPr>
        </p:nvSpPr>
        <p:spPr>
          <a:xfrm>
            <a:off x="864000" y="2044800"/>
            <a:ext cx="6858000" cy="457323"/>
          </a:xfrm>
        </p:spPr>
        <p:txBody>
          <a:bodyPr vert="horz" lIns="0" tIns="0" rIns="0" bIns="0" rtlCol="0" anchor="t" anchorCtr="0">
            <a:normAutofit/>
          </a:bodyPr>
          <a:lstStyle>
            <a:lvl1pPr>
              <a:defRPr kumimoji="0" lang="en-US" b="1" i="0" u="none" strike="noStrike" cap="none" spc="0" normalizeH="0" baseline="0" dirty="0">
                <a:ln>
                  <a:noFill/>
                </a:ln>
                <a:solidFill>
                  <a:prstClr val="white"/>
                </a:solidFill>
                <a:effectLst/>
                <a:uLnTx/>
                <a:uFillTx/>
              </a:defRPr>
            </a:lvl1pPr>
          </a:lstStyle>
          <a:p>
            <a:pPr marL="0" marR="0" lvl="0" indent="0" defTabSz="914400" fontAlgn="auto">
              <a:spcAft>
                <a:spcPts val="0"/>
              </a:spcAft>
              <a:buClrTx/>
              <a:buSzTx/>
              <a:buFontTx/>
              <a:tabLst/>
            </a:pPr>
            <a:r>
              <a:rPr lang="en-US"/>
              <a:t>Title of the presentation</a:t>
            </a:r>
          </a:p>
        </p:txBody>
      </p:sp>
      <p:sp>
        <p:nvSpPr>
          <p:cNvPr id="17" name="Subtitle 2"/>
          <p:cNvSpPr>
            <a:spLocks noGrp="1"/>
          </p:cNvSpPr>
          <p:nvPr>
            <p:ph type="subTitle" idx="1" hasCustomPrompt="1"/>
          </p:nvPr>
        </p:nvSpPr>
        <p:spPr>
          <a:xfrm>
            <a:off x="864000" y="2574000"/>
            <a:ext cx="6858000" cy="432179"/>
          </a:xfrm>
        </p:spPr>
        <p:txBody>
          <a:bodyPr vert="horz" lIns="0" tIns="0" rIns="0" bIns="0" rtlCol="0">
            <a:normAutofit/>
          </a:bodyPr>
          <a:lstStyle>
            <a:lvl1pPr>
              <a:defRPr kumimoji="0" lang="en-AU" sz="1800" b="1" i="0" u="none" strike="noStrike" cap="none" spc="0" normalizeH="0" baseline="0" dirty="0">
                <a:ln>
                  <a:noFill/>
                </a:ln>
                <a:solidFill>
                  <a:srgbClr val="E7E6E6"/>
                </a:solidFill>
                <a:effectLst/>
                <a:uLnTx/>
                <a:uFillTx/>
              </a:defRPr>
            </a:lvl1pPr>
          </a:lstStyle>
          <a:p>
            <a:pPr marR="0" lvl="0" defTabSz="914400" fontAlgn="auto">
              <a:lnSpc>
                <a:spcPct val="90000"/>
              </a:lnSpc>
              <a:spcBef>
                <a:spcPts val="1000"/>
              </a:spcBef>
              <a:spcAft>
                <a:spcPts val="0"/>
              </a:spcAft>
              <a:buClrTx/>
              <a:buSzTx/>
              <a:buNone/>
              <a:tabLst/>
            </a:pPr>
            <a:r>
              <a:rPr lang="en-AU" b="1">
                <a:solidFill>
                  <a:schemeClr val="bg2"/>
                </a:solidFill>
              </a:rPr>
              <a:t>Subtitle style  </a:t>
            </a:r>
            <a:r>
              <a:rPr lang="en-AU" b="1">
                <a:solidFill>
                  <a:srgbClr val="E9A913"/>
                </a:solidFill>
              </a:rPr>
              <a:t>|</a:t>
            </a:r>
            <a:r>
              <a:rPr lang="en-AU" b="1">
                <a:solidFill>
                  <a:schemeClr val="bg2"/>
                </a:solidFill>
              </a:rPr>
              <a:t>  et </a:t>
            </a:r>
            <a:r>
              <a:rPr lang="en-AU" b="1" err="1">
                <a:solidFill>
                  <a:schemeClr val="bg2"/>
                </a:solidFill>
              </a:rPr>
              <a:t>milliaea</a:t>
            </a:r>
            <a:r>
              <a:rPr lang="en-AU" b="1">
                <a:solidFill>
                  <a:schemeClr val="bg2"/>
                </a:solidFill>
              </a:rPr>
              <a:t> </a:t>
            </a:r>
            <a:r>
              <a:rPr lang="en-AU" b="1" err="1">
                <a:solidFill>
                  <a:schemeClr val="bg2"/>
                </a:solidFill>
              </a:rPr>
              <a:t>doluptatur</a:t>
            </a:r>
            <a:r>
              <a:rPr lang="en-AU" b="1">
                <a:solidFill>
                  <a:schemeClr val="bg2"/>
                </a:solidFill>
              </a:rPr>
              <a:t>  </a:t>
            </a:r>
            <a:r>
              <a:rPr lang="en-AU" b="1">
                <a:solidFill>
                  <a:srgbClr val="E9A913"/>
                </a:solidFill>
              </a:rPr>
              <a:t>|</a:t>
            </a:r>
            <a:r>
              <a:rPr lang="en-AU" b="1">
                <a:solidFill>
                  <a:schemeClr val="bg2"/>
                </a:solidFill>
              </a:rPr>
              <a:t>  as </a:t>
            </a:r>
            <a:r>
              <a:rPr lang="en-AU" b="1" err="1">
                <a:solidFill>
                  <a:schemeClr val="bg2"/>
                </a:solidFill>
              </a:rPr>
              <a:t>molupti</a:t>
            </a:r>
            <a:r>
              <a:rPr lang="en-AU" b="1">
                <a:solidFill>
                  <a:schemeClr val="bg2"/>
                </a:solidFill>
              </a:rPr>
              <a:t> </a:t>
            </a:r>
            <a:r>
              <a:rPr lang="en-AU" b="1" err="1">
                <a:solidFill>
                  <a:schemeClr val="bg2"/>
                </a:solidFill>
              </a:rPr>
              <a:t>oribus</a:t>
            </a:r>
            <a:endParaRPr lang="en-AU" b="1">
              <a:solidFill>
                <a:schemeClr val="bg2"/>
              </a:solidFill>
            </a:endParaRPr>
          </a:p>
        </p:txBody>
      </p:sp>
      <p:sp>
        <p:nvSpPr>
          <p:cNvPr id="2" name="Footer Placeholder 1">
            <a:extLst>
              <a:ext uri="{FF2B5EF4-FFF2-40B4-BE49-F238E27FC236}">
                <a16:creationId xmlns:a16="http://schemas.microsoft.com/office/drawing/2014/main" id="{EDA5552E-028E-438B-A6AF-DC80A7B8BF16}"/>
              </a:ext>
            </a:extLst>
          </p:cNvPr>
          <p:cNvSpPr>
            <a:spLocks noGrp="1"/>
          </p:cNvSpPr>
          <p:nvPr>
            <p:ph type="ftr" sz="quarter" idx="10"/>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4568864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D. Title Only">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71869277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89482"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Title 7"/>
          <p:cNvSpPr>
            <a:spLocks noGrp="1"/>
          </p:cNvSpPr>
          <p:nvPr>
            <p:ph type="title" hasCustomPrompt="1"/>
          </p:nvPr>
        </p:nvSpPr>
        <p:spPr>
          <a:xfrm>
            <a:off x="457200" y="349200"/>
            <a:ext cx="6364188" cy="993775"/>
          </a:xfr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4894861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3243">
          <p15:clr>
            <a:srgbClr val="FBAE40"/>
          </p15:clr>
        </p15:guide>
      </p15:sldGuideLst>
    </p:ext>
  </p:extLst>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D. Title and Tex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262098337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90506" name="think-cell Slide" r:id="rId6" imgW="286" imgH="286" progId="TCLayout.ActiveDocument.1">
                  <p:embed/>
                </p:oleObj>
              </mc:Choice>
              <mc:Fallback>
                <p:oleObj name="think-cell Slide" r:id="rId6" imgW="286" imgH="286" progId="TCLayout.ActiveDocument.1">
                  <p:embed/>
                  <p:pic>
                    <p:nvPicPr>
                      <p:cNvPr id="5" name="Object 4"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8" name="Rectangle 7"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a:xfrm>
            <a:off x="457200" y="349200"/>
            <a:ext cx="6364188" cy="993775"/>
          </a:xfrm>
        </p:spPr>
        <p:txBody>
          <a:bodyPr/>
          <a:lstStyle>
            <a:lvl1pPr>
              <a:defRPr>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457201" y="1710000"/>
            <a:ext cx="8204454" cy="3024371"/>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25963170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62187416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91530"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1"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7" name="Rectangle 6"/>
          <p:cNvSpPr/>
          <p:nvPr userDrawn="1"/>
        </p:nvSpPr>
        <p:spPr bwMode="white">
          <a:xfrm>
            <a:off x="1" y="-982"/>
            <a:ext cx="3520800" cy="5149246"/>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l">
              <a:lnSpc>
                <a:spcPct val="90000"/>
              </a:lnSpc>
              <a:spcAft>
                <a:spcPts val="750"/>
              </a:spcAft>
            </a:pPr>
            <a:endParaRPr lang="en-US" sz="90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457200" y="1620740"/>
            <a:ext cx="2823300" cy="406641"/>
          </a:xfrm>
          <a:prstGeom prst="rect">
            <a:avLst/>
          </a:prstGeom>
        </p:spPr>
        <p:txBody>
          <a:bodyPr>
            <a:noAutofit/>
          </a:bodyPr>
          <a:lstStyle>
            <a:lvl1pPr marL="0" indent="0" algn="l">
              <a:buNone/>
              <a:defRPr sz="1400">
                <a:solidFill>
                  <a:srgbClr val="002D3F"/>
                </a:solidFill>
                <a:latin typeface="+mn-lt"/>
                <a:ea typeface="+mn-ea"/>
                <a:cs typeface="+mn-cs"/>
                <a:sym typeface="+mn-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add subtitle</a:t>
            </a:r>
          </a:p>
        </p:txBody>
      </p:sp>
      <p:sp>
        <p:nvSpPr>
          <p:cNvPr id="9" name="Title 4"/>
          <p:cNvSpPr>
            <a:spLocks noGrp="1"/>
          </p:cNvSpPr>
          <p:nvPr>
            <p:ph type="title" hasCustomPrompt="1"/>
          </p:nvPr>
        </p:nvSpPr>
        <p:spPr>
          <a:xfrm>
            <a:off x="457200" y="921140"/>
            <a:ext cx="2823300" cy="499059"/>
          </a:xfrm>
        </p:spPr>
        <p:txBody>
          <a:bodyPr anchor="t">
            <a:noAutofit/>
          </a:bodyPr>
          <a:lstStyle>
            <a:lvl1pPr>
              <a:defRPr sz="2500">
                <a:solidFill>
                  <a:srgbClr val="002D3F"/>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136373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622">
          <p15:clr>
            <a:srgbClr val="FBAE40"/>
          </p15:clr>
        </p15:guide>
        <p15:guide id="2" pos="2880">
          <p15:clr>
            <a:srgbClr val="FBAE40"/>
          </p15:clr>
        </p15:guide>
      </p15:sldGuideLst>
    </p:ext>
  </p:extLst>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D. Section header box">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66554041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9255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2"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Title 1"/>
          <p:cNvSpPr>
            <a:spLocks noGrp="1"/>
          </p:cNvSpPr>
          <p:nvPr>
            <p:ph type="title" hasCustomPrompt="1"/>
          </p:nvPr>
        </p:nvSpPr>
        <p:spPr bwMode="blackWhite">
          <a:xfrm>
            <a:off x="963559" y="2002884"/>
            <a:ext cx="7215368" cy="2402993"/>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685783" rtl="0" eaLnBrk="1" fontAlgn="auto" latinLnBrk="0" hangingPunct="1">
              <a:lnSpc>
                <a:spcPts val="4500"/>
              </a:lnSpc>
              <a:spcBef>
                <a:spcPts val="0"/>
              </a:spcBef>
              <a:spcAft>
                <a:spcPts val="0"/>
              </a:spcAft>
              <a:defRPr lang="en-US" sz="4000" kern="1200" baseline="0" dirty="0">
                <a:solidFill>
                  <a:srgbClr val="002D3F"/>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960522" y="1069050"/>
            <a:ext cx="713791" cy="714452"/>
          </a:xfrm>
          <a:prstGeom prst="rect">
            <a:avLst/>
          </a:prstGeom>
          <a:noFill/>
          <a:ln>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mn-lt"/>
            </a:endParaRPr>
          </a:p>
        </p:txBody>
      </p:sp>
    </p:spTree>
    <p:extLst>
      <p:ext uri="{BB962C8B-B14F-4D97-AF65-F5344CB8AC3E}">
        <p14:creationId xmlns:p14="http://schemas.microsoft.com/office/powerpoint/2010/main" val="27316120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10651237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93578"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Title 1"/>
          <p:cNvSpPr>
            <a:spLocks noGrp="1"/>
          </p:cNvSpPr>
          <p:nvPr>
            <p:ph type="title" hasCustomPrompt="1"/>
          </p:nvPr>
        </p:nvSpPr>
        <p:spPr bwMode="blackWhite">
          <a:xfrm>
            <a:off x="472500" y="2872758"/>
            <a:ext cx="8202600" cy="1532318"/>
          </a:xfrm>
        </p:spPr>
        <p:txBody>
          <a:bodyPr anchor="t">
            <a:noAutofit/>
          </a:bodyPr>
          <a:lstStyle>
            <a:lvl1pPr>
              <a:defRPr sz="4000">
                <a:solidFill>
                  <a:srgbClr val="002D3F"/>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472501" y="2762568"/>
            <a:ext cx="8668940" cy="0"/>
          </a:xfrm>
          <a:prstGeom prst="line">
            <a:avLst/>
          </a:prstGeom>
          <a:ln w="19050" cmpd="sng">
            <a:solidFill>
              <a:srgbClr val="002D3F"/>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10A19F5B-A501-4059-97D2-9CF91FB46C80}"/>
              </a:ext>
            </a:extLst>
          </p:cNvPr>
          <p:cNvSpPr>
            <a:spLocks noGrp="1"/>
          </p:cNvSpPr>
          <p:nvPr>
            <p:ph type="ftr" sz="quarter" idx="11"/>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32676708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219669929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0186" name="think-cell Slide" r:id="rId5" imgW="286" imgH="286" progId="TCLayout.ActiveDocument.1">
                  <p:embed/>
                </p:oleObj>
              </mc:Choice>
              <mc:Fallback>
                <p:oleObj name="think-cell Slide" r:id="rId5" imgW="286" imgH="286" progId="TCLayout.ActiveDocument.1">
                  <p:embed/>
                  <p:pic>
                    <p:nvPicPr>
                      <p:cNvPr id="2" name="Object 1"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1" name="TextBox 10"/>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Tree>
    <p:extLst>
      <p:ext uri="{BB962C8B-B14F-4D97-AF65-F5344CB8AC3E}">
        <p14:creationId xmlns:p14="http://schemas.microsoft.com/office/powerpoint/2010/main" val="36652255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180819735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94602"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3048748" y="2"/>
            <a:ext cx="312713" cy="5148263"/>
          </a:xfrm>
          <a:prstGeom prst="rect">
            <a:avLst/>
          </a:prstGeom>
        </p:spPr>
      </p:pic>
      <p:sp>
        <p:nvSpPr>
          <p:cNvPr id="18" name="Date Placeholder 1"/>
          <p:cNvSpPr>
            <a:spLocks noGrp="1"/>
          </p:cNvSpPr>
          <p:nvPr>
            <p:ph type="dt" sz="half" idx="31"/>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2"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24" name="Rectangle 23"/>
          <p:cNvSpPr/>
          <p:nvPr userDrawn="1"/>
        </p:nvSpPr>
        <p:spPr bwMode="white">
          <a:xfrm>
            <a:off x="2" y="2"/>
            <a:ext cx="3059631"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457200" y="2012690"/>
            <a:ext cx="2361213" cy="1122884"/>
          </a:xfrm>
          <a:prstGeom prst="rect">
            <a:avLst/>
          </a:prstGeom>
        </p:spPr>
        <p:txBody>
          <a:bodyPr anchor="ctr">
            <a:noAutofit/>
          </a:bodyPr>
          <a:lstStyle>
            <a:lvl1pPr>
              <a:defRPr sz="2500">
                <a:solidFill>
                  <a:srgbClr val="002D3F"/>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3220999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298361017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95626"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5374207" y="2"/>
            <a:ext cx="312713" cy="5148263"/>
          </a:xfrm>
          <a:prstGeom prst="rect">
            <a:avLst/>
          </a:prstGeom>
        </p:spPr>
      </p:pic>
      <p:sp>
        <p:nvSpPr>
          <p:cNvPr id="14" name="Rectangle 13"/>
          <p:cNvSpPr/>
          <p:nvPr userDrawn="1"/>
        </p:nvSpPr>
        <p:spPr bwMode="white">
          <a:xfrm>
            <a:off x="2" y="2"/>
            <a:ext cx="5378967"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18" name="Date Placeholder 2"/>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1"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57200" y="349200"/>
            <a:ext cx="4722699" cy="993775"/>
          </a:xfrm>
          <a:prstGeom prst="rect">
            <a:avLst/>
          </a:prstGeo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20124911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133867672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96650"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6" name="Picture 15"/>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6771937" y="2"/>
            <a:ext cx="312713" cy="5148263"/>
          </a:xfrm>
          <a:prstGeom prst="rect">
            <a:avLst/>
          </a:prstGeom>
        </p:spPr>
      </p:pic>
      <p:sp>
        <p:nvSpPr>
          <p:cNvPr id="10" name="Rectangle 9"/>
          <p:cNvSpPr/>
          <p:nvPr userDrawn="1"/>
        </p:nvSpPr>
        <p:spPr bwMode="white">
          <a:xfrm>
            <a:off x="0" y="2"/>
            <a:ext cx="6775704"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22"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457200" y="349200"/>
            <a:ext cx="6091488" cy="993775"/>
          </a:xfrm>
          <a:prstGeom prst="rect">
            <a:avLst/>
          </a:prstGeo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9479546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77953507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9767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23" name="Picture 22"/>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2753304" y="2"/>
            <a:ext cx="312713" cy="5148263"/>
          </a:xfrm>
          <a:prstGeom prst="rect">
            <a:avLst/>
          </a:prstGeom>
        </p:spPr>
      </p:pic>
      <p:sp>
        <p:nvSpPr>
          <p:cNvPr id="24" name="Title 4"/>
          <p:cNvSpPr>
            <a:spLocks noGrp="1"/>
          </p:cNvSpPr>
          <p:nvPr>
            <p:ph type="title" hasCustomPrompt="1"/>
          </p:nvPr>
        </p:nvSpPr>
        <p:spPr>
          <a:xfrm>
            <a:off x="457200" y="2012690"/>
            <a:ext cx="2361213" cy="1122884"/>
          </a:xfrm>
          <a:prstGeom prst="rect">
            <a:avLst/>
          </a:prstGeom>
        </p:spPr>
        <p:txBody>
          <a:bodyPr anchor="ctr">
            <a:noAutofit/>
          </a:bodyPr>
          <a:lstStyle>
            <a:lvl1pPr>
              <a:defRPr sz="2500">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3060573" y="-982"/>
            <a:ext cx="6083428" cy="51492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25" name="Date Placeholder 1"/>
          <p:cNvSpPr>
            <a:spLocks noGrp="1"/>
          </p:cNvSpPr>
          <p:nvPr>
            <p:ph type="dt" sz="half" idx="29"/>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28" name="TextBox 27"/>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2439980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86829936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98698"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4267189" y="2"/>
            <a:ext cx="312713" cy="5148263"/>
          </a:xfrm>
          <a:prstGeom prst="rect">
            <a:avLst/>
          </a:prstGeom>
        </p:spPr>
      </p:pic>
      <p:sp>
        <p:nvSpPr>
          <p:cNvPr id="11" name="Rectangle 10"/>
          <p:cNvSpPr/>
          <p:nvPr userDrawn="1"/>
        </p:nvSpPr>
        <p:spPr>
          <a:xfrm>
            <a:off x="4572000" y="2"/>
            <a:ext cx="4572000" cy="5148263"/>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4569018" y="2"/>
            <a:ext cx="4574983" cy="5148263"/>
          </a:xfrm>
          <a:prstGeom prst="rect">
            <a:avLst/>
          </a:prstGeom>
          <a:noFill/>
        </p:spPr>
        <p:txBody>
          <a:bodyPr lIns="914400" tIns="914400" rIns="914400" bIns="914400"/>
          <a:lstStyle>
            <a:lvl1pPr algn="ctr">
              <a:defRPr sz="1350"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457200" y="1340442"/>
            <a:ext cx="3306600" cy="2467383"/>
          </a:xfrm>
          <a:prstGeom prst="rect">
            <a:avLst/>
          </a:prstGeom>
          <a:noFill/>
        </p:spPr>
        <p:txBody>
          <a:bodyPr wrap="square" lIns="0" tIns="0" rIns="320040" bIns="0"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5" name="Date Placeholder 2"/>
          <p:cNvSpPr>
            <a:spLocks noGrp="1"/>
          </p:cNvSpPr>
          <p:nvPr>
            <p:ph type="dt" sz="half" idx="15"/>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31536897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358613754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499722"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5557389" y="2"/>
            <a:ext cx="312713" cy="5148263"/>
          </a:xfrm>
          <a:prstGeom prst="rect">
            <a:avLst/>
          </a:prstGeom>
        </p:spPr>
      </p:pic>
      <p:sp>
        <p:nvSpPr>
          <p:cNvPr id="11" name="Rectangle 10"/>
          <p:cNvSpPr/>
          <p:nvPr userDrawn="1"/>
        </p:nvSpPr>
        <p:spPr bwMode="gray">
          <a:xfrm>
            <a:off x="5864660" y="2"/>
            <a:ext cx="3279343"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5865021" y="2"/>
            <a:ext cx="3278981" cy="5148263"/>
          </a:xfrm>
          <a:prstGeom prst="rect">
            <a:avLst/>
          </a:prstGeom>
          <a:noFill/>
        </p:spPr>
        <p:txBody>
          <a:bodyPr lIns="182880" tIns="914400" rIns="182880" bIns="914400"/>
          <a:lstStyle>
            <a:lvl1pPr algn="ctr">
              <a:defRPr sz="12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itle 1"/>
          <p:cNvSpPr>
            <a:spLocks noGrp="1"/>
          </p:cNvSpPr>
          <p:nvPr>
            <p:ph type="title" hasCustomPrompt="1"/>
          </p:nvPr>
        </p:nvSpPr>
        <p:spPr bwMode="black">
          <a:xfrm>
            <a:off x="457200" y="1340442"/>
            <a:ext cx="4701666" cy="2467383"/>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6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0025798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623066826"/>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500746" name="think-cell Slide" r:id="rId6" imgW="324" imgH="324" progId="TCLayout.ActiveDocument.1">
                  <p:embed/>
                </p:oleObj>
              </mc:Choice>
              <mc:Fallback>
                <p:oleObj name="think-cell Slide" r:id="rId6" imgW="324" imgH="324" progId="TCLayout.ActiveDocument.1">
                  <p:embed/>
                  <p:pic>
                    <p:nvPicPr>
                      <p:cNvPr id="3" name="Object 2" hidden="1"/>
                      <p:cNvPicPr/>
                      <p:nvPr/>
                    </p:nvPicPr>
                    <p:blipFill>
                      <a:blip r:embed="rId7"/>
                      <a:stretch>
                        <a:fillRect/>
                      </a:stretch>
                    </p:blipFill>
                    <p:spPr>
                      <a:xfrm>
                        <a:off x="1192" y="1195"/>
                        <a:ext cx="1190" cy="1191"/>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0" name="Freeform 14"/>
          <p:cNvSpPr/>
          <p:nvPr userDrawn="1"/>
        </p:nvSpPr>
        <p:spPr bwMode="ltGray">
          <a:xfrm>
            <a:off x="1143" y="983"/>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8" name="TextBox 17"/>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20" name="Title 2"/>
          <p:cNvSpPr>
            <a:spLocks noGrp="1"/>
          </p:cNvSpPr>
          <p:nvPr>
            <p:ph type="title" hasCustomPrompt="1"/>
          </p:nvPr>
        </p:nvSpPr>
        <p:spPr>
          <a:xfrm>
            <a:off x="457200" y="2075072"/>
            <a:ext cx="1874281" cy="986646"/>
          </a:xfrm>
          <a:prstGeom prst="rect">
            <a:avLst/>
          </a:prstGeom>
        </p:spPr>
        <p:txBody>
          <a:bodyPr anchor="ctr">
            <a:noAutofit/>
          </a:bodyPr>
          <a:lstStyle>
            <a:lvl1pPr>
              <a:defRPr sz="2500">
                <a:solidFill>
                  <a:srgbClr val="002D3F"/>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349331" y="2695294"/>
            <a:ext cx="1023938" cy="2539571"/>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8453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475202321"/>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01770"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0" name="Freeform 14"/>
          <p:cNvSpPr/>
          <p:nvPr userDrawn="1"/>
        </p:nvSpPr>
        <p:spPr bwMode="ltGray">
          <a:xfrm>
            <a:off x="1143" y="983"/>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5" name="Title 4"/>
          <p:cNvSpPr>
            <a:spLocks noGrp="1"/>
          </p:cNvSpPr>
          <p:nvPr>
            <p:ph type="title" hasCustomPrompt="1"/>
          </p:nvPr>
        </p:nvSpPr>
        <p:spPr>
          <a:xfrm>
            <a:off x="457200" y="2075072"/>
            <a:ext cx="1874281" cy="986646"/>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5"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6216" b="7716"/>
          <a:stretch/>
        </p:blipFill>
        <p:spPr>
          <a:xfrm rot="120000">
            <a:off x="1630981" y="2554487"/>
            <a:ext cx="2021000" cy="2598713"/>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7661522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44797874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0279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0" name="Date Placeholder 7"/>
          <p:cNvSpPr>
            <a:spLocks noGrp="1"/>
          </p:cNvSpPr>
          <p:nvPr>
            <p:ph type="dt" sz="half" idx="11"/>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7"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9" name="Pentagon 3"/>
          <p:cNvSpPr/>
          <p:nvPr userDrawn="1"/>
        </p:nvSpPr>
        <p:spPr bwMode="white">
          <a:xfrm>
            <a:off x="1" y="2"/>
            <a:ext cx="4070190" cy="5148263"/>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457200" y="1340442"/>
            <a:ext cx="3061977" cy="2467383"/>
          </a:xfrm>
          <a:prstGeom prst="rect">
            <a:avLst/>
          </a:prstGeom>
        </p:spPr>
        <p:txBody>
          <a:bodyPr anchor="ctr">
            <a:noAutofit/>
          </a:bodyPr>
          <a:lstStyle>
            <a:lvl1pPr>
              <a:defRPr sz="3200" b="0">
                <a:solidFill>
                  <a:srgbClr val="002D3F"/>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436146" y="2548154"/>
            <a:ext cx="973931" cy="2681387"/>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6215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27766757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03818"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9" name="Pentagon 3"/>
          <p:cNvSpPr/>
          <p:nvPr userDrawn="1"/>
        </p:nvSpPr>
        <p:spPr bwMode="white">
          <a:xfrm>
            <a:off x="1" y="2"/>
            <a:ext cx="4070190" cy="5148263"/>
          </a:xfrm>
          <a:prstGeom prst="homePlate">
            <a:avLst>
              <a:gd name="adj" fmla="val 12939"/>
            </a:avLst>
          </a:pr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20" name="Title 1"/>
          <p:cNvSpPr>
            <a:spLocks noGrp="1"/>
          </p:cNvSpPr>
          <p:nvPr>
            <p:ph type="title" hasCustomPrompt="1"/>
          </p:nvPr>
        </p:nvSpPr>
        <p:spPr>
          <a:xfrm>
            <a:off x="457200" y="1340442"/>
            <a:ext cx="3061977" cy="2467383"/>
          </a:xfrm>
          <a:prstGeom prst="rect">
            <a:avLst/>
          </a:prstGeom>
        </p:spPr>
        <p:txBody>
          <a:bodyPr anchor="ctr">
            <a:noAutofit/>
          </a:bodyPr>
          <a:lstStyle>
            <a:lvl1pPr>
              <a:defRPr sz="3200" b="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4"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5"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7562" b="6867"/>
          <a:stretch/>
        </p:blipFill>
        <p:spPr>
          <a:xfrm>
            <a:off x="2683546" y="2564599"/>
            <a:ext cx="2021000" cy="2583665"/>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30790841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D. Blank">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86340902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1210"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1522510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1990542297"/>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04842"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Pentagon 8"/>
          <p:cNvSpPr/>
          <p:nvPr/>
        </p:nvSpPr>
        <p:spPr bwMode="white">
          <a:xfrm>
            <a:off x="1" y="2"/>
            <a:ext cx="4772660" cy="5148263"/>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57200" y="349200"/>
            <a:ext cx="3576169" cy="993775"/>
          </a:xfrm>
          <a:prstGeom prst="rect">
            <a:avLst/>
          </a:prstGeom>
        </p:spPr>
        <p:txBody>
          <a:bodyPr/>
          <a:lstStyle>
            <a:lvl1pPr>
              <a:defRPr>
                <a:latin typeface="+mj-lt"/>
                <a:ea typeface="+mj-ea"/>
                <a:cs typeface="+mj-cs"/>
                <a:sym typeface="+mj-lt"/>
              </a:defRPr>
            </a:lvl1pPr>
          </a:lstStyle>
          <a:p>
            <a:r>
              <a:rPr lang="en-US"/>
              <a:t>Click to add title</a:t>
            </a:r>
          </a:p>
        </p:txBody>
      </p:sp>
      <p:sp>
        <p:nvSpPr>
          <p:cNvPr id="13"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18"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6" name="TextBox 15"/>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048354" y="2694698"/>
            <a:ext cx="1023938" cy="2539571"/>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3406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78453463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05866"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Pentagon 8"/>
          <p:cNvSpPr/>
          <p:nvPr/>
        </p:nvSpPr>
        <p:spPr bwMode="white">
          <a:xfrm>
            <a:off x="1" y="2"/>
            <a:ext cx="4772660" cy="5148263"/>
          </a:xfrm>
          <a:prstGeom prst="homePlate">
            <a:avLst>
              <a:gd name="adj" fmla="val 12939"/>
            </a:avLst>
          </a:pr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3" name="Title 2"/>
          <p:cNvSpPr>
            <a:spLocks noGrp="1"/>
          </p:cNvSpPr>
          <p:nvPr>
            <p:ph type="title" hasCustomPrompt="1"/>
          </p:nvPr>
        </p:nvSpPr>
        <p:spPr>
          <a:xfrm>
            <a:off x="457200" y="349200"/>
            <a:ext cx="3576169" cy="993775"/>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4"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5"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3345130" y="2558219"/>
            <a:ext cx="2021000" cy="2594814"/>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882277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410356476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06890"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2" y="2"/>
            <a:ext cx="6334679" cy="5148263"/>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457200" y="349200"/>
            <a:ext cx="4706172" cy="993775"/>
          </a:xfrm>
          <a:prstGeom prst="rect">
            <a:avLst/>
          </a:prstGeom>
        </p:spPr>
        <p:txBody>
          <a:bodyPr/>
          <a:lstStyle>
            <a:lvl1pPr>
              <a:defRPr>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617756" y="2694698"/>
            <a:ext cx="1023938" cy="2539571"/>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7117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00184998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07914"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2" y="2"/>
            <a:ext cx="6334679" cy="5148263"/>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2" name="Title 1"/>
          <p:cNvSpPr>
            <a:spLocks noGrp="1"/>
          </p:cNvSpPr>
          <p:nvPr>
            <p:ph type="title" hasCustomPrompt="1"/>
          </p:nvPr>
        </p:nvSpPr>
        <p:spPr>
          <a:xfrm>
            <a:off x="457200" y="349200"/>
            <a:ext cx="4706172" cy="993775"/>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7"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8"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4925722" y="2558219"/>
            <a:ext cx="2021000" cy="2594814"/>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2322809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145865262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08938"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0" name="TextBox 9"/>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472500" y="2872407"/>
            <a:ext cx="8199900" cy="1206028"/>
          </a:xfrm>
        </p:spPr>
        <p:txBody>
          <a:bodyPr anchor="b">
            <a:noAutofit/>
          </a:bodyPr>
          <a:lstStyle>
            <a:lvl1pPr marL="0" algn="l" defTabSz="685783" rtl="0" eaLnBrk="1" fontAlgn="auto" latinLnBrk="0" hangingPunct="1">
              <a:lnSpc>
                <a:spcPts val="4500"/>
              </a:lnSpc>
              <a:spcBef>
                <a:spcPts val="0"/>
              </a:spcBef>
              <a:spcAft>
                <a:spcPts val="0"/>
              </a:spcAft>
              <a:defRPr lang="en-US" sz="40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9152163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D. Big statement icon">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17800559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09962"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Date Placeholder 7"/>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11"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6" name="Rectangle 5"/>
          <p:cNvSpPr/>
          <p:nvPr userDrawn="1"/>
        </p:nvSpPr>
        <p:spPr bwMode="white">
          <a:xfrm>
            <a:off x="472500" y="469541"/>
            <a:ext cx="699516" cy="700164"/>
          </a:xfrm>
          <a:prstGeom prst="rect">
            <a:avLst/>
          </a:prstGeom>
          <a:noFill/>
          <a:ln>
            <a:solidFill>
              <a:srgbClr val="002D3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472500" y="2872407"/>
            <a:ext cx="8199900" cy="1206028"/>
          </a:xfrm>
          <a:prstGeom prst="rect">
            <a:avLst/>
          </a:prstGeom>
        </p:spPr>
        <p:txBody>
          <a:bodyPr anchor="b">
            <a:noAutofit/>
          </a:bodyPr>
          <a:lstStyle>
            <a:lvl1pPr marL="0" algn="l" defTabSz="685783" rtl="0" eaLnBrk="1" fontAlgn="auto" latinLnBrk="0" hangingPunct="1">
              <a:lnSpc>
                <a:spcPts val="4500"/>
              </a:lnSpc>
              <a:spcBef>
                <a:spcPts val="0"/>
              </a:spcBef>
              <a:spcAft>
                <a:spcPts val="0"/>
              </a:spcAft>
              <a:defRPr lang="en-US" sz="4000" kern="1200" baseline="0" dirty="0">
                <a:solidFill>
                  <a:srgbClr val="002D3F"/>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18801648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rgbClr val="00212E"/>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74479653"/>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510986"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192" y="1195"/>
                        <a:ext cx="1190" cy="1191"/>
                      </a:xfrm>
                      <a:prstGeom prst="rect">
                        <a:avLst/>
                      </a:prstGeom>
                    </p:spPr>
                  </p:pic>
                </p:oleObj>
              </mc:Fallback>
            </mc:AlternateContent>
          </a:graphicData>
        </a:graphic>
      </p:graphicFrame>
      <p:sp>
        <p:nvSpPr>
          <p:cNvPr id="6"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5097831" y="79632"/>
            <a:ext cx="577477" cy="7514866"/>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9144000" cy="4404576"/>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002D3F"/>
          </a:solidFill>
          <a:ln>
            <a:noFill/>
          </a:ln>
          <a:effectLst/>
        </p:spPr>
        <p:txBody>
          <a:bodyPr vert="horz" wrap="square" lIns="68580" tIns="34290" rIns="68580" bIns="34290" numCol="1" anchor="t" anchorCtr="0" compatLnSpc="1">
            <a:prstTxWarp prst="textNoShape">
              <a:avLst/>
            </a:prstTxWarp>
            <a:noAutofit/>
          </a:bodyPr>
          <a:lstStyle/>
          <a:p>
            <a:endParaRPr lang="en-US" sz="1013">
              <a:latin typeface="+mn-lt"/>
              <a:ea typeface="+mn-ea"/>
              <a:cs typeface="+mn-cs"/>
              <a:sym typeface="+mn-lt"/>
            </a:endParaRPr>
          </a:p>
        </p:txBody>
      </p:sp>
    </p:spTree>
    <p:extLst>
      <p:ext uri="{BB962C8B-B14F-4D97-AF65-F5344CB8AC3E}">
        <p14:creationId xmlns:p14="http://schemas.microsoft.com/office/powerpoint/2010/main" val="41522416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rgbClr val="2C2C2C"/>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189196325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12010" name="think-cell Slide" r:id="rId5" imgW="286" imgH="286" progId="TCLayout.ActiveDocument.1">
                  <p:embed/>
                </p:oleObj>
              </mc:Choice>
              <mc:Fallback>
                <p:oleObj name="think-cell Slide" r:id="rId5" imgW="286" imgH="286" progId="TCLayout.ActiveDocument.1">
                  <p:embed/>
                  <p:pic>
                    <p:nvPicPr>
                      <p:cNvPr id="6" name="Object 5"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9" name="Rectangle 8"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JS SlideHeader"/>
          <p:cNvSpPr txBox="1"/>
          <p:nvPr/>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57200" y="349200"/>
            <a:ext cx="6364188" cy="993775"/>
          </a:xfrm>
        </p:spPr>
        <p:txBody>
          <a:bodyPr/>
          <a:lstStyle>
            <a:lvl1pPr>
              <a:defRPr>
                <a:solidFill>
                  <a:schemeClr val="bg1"/>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29621730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421614891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13034" name="think-cell Slide" r:id="rId5" imgW="286" imgH="286" progId="TCLayout.ActiveDocument.1">
                  <p:embed/>
                </p:oleObj>
              </mc:Choice>
              <mc:Fallback>
                <p:oleObj name="think-cell Slide" r:id="rId5" imgW="286" imgH="286" progId="TCLayout.ActiveDocument.1">
                  <p:embed/>
                  <p:pic>
                    <p:nvPicPr>
                      <p:cNvPr id="2" name="Object 1"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13" name="Freeform 12"/>
          <p:cNvSpPr/>
          <p:nvPr/>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17" name="Freeform 12"/>
          <p:cNvSpPr/>
          <p:nvPr userDrawn="1"/>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20" name="JS SlideHeader"/>
          <p:cNvSpPr txBox="1"/>
          <p:nvPr userDrawn="1"/>
        </p:nvSpPr>
        <p:spPr>
          <a:xfrm>
            <a:off x="457200" y="2505561"/>
            <a:ext cx="2129850" cy="181909"/>
          </a:xfrm>
          <a:prstGeom prst="rect">
            <a:avLst/>
          </a:prstGeom>
          <a:noFill/>
        </p:spPr>
        <p:txBody>
          <a:bodyPr wrap="square" lIns="0" tIns="0" rIns="0" bIns="0" rtlCol="0" anchor="ctr">
            <a:spAutoFit/>
          </a:bodyPr>
          <a:lstStyle/>
          <a:p>
            <a:pPr marL="0" indent="0" algn="ctr">
              <a:lnSpc>
                <a:spcPct val="106000"/>
              </a:lnSpc>
              <a:spcAft>
                <a:spcPts val="525"/>
              </a:spcAft>
              <a:buFontTx/>
              <a:buNone/>
            </a:pPr>
            <a:r>
              <a:rPr lang="en-US" sz="1200" b="1" i="0" u="none">
                <a:solidFill>
                  <a:srgbClr val="FF0000"/>
                </a:solidFill>
                <a:latin typeface="Arial" panose="020B0604020202020204" pitchFamily="34" charset="0"/>
                <a:ea typeface="+mn-ea"/>
                <a:cs typeface="+mn-cs"/>
                <a:sym typeface="+mn-lt"/>
              </a:rPr>
              <a:t>Table of contents</a:t>
            </a:r>
          </a:p>
        </p:txBody>
      </p:sp>
      <p:sp>
        <p:nvSpPr>
          <p:cNvPr id="15"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24"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9" name="TextBox 18"/>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331478" y="2692554"/>
            <a:ext cx="1023938" cy="2539571"/>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6070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117719982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14058" name="think-cell Slide" r:id="rId5" imgW="286" imgH="286" progId="TCLayout.ActiveDocument.1">
                  <p:embed/>
                </p:oleObj>
              </mc:Choice>
              <mc:Fallback>
                <p:oleObj name="think-cell Slide" r:id="rId5" imgW="286" imgH="286" progId="TCLayout.ActiveDocument.1">
                  <p:embed/>
                  <p:pic>
                    <p:nvPicPr>
                      <p:cNvPr id="2" name="Object 1"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1" name="TextBox 10"/>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Tree>
    <p:extLst>
      <p:ext uri="{BB962C8B-B14F-4D97-AF65-F5344CB8AC3E}">
        <p14:creationId xmlns:p14="http://schemas.microsoft.com/office/powerpoint/2010/main" val="7528543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65716728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154"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7" name="Rectangle 6"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3" name="Picture 12"/>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95"/>
            <a:ext cx="9144000" cy="5148072"/>
          </a:xfrm>
          <a:prstGeom prst="rect">
            <a:avLst/>
          </a:prstGeom>
        </p:spPr>
      </p:pic>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457200" y="349200"/>
            <a:ext cx="6364188" cy="993775"/>
          </a:xfrm>
        </p:spPr>
        <p:txBody>
          <a:bodyPr vert="horz" wrap="square" lIns="0" tIns="0" rIns="0" bIns="0" rtlCol="0" anchor="ctr">
            <a:normAutofit/>
          </a:bodyPr>
          <a:lstStyle>
            <a:lvl1pPr>
              <a:defRPr lang="en-US" dirty="0"/>
            </a:lvl1pPr>
          </a:lstStyle>
          <a:p>
            <a:pPr marL="0" lvl="0" defTabSz="914400"/>
            <a:r>
              <a:rPr lang="en-US"/>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457201" y="1710000"/>
            <a:ext cx="8204454" cy="3024371"/>
          </a:xfrm>
        </p:spPr>
        <p:txBody>
          <a:bodyPr/>
          <a:lstStyle>
            <a:lvl1pPr>
              <a:lnSpc>
                <a:spcPct val="100000"/>
              </a:lnSpc>
              <a:spcBef>
                <a:spcPts val="0"/>
              </a:spcBef>
              <a:spcAft>
                <a:spcPts val="0"/>
              </a:spcAft>
              <a:defRPr sz="1500">
                <a:latin typeface="+mn-lt"/>
                <a:ea typeface="+mn-ea"/>
                <a:cs typeface="+mn-cs"/>
                <a:sym typeface="+mn-lt"/>
              </a:defRPr>
            </a:lvl1pPr>
            <a:lvl2pPr>
              <a:lnSpc>
                <a:spcPct val="100000"/>
              </a:lnSpc>
              <a:spcBef>
                <a:spcPts val="0"/>
              </a:spcBef>
              <a:spcAft>
                <a:spcPts val="0"/>
              </a:spcAft>
              <a:defRPr sz="1500">
                <a:latin typeface="+mn-lt"/>
                <a:ea typeface="+mn-ea"/>
                <a:cs typeface="+mn-cs"/>
                <a:sym typeface="+mn-lt"/>
              </a:defRPr>
            </a:lvl2pPr>
            <a:lvl3pPr>
              <a:lnSpc>
                <a:spcPct val="100000"/>
              </a:lnSpc>
              <a:spcBef>
                <a:spcPts val="0"/>
              </a:spcBef>
              <a:spcAft>
                <a:spcPts val="0"/>
              </a:spcAft>
              <a:defRPr sz="1500">
                <a:latin typeface="+mn-lt"/>
                <a:ea typeface="+mn-ea"/>
                <a:cs typeface="+mn-cs"/>
                <a:sym typeface="+mn-lt"/>
              </a:defRPr>
            </a:lvl3pPr>
            <a:lvl4pPr>
              <a:lnSpc>
                <a:spcPct val="100000"/>
              </a:lnSpc>
              <a:spcBef>
                <a:spcPts val="0"/>
              </a:spcBef>
              <a:spcAft>
                <a:spcPts val="0"/>
              </a:spcAft>
              <a:defRPr sz="2100">
                <a:latin typeface="+mn-lt"/>
                <a:ea typeface="+mn-ea"/>
                <a:cs typeface="+mn-cs"/>
                <a:sym typeface="+mn-lt"/>
              </a:defRPr>
            </a:lvl4pPr>
            <a:lvl5pPr>
              <a:lnSpc>
                <a:spcPct val="100000"/>
              </a:lnSpc>
              <a:spcBef>
                <a:spcPts val="0"/>
              </a:spcBef>
              <a:spcAft>
                <a:spcPts val="0"/>
              </a:spcAft>
              <a:defRPr sz="2100">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23536034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D. Disclaim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52325777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2234" name="think-cell Slide" r:id="rId5" imgW="286" imgH="286" progId="TCLayout.ActiveDocument.1">
                  <p:embed/>
                </p:oleObj>
              </mc:Choice>
              <mc:Fallback>
                <p:oleObj name="think-cell Slide" r:id="rId5" imgW="286" imgH="286" progId="TCLayout.ActiveDocument.1">
                  <p:embed/>
                  <p:pic>
                    <p:nvPicPr>
                      <p:cNvPr id="2" name="Object 1"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10"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35004899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p:cSld name="D. Blank">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85759011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15082"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3919838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p:cSld name="D. Disclaim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9108076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16106" name="think-cell Slide" r:id="rId5" imgW="286" imgH="286" progId="TCLayout.ActiveDocument.1">
                  <p:embed/>
                </p:oleObj>
              </mc:Choice>
              <mc:Fallback>
                <p:oleObj name="think-cell Slide" r:id="rId5" imgW="286" imgH="286" progId="TCLayout.ActiveDocument.1">
                  <p:embed/>
                  <p:pic>
                    <p:nvPicPr>
                      <p:cNvPr id="2" name="Object 1"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10"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35569643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blank" preserve="1">
  <p:cSld name="D. En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43348459"/>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517130" name="think-cell Slide" r:id="rId5" imgW="384" imgH="384" progId="TCLayout.ActiveDocument.1">
                  <p:embed/>
                </p:oleObj>
              </mc:Choice>
              <mc:Fallback>
                <p:oleObj name="think-cell Slide" r:id="rId5" imgW="384" imgH="384"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50D1A4DD-1E19-45BF-AC08-5F583FB65A1B}"/>
              </a:ext>
            </a:extLst>
          </p:cNvPr>
          <p:cNvSpPr>
            <a:spLocks noGrp="1"/>
          </p:cNvSpPr>
          <p:nvPr>
            <p:ph type="ftr" sz="quarter" idx="10"/>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2026756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194440811"/>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1815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grpSp>
        <p:nvGrpSpPr>
          <p:cNvPr id="51" name="Group 50"/>
          <p:cNvGrpSpPr/>
          <p:nvPr userDrawn="1"/>
        </p:nvGrpSpPr>
        <p:grpSpPr>
          <a:xfrm>
            <a:off x="900" y="-1949"/>
            <a:ext cx="9142200" cy="5152160"/>
            <a:chOff x="900" y="-1949"/>
            <a:chExt cx="9142200" cy="5152160"/>
          </a:xfrm>
        </p:grpSpPr>
        <p:sp>
          <p:nvSpPr>
            <p:cNvPr id="52" name="Slide edges"/>
            <p:cNvSpPr>
              <a:spLocks/>
            </p:cNvSpPr>
            <p:nvPr/>
          </p:nvSpPr>
          <p:spPr bwMode="auto">
            <a:xfrm>
              <a:off x="900" y="-1949"/>
              <a:ext cx="9142200" cy="515216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A4A7A9"/>
            </a:solidFill>
            <a:ln>
              <a:noFill/>
            </a:ln>
          </p:spPr>
          <p:txBody>
            <a:bodyPr vert="horz" wrap="square" lIns="68580" tIns="34290" rIns="68580" bIns="34290" numCol="1" anchor="t" anchorCtr="0" compatLnSpc="1">
              <a:prstTxWarp prst="textNoShape">
                <a:avLst/>
              </a:prstTxWarp>
            </a:bodyPr>
            <a:lstStyle/>
            <a:p>
              <a:pPr>
                <a:defRPr/>
              </a:pPr>
              <a:endParaRPr lang="en-US">
                <a:solidFill>
                  <a:srgbClr val="575757"/>
                </a:solidFill>
              </a:endParaRPr>
            </a:p>
          </p:txBody>
        </p:sp>
        <p:sp>
          <p:nvSpPr>
            <p:cNvPr id="53" name="Footnote measure"/>
            <p:cNvSpPr>
              <a:spLocks noChangeArrowheads="1"/>
            </p:cNvSpPr>
            <p:nvPr/>
          </p:nvSpPr>
          <p:spPr bwMode="auto">
            <a:xfrm>
              <a:off x="457201" y="4589938"/>
              <a:ext cx="8204454" cy="332399"/>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54" name="Whitespace measure"/>
            <p:cNvSpPr>
              <a:spLocks noChangeArrowheads="1"/>
            </p:cNvSpPr>
            <p:nvPr/>
          </p:nvSpPr>
          <p:spPr bwMode="auto">
            <a:xfrm>
              <a:off x="457201" y="1131085"/>
              <a:ext cx="8204454" cy="435777"/>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55" name="Rectangle 6"/>
            <p:cNvSpPr>
              <a:spLocks noChangeArrowheads="1"/>
            </p:cNvSpPr>
            <p:nvPr/>
          </p:nvSpPr>
          <p:spPr bwMode="auto">
            <a:xfrm>
              <a:off x="471599" y="1129023"/>
              <a:ext cx="8206874" cy="43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57" name="No-fly zone"/>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close/>
                  <a:moveTo>
                    <a:pt x="6021" y="0"/>
                  </a:moveTo>
                  <a:lnTo>
                    <a:pt x="0" y="0"/>
                  </a:lnTo>
                  <a:lnTo>
                    <a:pt x="0" y="3390"/>
                  </a:lnTo>
                  <a:lnTo>
                    <a:pt x="6021" y="3390"/>
                  </a:lnTo>
                  <a:lnTo>
                    <a:pt x="6021" y="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58" name="Freeform 8"/>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moveTo>
                    <a:pt x="6021" y="0"/>
                  </a:moveTo>
                  <a:lnTo>
                    <a:pt x="0" y="0"/>
                  </a:lnTo>
                  <a:lnTo>
                    <a:pt x="0" y="3390"/>
                  </a:lnTo>
                  <a:lnTo>
                    <a:pt x="6021" y="3390"/>
                  </a:lnTo>
                  <a:lnTo>
                    <a:pt x="60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nvGrpSpPr>
            <p:cNvPr id="59" name="Gutter space"/>
            <p:cNvGrpSpPr/>
            <p:nvPr/>
          </p:nvGrpSpPr>
          <p:grpSpPr>
            <a:xfrm>
              <a:off x="951744" y="470043"/>
              <a:ext cx="7215368" cy="4119894"/>
              <a:chOff x="2322513" y="1258888"/>
              <a:chExt cx="7543800" cy="4341813"/>
            </a:xfrm>
            <a:solidFill>
              <a:schemeClr val="accent5">
                <a:alpha val="15000"/>
              </a:schemeClr>
            </a:solidFill>
          </p:grpSpPr>
          <p:sp>
            <p:nvSpPr>
              <p:cNvPr id="84" name="Rectangle 34"/>
              <p:cNvSpPr>
                <a:spLocks noChangeArrowheads="1"/>
              </p:cNvSpPr>
              <p:nvPr/>
            </p:nvSpPr>
            <p:spPr bwMode="auto">
              <a:xfrm>
                <a:off x="6716713" y="1258888"/>
                <a:ext cx="227013"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5" name="Rectangle 35"/>
              <p:cNvSpPr>
                <a:spLocks noChangeArrowheads="1"/>
              </p:cNvSpPr>
              <p:nvPr/>
            </p:nvSpPr>
            <p:spPr bwMode="auto">
              <a:xfrm>
                <a:off x="818356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6" name="Rectangle 36"/>
              <p:cNvSpPr>
                <a:spLocks noChangeArrowheads="1"/>
              </p:cNvSpPr>
              <p:nvPr/>
            </p:nvSpPr>
            <p:spPr bwMode="auto">
              <a:xfrm>
                <a:off x="7451726"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7" name="Rectangle 37"/>
              <p:cNvSpPr>
                <a:spLocks noChangeArrowheads="1"/>
              </p:cNvSpPr>
              <p:nvPr/>
            </p:nvSpPr>
            <p:spPr bwMode="auto">
              <a:xfrm>
                <a:off x="89154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8" name="Rectangle 38"/>
              <p:cNvSpPr>
                <a:spLocks noChangeArrowheads="1"/>
              </p:cNvSpPr>
              <p:nvPr/>
            </p:nvSpPr>
            <p:spPr bwMode="auto">
              <a:xfrm>
                <a:off x="9647238" y="1258888"/>
                <a:ext cx="219075"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9" name="Rectangle 39"/>
              <p:cNvSpPr>
                <a:spLocks noChangeArrowheads="1"/>
              </p:cNvSpPr>
              <p:nvPr/>
            </p:nvSpPr>
            <p:spPr bwMode="auto">
              <a:xfrm>
                <a:off x="5984876" y="1258888"/>
                <a:ext cx="23018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0" name="Rectangle 40"/>
              <p:cNvSpPr>
                <a:spLocks noChangeArrowheads="1"/>
              </p:cNvSpPr>
              <p:nvPr/>
            </p:nvSpPr>
            <p:spPr bwMode="auto">
              <a:xfrm>
                <a:off x="2322513" y="1258888"/>
                <a:ext cx="228600"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1" name="Rectangle 41"/>
              <p:cNvSpPr>
                <a:spLocks noChangeArrowheads="1"/>
              </p:cNvSpPr>
              <p:nvPr/>
            </p:nvSpPr>
            <p:spPr bwMode="auto">
              <a:xfrm>
                <a:off x="305911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2" name="Rectangle 42"/>
              <p:cNvSpPr>
                <a:spLocks noChangeArrowheads="1"/>
              </p:cNvSpPr>
              <p:nvPr/>
            </p:nvSpPr>
            <p:spPr bwMode="auto">
              <a:xfrm>
                <a:off x="379095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3" name="Rectangle 43"/>
              <p:cNvSpPr>
                <a:spLocks noChangeArrowheads="1"/>
              </p:cNvSpPr>
              <p:nvPr/>
            </p:nvSpPr>
            <p:spPr bwMode="auto">
              <a:xfrm>
                <a:off x="45212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4" name="Rectangle 44"/>
              <p:cNvSpPr>
                <a:spLocks noChangeArrowheads="1"/>
              </p:cNvSpPr>
              <p:nvPr/>
            </p:nvSpPr>
            <p:spPr bwMode="auto">
              <a:xfrm>
                <a:off x="5253038"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grpSp>
          <p:nvGrpSpPr>
            <p:cNvPr id="60" name="Group 59"/>
            <p:cNvGrpSpPr/>
            <p:nvPr/>
          </p:nvGrpSpPr>
          <p:grpSpPr>
            <a:xfrm>
              <a:off x="900" y="470043"/>
              <a:ext cx="9142200" cy="4119894"/>
              <a:chOff x="900" y="470043"/>
              <a:chExt cx="9142200" cy="4119894"/>
            </a:xfrm>
          </p:grpSpPr>
          <p:sp>
            <p:nvSpPr>
              <p:cNvPr id="64" name="Line 14"/>
              <p:cNvSpPr>
                <a:spLocks noChangeShapeType="1"/>
              </p:cNvSpPr>
              <p:nvPr/>
            </p:nvSpPr>
            <p:spPr bwMode="auto">
              <a:xfrm>
                <a:off x="900" y="68940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5" name="Line 15"/>
              <p:cNvSpPr>
                <a:spLocks noChangeShapeType="1"/>
              </p:cNvSpPr>
              <p:nvPr/>
            </p:nvSpPr>
            <p:spPr bwMode="auto">
              <a:xfrm>
                <a:off x="900" y="470043"/>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6" name="Line 16"/>
              <p:cNvSpPr>
                <a:spLocks noChangeShapeType="1"/>
              </p:cNvSpPr>
              <p:nvPr/>
            </p:nvSpPr>
            <p:spPr bwMode="auto">
              <a:xfrm>
                <a:off x="900" y="458993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7" name="Line 17"/>
              <p:cNvSpPr>
                <a:spLocks noChangeShapeType="1"/>
              </p:cNvSpPr>
              <p:nvPr/>
            </p:nvSpPr>
            <p:spPr bwMode="auto">
              <a:xfrm>
                <a:off x="900" y="908771"/>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8" name="Line 18"/>
              <p:cNvSpPr>
                <a:spLocks noChangeShapeType="1"/>
              </p:cNvSpPr>
              <p:nvPr/>
            </p:nvSpPr>
            <p:spPr bwMode="auto">
              <a:xfrm>
                <a:off x="900" y="1128135"/>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9" name="Line 19"/>
              <p:cNvSpPr>
                <a:spLocks noChangeShapeType="1"/>
              </p:cNvSpPr>
              <p:nvPr/>
            </p:nvSpPr>
            <p:spPr bwMode="auto">
              <a:xfrm>
                <a:off x="900" y="1347499"/>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0" name="Line 20"/>
              <p:cNvSpPr>
                <a:spLocks noChangeShapeType="1"/>
              </p:cNvSpPr>
              <p:nvPr/>
            </p:nvSpPr>
            <p:spPr bwMode="auto">
              <a:xfrm>
                <a:off x="900" y="156686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1" name="Line 21"/>
              <p:cNvSpPr>
                <a:spLocks noChangeShapeType="1"/>
              </p:cNvSpPr>
              <p:nvPr/>
            </p:nvSpPr>
            <p:spPr bwMode="auto">
              <a:xfrm>
                <a:off x="900" y="178279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2" name="Line 22"/>
              <p:cNvSpPr>
                <a:spLocks noChangeShapeType="1"/>
              </p:cNvSpPr>
              <p:nvPr/>
            </p:nvSpPr>
            <p:spPr bwMode="auto">
              <a:xfrm>
                <a:off x="900" y="199873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3" name="Line 23"/>
              <p:cNvSpPr>
                <a:spLocks noChangeShapeType="1"/>
              </p:cNvSpPr>
              <p:nvPr/>
            </p:nvSpPr>
            <p:spPr bwMode="auto">
              <a:xfrm>
                <a:off x="900" y="221466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4" name="Line 24"/>
              <p:cNvSpPr>
                <a:spLocks noChangeShapeType="1"/>
              </p:cNvSpPr>
              <p:nvPr/>
            </p:nvSpPr>
            <p:spPr bwMode="auto">
              <a:xfrm>
                <a:off x="900" y="243059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5" name="Line 25"/>
              <p:cNvSpPr>
                <a:spLocks noChangeShapeType="1"/>
              </p:cNvSpPr>
              <p:nvPr/>
            </p:nvSpPr>
            <p:spPr bwMode="auto">
              <a:xfrm>
                <a:off x="900" y="264653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6" name="Line 26"/>
              <p:cNvSpPr>
                <a:spLocks noChangeShapeType="1"/>
              </p:cNvSpPr>
              <p:nvPr/>
            </p:nvSpPr>
            <p:spPr bwMode="auto">
              <a:xfrm>
                <a:off x="900" y="286246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7" name="Line 27"/>
              <p:cNvSpPr>
                <a:spLocks noChangeShapeType="1"/>
              </p:cNvSpPr>
              <p:nvPr/>
            </p:nvSpPr>
            <p:spPr bwMode="auto">
              <a:xfrm>
                <a:off x="900" y="307840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8" name="Line 28"/>
              <p:cNvSpPr>
                <a:spLocks noChangeShapeType="1"/>
              </p:cNvSpPr>
              <p:nvPr/>
            </p:nvSpPr>
            <p:spPr bwMode="auto">
              <a:xfrm>
                <a:off x="900" y="329433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9" name="Line 29"/>
              <p:cNvSpPr>
                <a:spLocks noChangeShapeType="1"/>
              </p:cNvSpPr>
              <p:nvPr/>
            </p:nvSpPr>
            <p:spPr bwMode="auto">
              <a:xfrm>
                <a:off x="900" y="351026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80" name="Line 30"/>
              <p:cNvSpPr>
                <a:spLocks noChangeShapeType="1"/>
              </p:cNvSpPr>
              <p:nvPr/>
            </p:nvSpPr>
            <p:spPr bwMode="auto">
              <a:xfrm>
                <a:off x="900" y="372620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81" name="Line 31"/>
              <p:cNvSpPr>
                <a:spLocks noChangeShapeType="1"/>
              </p:cNvSpPr>
              <p:nvPr/>
            </p:nvSpPr>
            <p:spPr bwMode="auto">
              <a:xfrm>
                <a:off x="900" y="394213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82" name="Line 32"/>
              <p:cNvSpPr>
                <a:spLocks noChangeShapeType="1"/>
              </p:cNvSpPr>
              <p:nvPr/>
            </p:nvSpPr>
            <p:spPr bwMode="auto">
              <a:xfrm>
                <a:off x="900" y="415807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83" name="Line 33"/>
              <p:cNvSpPr>
                <a:spLocks noChangeShapeType="1"/>
              </p:cNvSpPr>
              <p:nvPr/>
            </p:nvSpPr>
            <p:spPr bwMode="auto">
              <a:xfrm>
                <a:off x="900" y="437400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grpSp>
        <p:sp>
          <p:nvSpPr>
            <p:cNvPr id="61" name="Five column measure"/>
            <p:cNvSpPr>
              <a:spLocks noEditPoints="1"/>
            </p:cNvSpPr>
            <p:nvPr/>
          </p:nvSpPr>
          <p:spPr bwMode="auto">
            <a:xfrm>
              <a:off x="471599" y="4456917"/>
              <a:ext cx="8206874" cy="50108"/>
            </a:xfrm>
            <a:custGeom>
              <a:avLst/>
              <a:gdLst>
                <a:gd name="T0" fmla="*/ 1113 w 5405"/>
                <a:gd name="T1" fmla="*/ 0 h 33"/>
                <a:gd name="T2" fmla="*/ 2068 w 5405"/>
                <a:gd name="T3" fmla="*/ 0 h 33"/>
                <a:gd name="T4" fmla="*/ 2068 w 5405"/>
                <a:gd name="T5" fmla="*/ 33 h 33"/>
                <a:gd name="T6" fmla="*/ 1113 w 5405"/>
                <a:gd name="T7" fmla="*/ 33 h 33"/>
                <a:gd name="T8" fmla="*/ 1113 w 5405"/>
                <a:gd name="T9" fmla="*/ 0 h 33"/>
                <a:gd name="T10" fmla="*/ 1113 w 5405"/>
                <a:gd name="T11" fmla="*/ 0 h 33"/>
                <a:gd name="T12" fmla="*/ 4449 w 5405"/>
                <a:gd name="T13" fmla="*/ 0 h 33"/>
                <a:gd name="T14" fmla="*/ 4449 w 5405"/>
                <a:gd name="T15" fmla="*/ 33 h 33"/>
                <a:gd name="T16" fmla="*/ 5405 w 5405"/>
                <a:gd name="T17" fmla="*/ 33 h 33"/>
                <a:gd name="T18" fmla="*/ 5405 w 5405"/>
                <a:gd name="T19" fmla="*/ 0 h 33"/>
                <a:gd name="T20" fmla="*/ 4449 w 5405"/>
                <a:gd name="T21" fmla="*/ 0 h 33"/>
                <a:gd name="T22" fmla="*/ 4449 w 5405"/>
                <a:gd name="T23" fmla="*/ 0 h 33"/>
                <a:gd name="T24" fmla="*/ 3337 w 5405"/>
                <a:gd name="T25" fmla="*/ 0 h 33"/>
                <a:gd name="T26" fmla="*/ 3337 w 5405"/>
                <a:gd name="T27" fmla="*/ 33 h 33"/>
                <a:gd name="T28" fmla="*/ 4293 w 5405"/>
                <a:gd name="T29" fmla="*/ 33 h 33"/>
                <a:gd name="T30" fmla="*/ 4293 w 5405"/>
                <a:gd name="T31" fmla="*/ 0 h 33"/>
                <a:gd name="T32" fmla="*/ 3337 w 5405"/>
                <a:gd name="T33" fmla="*/ 0 h 33"/>
                <a:gd name="T34" fmla="*/ 3337 w 5405"/>
                <a:gd name="T35" fmla="*/ 0 h 33"/>
                <a:gd name="T36" fmla="*/ 2225 w 5405"/>
                <a:gd name="T37" fmla="*/ 0 h 33"/>
                <a:gd name="T38" fmla="*/ 2225 w 5405"/>
                <a:gd name="T39" fmla="*/ 33 h 33"/>
                <a:gd name="T40" fmla="*/ 3180 w 5405"/>
                <a:gd name="T41" fmla="*/ 33 h 33"/>
                <a:gd name="T42" fmla="*/ 3180 w 5405"/>
                <a:gd name="T43" fmla="*/ 0 h 33"/>
                <a:gd name="T44" fmla="*/ 2225 w 5405"/>
                <a:gd name="T45" fmla="*/ 0 h 33"/>
                <a:gd name="T46" fmla="*/ 2225 w 5405"/>
                <a:gd name="T47" fmla="*/ 0 h 33"/>
                <a:gd name="T48" fmla="*/ 0 w 5405"/>
                <a:gd name="T49" fmla="*/ 0 h 33"/>
                <a:gd name="T50" fmla="*/ 0 w 5405"/>
                <a:gd name="T51" fmla="*/ 33 h 33"/>
                <a:gd name="T52" fmla="*/ 955 w 5405"/>
                <a:gd name="T53" fmla="*/ 33 h 33"/>
                <a:gd name="T54" fmla="*/ 955 w 5405"/>
                <a:gd name="T55" fmla="*/ 0 h 33"/>
                <a:gd name="T56" fmla="*/ 0 w 5405"/>
                <a:gd name="T57" fmla="*/ 0 h 33"/>
                <a:gd name="T58" fmla="*/ 0 w 5405"/>
                <a:gd name="T5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05" h="33">
                  <a:moveTo>
                    <a:pt x="1113" y="0"/>
                  </a:moveTo>
                  <a:lnTo>
                    <a:pt x="2068" y="0"/>
                  </a:lnTo>
                  <a:lnTo>
                    <a:pt x="2068" y="33"/>
                  </a:lnTo>
                  <a:lnTo>
                    <a:pt x="1113" y="33"/>
                  </a:lnTo>
                  <a:lnTo>
                    <a:pt x="1113" y="0"/>
                  </a:lnTo>
                  <a:lnTo>
                    <a:pt x="1113" y="0"/>
                  </a:lnTo>
                  <a:close/>
                  <a:moveTo>
                    <a:pt x="4449" y="0"/>
                  </a:moveTo>
                  <a:lnTo>
                    <a:pt x="4449" y="33"/>
                  </a:lnTo>
                  <a:lnTo>
                    <a:pt x="5405" y="33"/>
                  </a:lnTo>
                  <a:lnTo>
                    <a:pt x="5405" y="0"/>
                  </a:lnTo>
                  <a:lnTo>
                    <a:pt x="4449" y="0"/>
                  </a:lnTo>
                  <a:lnTo>
                    <a:pt x="4449" y="0"/>
                  </a:lnTo>
                  <a:close/>
                  <a:moveTo>
                    <a:pt x="3337" y="0"/>
                  </a:moveTo>
                  <a:lnTo>
                    <a:pt x="3337" y="33"/>
                  </a:lnTo>
                  <a:lnTo>
                    <a:pt x="4293" y="33"/>
                  </a:lnTo>
                  <a:lnTo>
                    <a:pt x="4293" y="0"/>
                  </a:lnTo>
                  <a:lnTo>
                    <a:pt x="3337" y="0"/>
                  </a:lnTo>
                  <a:lnTo>
                    <a:pt x="3337" y="0"/>
                  </a:lnTo>
                  <a:close/>
                  <a:moveTo>
                    <a:pt x="2225" y="0"/>
                  </a:moveTo>
                  <a:lnTo>
                    <a:pt x="2225" y="33"/>
                  </a:lnTo>
                  <a:lnTo>
                    <a:pt x="3180" y="33"/>
                  </a:lnTo>
                  <a:lnTo>
                    <a:pt x="3180" y="0"/>
                  </a:lnTo>
                  <a:lnTo>
                    <a:pt x="2225" y="0"/>
                  </a:lnTo>
                  <a:lnTo>
                    <a:pt x="2225" y="0"/>
                  </a:lnTo>
                  <a:close/>
                  <a:moveTo>
                    <a:pt x="0" y="0"/>
                  </a:moveTo>
                  <a:lnTo>
                    <a:pt x="0" y="33"/>
                  </a:lnTo>
                  <a:lnTo>
                    <a:pt x="955" y="33"/>
                  </a:lnTo>
                  <a:lnTo>
                    <a:pt x="955" y="0"/>
                  </a:lnTo>
                  <a:lnTo>
                    <a:pt x="0" y="0"/>
                  </a:lnTo>
                  <a:lnTo>
                    <a:pt x="0" y="0"/>
                  </a:lnTo>
                  <a:close/>
                </a:path>
              </a:pathLst>
            </a:custGeom>
            <a:solidFill>
              <a:srgbClr val="A4A7A9">
                <a:alpha val="15000"/>
              </a:srgbClr>
            </a:solidFill>
            <a:ln w="9525">
              <a:noFill/>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62" name="Live space"/>
            <p:cNvSpPr/>
            <p:nvPr/>
          </p:nvSpPr>
          <p:spPr>
            <a:xfrm>
              <a:off x="457201" y="1566862"/>
              <a:ext cx="8204454" cy="3023075"/>
            </a:xfrm>
            <a:prstGeom prst="rect">
              <a:avLst/>
            </a:prstGeom>
            <a:noFill/>
            <a:ln w="9525">
              <a:solidFill>
                <a:srgbClr val="B6006A">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schemeClr val="bg1"/>
                </a:solidFill>
              </a:endParaRPr>
            </a:p>
          </p:txBody>
        </p:sp>
        <p:sp>
          <p:nvSpPr>
            <p:cNvPr id="63" name="Footnote example"/>
            <p:cNvSpPr txBox="1"/>
            <p:nvPr/>
          </p:nvSpPr>
          <p:spPr>
            <a:xfrm>
              <a:off x="457201" y="4589938"/>
              <a:ext cx="6773186" cy="332399"/>
            </a:xfrm>
            <a:prstGeom prst="rect">
              <a:avLst/>
            </a:prstGeom>
            <a:noFill/>
          </p:spPr>
          <p:txBody>
            <a:bodyPr wrap="square" lIns="0" tIns="0" rIns="0" bIns="0" rtlCol="0" anchor="b">
              <a:spAutoFit/>
            </a:bodyPr>
            <a:lstStyle/>
            <a:p>
              <a:pPr lvl="0">
                <a:lnSpc>
                  <a:spcPct val="90000"/>
                </a:lnSpc>
                <a:defRPr/>
              </a:pPr>
              <a:r>
                <a:rPr lang="en-US" sz="800">
                  <a:solidFill>
                    <a:srgbClr val="A6A6A6"/>
                  </a:solidFill>
                  <a:sym typeface="Trebuchet MS" panose="020B0603020202020204" pitchFamily="34" charset="0"/>
                </a:rPr>
                <a:t>1. xxxx  2. xxxx  3. xxxx</a:t>
              </a:r>
            </a:p>
            <a:p>
              <a:pPr lvl="0">
                <a:lnSpc>
                  <a:spcPct val="90000"/>
                </a:lnSpc>
                <a:defRPr/>
              </a:pPr>
              <a:r>
                <a:rPr lang="en-US" sz="800">
                  <a:solidFill>
                    <a:srgbClr val="A6A6A6"/>
                  </a:solidFill>
                  <a:sym typeface="Trebuchet MS" panose="020B0603020202020204" pitchFamily="34" charset="0"/>
                </a:rPr>
                <a:t>Note: List footnotes in numerical order. Footnote numbers are not bracketed. Use 8pt font. Do not put a period at the end of the note or the source</a:t>
              </a:r>
            </a:p>
            <a:p>
              <a:pPr lvl="0">
                <a:lnSpc>
                  <a:spcPct val="90000"/>
                </a:lnSpc>
                <a:defRPr/>
              </a:pPr>
              <a:r>
                <a:rPr lang="en-US" sz="800">
                  <a:solidFill>
                    <a:srgbClr val="A6A6A6"/>
                  </a:solidFill>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15883386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356945562"/>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519178" name="think-cell Slide" r:id="rId6" imgW="270" imgH="270" progId="TCLayout.ActiveDocument.1">
                  <p:embed/>
                </p:oleObj>
              </mc:Choice>
              <mc:Fallback>
                <p:oleObj name="think-cell Slide" r:id="rId6" imgW="270" imgH="270" progId="TCLayout.ActiveDocument.1">
                  <p:embed/>
                  <p:pic>
                    <p:nvPicPr>
                      <p:cNvPr id="3" name="Object 2" hidden="1"/>
                      <p:cNvPicPr/>
                      <p:nvPr/>
                    </p:nvPicPr>
                    <p:blipFill>
                      <a:blip r:embed="rId7"/>
                      <a:stretch>
                        <a:fillRect/>
                      </a:stretch>
                    </p:blipFill>
                    <p:spPr>
                      <a:xfrm>
                        <a:off x="1192" y="1195"/>
                        <a:ext cx="1190" cy="1191"/>
                      </a:xfrm>
                      <a:prstGeom prst="rect">
                        <a:avLst/>
                      </a:prstGeom>
                    </p:spPr>
                  </p:pic>
                </p:oleObj>
              </mc:Fallback>
            </mc:AlternateContent>
          </a:graphicData>
        </a:graphic>
      </p:graphicFrame>
      <p:sp>
        <p:nvSpPr>
          <p:cNvPr id="7"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1" name="Rectangle 10"/>
          <p:cNvSpPr/>
          <p:nvPr userDrawn="1"/>
        </p:nvSpPr>
        <p:spPr bwMode="invGray">
          <a:xfrm>
            <a:off x="1041111" y="3521648"/>
            <a:ext cx="697003" cy="747597"/>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500">
              <a:solidFill>
                <a:prstClr val="white"/>
              </a:solidFill>
              <a:latin typeface="+mn-lt"/>
              <a:ea typeface="+mn-ea"/>
              <a:cs typeface="+mn-cs"/>
              <a:sym typeface="+mn-lt"/>
            </a:endParaRPr>
          </a:p>
        </p:txBody>
      </p:sp>
      <p:sp>
        <p:nvSpPr>
          <p:cNvPr id="12" name="Rectangle 11"/>
          <p:cNvSpPr/>
          <p:nvPr userDrawn="1">
            <p:custDataLst>
              <p:tags r:id="rId4"/>
            </p:custDataLst>
          </p:nvPr>
        </p:nvSpPr>
        <p:spPr>
          <a:xfrm>
            <a:off x="1882112" y="3521648"/>
            <a:ext cx="1177614" cy="1102152"/>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5000" rIns="137160" bIns="137160" numCol="1" spcCol="0" rtlCol="0" fromWordArt="0" anchor="t" anchorCtr="0" forceAA="0" compatLnSpc="1">
            <a:prstTxWarp prst="textNoShape">
              <a:avLst/>
            </a:prstTxWarp>
            <a:noAutofit/>
          </a:bodyPr>
          <a:lstStyle/>
          <a:p>
            <a:pPr>
              <a:lnSpc>
                <a:spcPct val="95000"/>
              </a:lnSpc>
            </a:pPr>
            <a:endParaRPr lang="en-US" sz="900">
              <a:solidFill>
                <a:srgbClr val="FFFFFF"/>
              </a:solidFill>
              <a:latin typeface="+mn-lt"/>
              <a:ea typeface="+mn-ea"/>
              <a:cs typeface="+mn-cs"/>
              <a:sym typeface="+mn-lt"/>
            </a:endParaRPr>
          </a:p>
        </p:txBody>
      </p:sp>
      <p:sp>
        <p:nvSpPr>
          <p:cNvPr id="2" name="TextBox 1"/>
          <p:cNvSpPr txBox="1"/>
          <p:nvPr userDrawn="1"/>
        </p:nvSpPr>
        <p:spPr>
          <a:xfrm>
            <a:off x="472500" y="681029"/>
            <a:ext cx="2586600" cy="2622182"/>
          </a:xfrm>
          <a:prstGeom prst="rect">
            <a:avLst/>
          </a:prstGeom>
          <a:noFill/>
          <a:ln>
            <a:solidFill>
              <a:schemeClr val="bg1"/>
            </a:solidFill>
          </a:ln>
        </p:spPr>
        <p:txBody>
          <a:bodyPr wrap="square" lIns="459000" tIns="351000" rIns="0" bIns="0" rtlCol="0" anchor="t">
            <a:noAutofit/>
          </a:bodyPr>
          <a:lstStyle/>
          <a:p>
            <a:pPr>
              <a:lnSpc>
                <a:spcPct val="90000"/>
              </a:lnSpc>
              <a:spcAft>
                <a:spcPts val="450"/>
              </a:spcAft>
            </a:pPr>
            <a:endParaRPr lang="en-US" sz="4050">
              <a:solidFill>
                <a:schemeClr val="bg1"/>
              </a:solidFill>
              <a:latin typeface="+mn-lt"/>
              <a:ea typeface="+mn-ea"/>
              <a:cs typeface="+mn-cs"/>
              <a:sym typeface="+mn-lt"/>
            </a:endParaRPr>
          </a:p>
        </p:txBody>
      </p:sp>
      <p:sp>
        <p:nvSpPr>
          <p:cNvPr id="10" name="TextBox 1"/>
          <p:cNvSpPr txBox="1"/>
          <p:nvPr userDrawn="1"/>
        </p:nvSpPr>
        <p:spPr>
          <a:xfrm>
            <a:off x="877052" y="837337"/>
            <a:ext cx="1776961" cy="684418"/>
          </a:xfrm>
          <a:prstGeom prst="rect">
            <a:avLst/>
          </a:prstGeom>
          <a:noFill/>
        </p:spPr>
        <p:txBody>
          <a:bodyPr wrap="none" rtlCol="0">
            <a:spAutoFit/>
          </a:bodyPr>
          <a:lstStyle/>
          <a:p>
            <a:pPr algn="ctr" fontAlgn="auto">
              <a:lnSpc>
                <a:spcPct val="95000"/>
              </a:lnSpc>
              <a:spcBef>
                <a:spcPts val="0"/>
              </a:spcBef>
              <a:spcAft>
                <a:spcPts val="0"/>
              </a:spcAft>
            </a:pPr>
            <a:r>
              <a:rPr lang="en-US" sz="4000">
                <a:solidFill>
                  <a:schemeClr val="bg1"/>
                </a:solidFill>
                <a:latin typeface="+mn-lt"/>
                <a:ea typeface="+mn-ea"/>
                <a:cs typeface="+mn-cs"/>
                <a:sym typeface="+mn-lt"/>
              </a:rPr>
              <a:t>Agenda</a:t>
            </a:r>
          </a:p>
        </p:txBody>
      </p:sp>
    </p:spTree>
    <p:extLst>
      <p:ext uri="{BB962C8B-B14F-4D97-AF65-F5344CB8AC3E}">
        <p14:creationId xmlns:p14="http://schemas.microsoft.com/office/powerpoint/2010/main" val="30833129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1093810312"/>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520202"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7"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0" name="Rectangle 9"/>
          <p:cNvSpPr/>
          <p:nvPr userDrawn="1"/>
        </p:nvSpPr>
        <p:spPr bwMode="white">
          <a:xfrm>
            <a:off x="963557" y="1072090"/>
            <a:ext cx="710754" cy="71141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mn-lt"/>
            </a:endParaRPr>
          </a:p>
        </p:txBody>
      </p:sp>
      <p:sp>
        <p:nvSpPr>
          <p:cNvPr id="13" name="Rectangle 12"/>
          <p:cNvSpPr/>
          <p:nvPr userDrawn="1"/>
        </p:nvSpPr>
        <p:spPr>
          <a:xfrm>
            <a:off x="963900" y="2002553"/>
            <a:ext cx="7214400" cy="2402523"/>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500">
              <a:solidFill>
                <a:prstClr val="white"/>
              </a:solidFill>
              <a:latin typeface="+mn-lt"/>
              <a:ea typeface="+mn-ea"/>
              <a:cs typeface="+mn-cs"/>
              <a:sym typeface="+mn-lt"/>
            </a:endParaRPr>
          </a:p>
        </p:txBody>
      </p:sp>
    </p:spTree>
    <p:extLst>
      <p:ext uri="{BB962C8B-B14F-4D97-AF65-F5344CB8AC3E}">
        <p14:creationId xmlns:p14="http://schemas.microsoft.com/office/powerpoint/2010/main" val="9200539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1244096185"/>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521226"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7"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0" name="Title 1"/>
          <p:cNvSpPr txBox="1">
            <a:spLocks/>
          </p:cNvSpPr>
          <p:nvPr userDrawn="1"/>
        </p:nvSpPr>
        <p:spPr>
          <a:xfrm>
            <a:off x="472502" y="467532"/>
            <a:ext cx="5392499" cy="346249"/>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500">
                <a:solidFill>
                  <a:schemeClr val="bg1"/>
                </a:solidFill>
                <a:latin typeface="+mn-lt"/>
                <a:ea typeface="+mn-ea"/>
                <a:cs typeface="+mn-cs"/>
                <a:sym typeface="+mn-lt"/>
              </a:rPr>
              <a:t>Agenda</a:t>
            </a:r>
          </a:p>
        </p:txBody>
      </p:sp>
      <p:cxnSp>
        <p:nvCxnSpPr>
          <p:cNvPr id="13" name="Straight Connector 12"/>
          <p:cNvCxnSpPr/>
          <p:nvPr userDrawn="1"/>
        </p:nvCxnSpPr>
        <p:spPr bwMode="white">
          <a:xfrm>
            <a:off x="464174" y="905338"/>
            <a:ext cx="8682228"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08439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3396727003"/>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522250"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2753304" y="2"/>
            <a:ext cx="312713" cy="5148263"/>
          </a:xfrm>
          <a:prstGeom prst="rect">
            <a:avLst/>
          </a:prstGeom>
        </p:spPr>
      </p:pic>
      <p:sp>
        <p:nvSpPr>
          <p:cNvPr id="13" name="Rectangle 12"/>
          <p:cNvSpPr/>
          <p:nvPr userDrawn="1"/>
        </p:nvSpPr>
        <p:spPr bwMode="white">
          <a:xfrm>
            <a:off x="3060573" y="-982"/>
            <a:ext cx="6083428" cy="514924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16"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mn-lt"/>
            </a:endParaRPr>
          </a:p>
        </p:txBody>
      </p:sp>
      <p:sp>
        <p:nvSpPr>
          <p:cNvPr id="17" name="TextBox 16"/>
          <p:cNvSpPr txBox="1"/>
          <p:nvPr userDrawn="1"/>
        </p:nvSpPr>
        <p:spPr>
          <a:xfrm>
            <a:off x="472503" y="2408016"/>
            <a:ext cx="1160357" cy="332399"/>
          </a:xfrm>
          <a:prstGeom prst="rect">
            <a:avLst/>
          </a:prstGeom>
          <a:noFill/>
        </p:spPr>
        <p:txBody>
          <a:bodyPr wrap="square" lIns="0" tIns="0" rIns="0" bIns="0" rtlCol="0" anchor="t">
            <a:spAutoFit/>
          </a:bodyPr>
          <a:lstStyle/>
          <a:p>
            <a:pPr>
              <a:lnSpc>
                <a:spcPct val="90000"/>
              </a:lnSpc>
              <a:spcAft>
                <a:spcPts val="450"/>
              </a:spcAft>
            </a:pPr>
            <a:r>
              <a:rPr lang="en-US" sz="2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39102283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651965484"/>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523274"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Rectangle 7"/>
          <p:cNvSpPr/>
          <p:nvPr userDrawn="1"/>
        </p:nvSpPr>
        <p:spPr bwMode="invGray">
          <a:xfrm>
            <a:off x="1041111" y="3521648"/>
            <a:ext cx="697003" cy="747597"/>
          </a:xfrm>
          <a:prstGeom prst="rect">
            <a:avLst/>
          </a:prstGeom>
          <a:noFill/>
          <a:ln w="9525">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500">
              <a:solidFill>
                <a:prstClr val="white"/>
              </a:solidFill>
              <a:latin typeface="+mn-lt"/>
              <a:ea typeface="+mn-ea"/>
              <a:cs typeface="+mn-cs"/>
              <a:sym typeface="+mn-lt"/>
            </a:endParaRPr>
          </a:p>
        </p:txBody>
      </p:sp>
      <p:sp>
        <p:nvSpPr>
          <p:cNvPr id="10" name="Rectangle 9"/>
          <p:cNvSpPr/>
          <p:nvPr userDrawn="1">
            <p:custDataLst>
              <p:tags r:id="rId3"/>
            </p:custDataLst>
          </p:nvPr>
        </p:nvSpPr>
        <p:spPr>
          <a:xfrm>
            <a:off x="1882112" y="3521648"/>
            <a:ext cx="1177614" cy="1102152"/>
          </a:xfrm>
          <a:prstGeom prst="rect">
            <a:avLst/>
          </a:prstGeom>
          <a:noFill/>
          <a:ln w="9525" cmpd="sng">
            <a:solidFill>
              <a:srgbClr val="002D3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5000" rIns="137160" bIns="137160" numCol="1" spcCol="0" rtlCol="0" fromWordArt="0" anchor="t" anchorCtr="0" forceAA="0" compatLnSpc="1">
            <a:prstTxWarp prst="textNoShape">
              <a:avLst/>
            </a:prstTxWarp>
            <a:noAutofit/>
          </a:bodyPr>
          <a:lstStyle/>
          <a:p>
            <a:pPr>
              <a:lnSpc>
                <a:spcPct val="95000"/>
              </a:lnSpc>
            </a:pPr>
            <a:endParaRPr lang="en-US" sz="900">
              <a:solidFill>
                <a:srgbClr val="FFFFFF"/>
              </a:solidFill>
              <a:latin typeface="+mn-lt"/>
              <a:ea typeface="+mn-ea"/>
              <a:cs typeface="+mn-cs"/>
              <a:sym typeface="+mn-lt"/>
            </a:endParaRPr>
          </a:p>
        </p:txBody>
      </p:sp>
      <p:sp>
        <p:nvSpPr>
          <p:cNvPr id="11" name="TextBox 10"/>
          <p:cNvSpPr txBox="1"/>
          <p:nvPr userDrawn="1"/>
        </p:nvSpPr>
        <p:spPr>
          <a:xfrm>
            <a:off x="472500" y="681028"/>
            <a:ext cx="2586600" cy="2622182"/>
          </a:xfrm>
          <a:prstGeom prst="rect">
            <a:avLst/>
          </a:prstGeom>
          <a:noFill/>
          <a:ln>
            <a:solidFill>
              <a:srgbClr val="002D3F"/>
            </a:solidFill>
          </a:ln>
        </p:spPr>
        <p:txBody>
          <a:bodyPr wrap="square" lIns="459000" tIns="351000" rIns="0" bIns="0" rtlCol="0" anchor="t">
            <a:noAutofit/>
          </a:bodyPr>
          <a:lstStyle/>
          <a:p>
            <a:pPr>
              <a:lnSpc>
                <a:spcPct val="90000"/>
              </a:lnSpc>
              <a:spcAft>
                <a:spcPts val="450"/>
              </a:spcAft>
            </a:pPr>
            <a:endParaRPr lang="en-US" sz="4050">
              <a:solidFill>
                <a:schemeClr val="accent4"/>
              </a:solidFill>
              <a:latin typeface="+mn-lt"/>
              <a:ea typeface="+mn-ea"/>
              <a:cs typeface="+mn-cs"/>
              <a:sym typeface="+mn-lt"/>
            </a:endParaRPr>
          </a:p>
        </p:txBody>
      </p:sp>
      <p:sp>
        <p:nvSpPr>
          <p:cNvPr id="9" name="TextBox 1"/>
          <p:cNvSpPr txBox="1"/>
          <p:nvPr userDrawn="1"/>
        </p:nvSpPr>
        <p:spPr>
          <a:xfrm>
            <a:off x="877052" y="837337"/>
            <a:ext cx="1776961" cy="684418"/>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4000">
                <a:solidFill>
                  <a:srgbClr val="002D3F"/>
                </a:solidFill>
                <a:latin typeface="+mn-lt"/>
                <a:ea typeface="+mn-ea"/>
                <a:cs typeface="+mn-cs"/>
                <a:sym typeface="+mn-lt"/>
              </a:rPr>
              <a:t>Agenda</a:t>
            </a:r>
          </a:p>
        </p:txBody>
      </p:sp>
    </p:spTree>
    <p:extLst>
      <p:ext uri="{BB962C8B-B14F-4D97-AF65-F5344CB8AC3E}">
        <p14:creationId xmlns:p14="http://schemas.microsoft.com/office/powerpoint/2010/main" val="39247257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314221845"/>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524298"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5"/>
                        <a:ext cx="1190" cy="1191"/>
                      </a:xfrm>
                      <a:prstGeom prst="rect">
                        <a:avLst/>
                      </a:prstGeom>
                    </p:spPr>
                  </p:pic>
                </p:oleObj>
              </mc:Fallback>
            </mc:AlternateContent>
          </a:graphicData>
        </a:graphic>
      </p:graphicFrame>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Rectangle 7"/>
          <p:cNvSpPr/>
          <p:nvPr userDrawn="1"/>
        </p:nvSpPr>
        <p:spPr bwMode="white">
          <a:xfrm>
            <a:off x="963557" y="1072090"/>
            <a:ext cx="710754" cy="711412"/>
          </a:xfrm>
          <a:prstGeom prst="rect">
            <a:avLst/>
          </a:prstGeom>
          <a:noFill/>
          <a:ln w="9525">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mn-lt"/>
            </a:endParaRPr>
          </a:p>
        </p:txBody>
      </p:sp>
      <p:sp>
        <p:nvSpPr>
          <p:cNvPr id="10" name="Rectangle 9"/>
          <p:cNvSpPr/>
          <p:nvPr userDrawn="1"/>
        </p:nvSpPr>
        <p:spPr>
          <a:xfrm>
            <a:off x="963900" y="2002553"/>
            <a:ext cx="7214400" cy="2402523"/>
          </a:xfrm>
          <a:prstGeom prst="rect">
            <a:avLst/>
          </a:prstGeom>
          <a:noFill/>
          <a:ln w="9525">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500">
              <a:solidFill>
                <a:prstClr val="white"/>
              </a:solidFill>
              <a:latin typeface="+mn-lt"/>
              <a:ea typeface="+mn-ea"/>
              <a:cs typeface="+mn-cs"/>
              <a:sym typeface="+mn-lt"/>
            </a:endParaRPr>
          </a:p>
        </p:txBody>
      </p:sp>
    </p:spTree>
    <p:extLst>
      <p:ext uri="{BB962C8B-B14F-4D97-AF65-F5344CB8AC3E}">
        <p14:creationId xmlns:p14="http://schemas.microsoft.com/office/powerpoint/2010/main" val="8208911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D. En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870026475"/>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53258" name="think-cell Slide" r:id="rId5" imgW="384" imgH="384" progId="TCLayout.ActiveDocument.1">
                  <p:embed/>
                </p:oleObj>
              </mc:Choice>
              <mc:Fallback>
                <p:oleObj name="think-cell Slide" r:id="rId5" imgW="384" imgH="384"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50D1A4DD-1E19-45BF-AC08-5F583FB65A1B}"/>
              </a:ext>
            </a:extLst>
          </p:cNvPr>
          <p:cNvSpPr>
            <a:spLocks noGrp="1"/>
          </p:cNvSpPr>
          <p:nvPr>
            <p:ph type="ftr" sz="quarter" idx="10"/>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26959467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043786869"/>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525322"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5"/>
                        <a:ext cx="1190" cy="1191"/>
                      </a:xfrm>
                      <a:prstGeom prst="rect">
                        <a:avLst/>
                      </a:prstGeom>
                    </p:spPr>
                  </p:pic>
                </p:oleObj>
              </mc:Fallback>
            </mc:AlternateContent>
          </a:graphicData>
        </a:graphic>
      </p:graphicFrame>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7" name="Title 1"/>
          <p:cNvSpPr txBox="1">
            <a:spLocks/>
          </p:cNvSpPr>
          <p:nvPr userDrawn="1"/>
        </p:nvSpPr>
        <p:spPr>
          <a:xfrm>
            <a:off x="472502" y="467532"/>
            <a:ext cx="5392499" cy="346249"/>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500">
                <a:solidFill>
                  <a:srgbClr val="002D3F"/>
                </a:solidFill>
                <a:latin typeface="+mn-lt"/>
                <a:ea typeface="+mn-ea"/>
                <a:cs typeface="+mn-cs"/>
                <a:sym typeface="+mn-lt"/>
              </a:rPr>
              <a:t>Agenda</a:t>
            </a:r>
          </a:p>
        </p:txBody>
      </p:sp>
      <p:cxnSp>
        <p:nvCxnSpPr>
          <p:cNvPr id="9" name="Straight Connector 8"/>
          <p:cNvCxnSpPr/>
          <p:nvPr userDrawn="1"/>
        </p:nvCxnSpPr>
        <p:spPr bwMode="white">
          <a:xfrm>
            <a:off x="464174" y="905338"/>
            <a:ext cx="8682228" cy="0"/>
          </a:xfrm>
          <a:prstGeom prst="line">
            <a:avLst/>
          </a:prstGeom>
          <a:ln w="9525" cmpd="sng">
            <a:solidFill>
              <a:srgbClr val="002D3F"/>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2233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1023763280"/>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526346"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2753304" y="2"/>
            <a:ext cx="312713" cy="5148263"/>
          </a:xfrm>
          <a:prstGeom prst="rect">
            <a:avLst/>
          </a:prstGeom>
        </p:spPr>
      </p:pic>
      <p:sp>
        <p:nvSpPr>
          <p:cNvPr id="26" name="Rectangle 25"/>
          <p:cNvSpPr/>
          <p:nvPr userDrawn="1"/>
        </p:nvSpPr>
        <p:spPr bwMode="ltGray">
          <a:xfrm>
            <a:off x="3060573" y="-982"/>
            <a:ext cx="6083428" cy="51492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2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28" name="TextBox 27"/>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mn-lt"/>
            </a:endParaRPr>
          </a:p>
        </p:txBody>
      </p:sp>
      <p:sp>
        <p:nvSpPr>
          <p:cNvPr id="10" name="TextBox 9"/>
          <p:cNvSpPr txBox="1"/>
          <p:nvPr userDrawn="1"/>
        </p:nvSpPr>
        <p:spPr>
          <a:xfrm>
            <a:off x="472503" y="2448877"/>
            <a:ext cx="870785" cy="249299"/>
          </a:xfrm>
          <a:prstGeom prst="rect">
            <a:avLst/>
          </a:prstGeom>
          <a:noFill/>
        </p:spPr>
        <p:txBody>
          <a:bodyPr wrap="square" lIns="0" tIns="0" rIns="0" bIns="0" rtlCol="0" anchor="t">
            <a:spAutoFit/>
          </a:bodyPr>
          <a:lstStyle/>
          <a:p>
            <a:pPr>
              <a:lnSpc>
                <a:spcPct val="90000"/>
              </a:lnSpc>
              <a:spcAft>
                <a:spcPts val="450"/>
              </a:spcAft>
            </a:pPr>
            <a:r>
              <a:rPr lang="en-US" sz="1800">
                <a:solidFill>
                  <a:schemeClr val="bg1"/>
                </a:solidFill>
                <a:latin typeface="+mn-lt"/>
                <a:ea typeface="+mn-ea"/>
                <a:cs typeface="+mn-cs"/>
                <a:sym typeface="+mn-lt"/>
              </a:rPr>
              <a:t>Agenda</a:t>
            </a:r>
          </a:p>
        </p:txBody>
      </p:sp>
    </p:spTree>
    <p:extLst>
      <p:ext uri="{BB962C8B-B14F-4D97-AF65-F5344CB8AC3E}">
        <p14:creationId xmlns:p14="http://schemas.microsoft.com/office/powerpoint/2010/main" val="22086677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2260790031"/>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527370"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13" name="Freeform 12"/>
          <p:cNvSpPr/>
          <p:nvPr/>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17" name="Freeform 12"/>
          <p:cNvSpPr/>
          <p:nvPr userDrawn="1"/>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20" name="JS SlideHeader"/>
          <p:cNvSpPr txBox="1"/>
          <p:nvPr userDrawn="1"/>
        </p:nvSpPr>
        <p:spPr>
          <a:xfrm>
            <a:off x="457200" y="2505561"/>
            <a:ext cx="2129850" cy="181909"/>
          </a:xfrm>
          <a:prstGeom prst="rect">
            <a:avLst/>
          </a:prstGeom>
          <a:noFill/>
        </p:spPr>
        <p:txBody>
          <a:bodyPr wrap="square" lIns="0" tIns="0" rIns="0" bIns="0" rtlCol="0" anchor="ctr">
            <a:spAutoFit/>
          </a:bodyPr>
          <a:lstStyle/>
          <a:p>
            <a:pPr marL="0" indent="0" algn="ctr">
              <a:lnSpc>
                <a:spcPct val="106000"/>
              </a:lnSpc>
              <a:spcAft>
                <a:spcPts val="525"/>
              </a:spcAft>
              <a:buFontTx/>
              <a:buNone/>
            </a:pPr>
            <a:r>
              <a:rPr lang="en-US" sz="1200" b="1" i="0" u="none">
                <a:solidFill>
                  <a:srgbClr val="FF0000"/>
                </a:solidFill>
                <a:latin typeface="Arial" panose="020B0604020202020204" pitchFamily="34" charset="0"/>
                <a:ea typeface="+mn-ea"/>
                <a:cs typeface="+mn-cs"/>
                <a:sym typeface="+mn-lt"/>
              </a:rPr>
              <a:t>Table of contents</a:t>
            </a:r>
          </a:p>
        </p:txBody>
      </p:sp>
      <p:sp>
        <p:nvSpPr>
          <p:cNvPr id="24"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9" name="TextBox 18"/>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331478" y="2692554"/>
            <a:ext cx="1023938" cy="2539571"/>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8232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3.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49200"/>
            <a:ext cx="6364188" cy="993775"/>
          </a:xfrm>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36918135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942173257"/>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29418" name="think-cell Slide" r:id="rId6" imgW="384" imgH="384" progId="TCLayout.ActiveDocument.1">
                  <p:embed/>
                </p:oleObj>
              </mc:Choice>
              <mc:Fallback>
                <p:oleObj name="think-cell Slide" r:id="rId6" imgW="384" imgH="384"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5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Title 1"/>
          <p:cNvSpPr>
            <a:spLocks noGrp="1"/>
          </p:cNvSpPr>
          <p:nvPr>
            <p:ph type="ctrTitle" hasCustomPrompt="1"/>
          </p:nvPr>
        </p:nvSpPr>
        <p:spPr>
          <a:xfrm>
            <a:off x="864000" y="2044800"/>
            <a:ext cx="6858000" cy="457323"/>
          </a:xfrm>
        </p:spPr>
        <p:txBody>
          <a:bodyPr vert="horz" lIns="0" tIns="0" rIns="0" bIns="0" rtlCol="0" anchor="t" anchorCtr="0">
            <a:normAutofit/>
          </a:bodyPr>
          <a:lstStyle>
            <a:lvl1pPr>
              <a:defRPr kumimoji="0" lang="en-US" b="1" i="0" u="none" strike="noStrike" cap="none" spc="0" normalizeH="0" baseline="0" dirty="0">
                <a:ln>
                  <a:noFill/>
                </a:ln>
                <a:solidFill>
                  <a:prstClr val="white"/>
                </a:solidFill>
                <a:effectLst/>
                <a:uLnTx/>
                <a:uFillTx/>
              </a:defRPr>
            </a:lvl1pPr>
          </a:lstStyle>
          <a:p>
            <a:pPr marL="0" marR="0" lvl="0" indent="0" defTabSz="914400" fontAlgn="auto">
              <a:spcAft>
                <a:spcPts val="0"/>
              </a:spcAft>
              <a:buClrTx/>
              <a:buSzTx/>
              <a:buFontTx/>
              <a:tabLst/>
            </a:pPr>
            <a:r>
              <a:rPr lang="en-US"/>
              <a:t>Title of the presentation</a:t>
            </a:r>
          </a:p>
        </p:txBody>
      </p:sp>
      <p:sp>
        <p:nvSpPr>
          <p:cNvPr id="17" name="Subtitle 2"/>
          <p:cNvSpPr>
            <a:spLocks noGrp="1"/>
          </p:cNvSpPr>
          <p:nvPr>
            <p:ph type="subTitle" idx="1" hasCustomPrompt="1"/>
          </p:nvPr>
        </p:nvSpPr>
        <p:spPr>
          <a:xfrm>
            <a:off x="864000" y="2574000"/>
            <a:ext cx="6858000" cy="432179"/>
          </a:xfrm>
        </p:spPr>
        <p:txBody>
          <a:bodyPr vert="horz" lIns="0" tIns="0" rIns="0" bIns="0" rtlCol="0">
            <a:normAutofit/>
          </a:bodyPr>
          <a:lstStyle>
            <a:lvl1pPr>
              <a:defRPr kumimoji="0" lang="en-AU" sz="1800" b="1" i="0" u="none" strike="noStrike" cap="none" spc="0" normalizeH="0" baseline="0" dirty="0">
                <a:ln>
                  <a:noFill/>
                </a:ln>
                <a:solidFill>
                  <a:srgbClr val="E7E6E6"/>
                </a:solidFill>
                <a:effectLst/>
                <a:uLnTx/>
                <a:uFillTx/>
              </a:defRPr>
            </a:lvl1pPr>
          </a:lstStyle>
          <a:p>
            <a:pPr marR="0" lvl="0" defTabSz="914400" fontAlgn="auto">
              <a:lnSpc>
                <a:spcPct val="90000"/>
              </a:lnSpc>
              <a:spcBef>
                <a:spcPts val="1000"/>
              </a:spcBef>
              <a:spcAft>
                <a:spcPts val="0"/>
              </a:spcAft>
              <a:buClrTx/>
              <a:buSzTx/>
              <a:buNone/>
              <a:tabLst/>
            </a:pPr>
            <a:r>
              <a:rPr lang="en-AU" b="1">
                <a:solidFill>
                  <a:schemeClr val="bg2"/>
                </a:solidFill>
              </a:rPr>
              <a:t>Subtitle style  </a:t>
            </a:r>
            <a:r>
              <a:rPr lang="en-AU" b="1">
                <a:solidFill>
                  <a:srgbClr val="E9A913"/>
                </a:solidFill>
              </a:rPr>
              <a:t>|</a:t>
            </a:r>
            <a:r>
              <a:rPr lang="en-AU" b="1">
                <a:solidFill>
                  <a:schemeClr val="bg2"/>
                </a:solidFill>
              </a:rPr>
              <a:t>  et </a:t>
            </a:r>
            <a:r>
              <a:rPr lang="en-AU" b="1" err="1">
                <a:solidFill>
                  <a:schemeClr val="bg2"/>
                </a:solidFill>
              </a:rPr>
              <a:t>milliaea</a:t>
            </a:r>
            <a:r>
              <a:rPr lang="en-AU" b="1">
                <a:solidFill>
                  <a:schemeClr val="bg2"/>
                </a:solidFill>
              </a:rPr>
              <a:t> </a:t>
            </a:r>
            <a:r>
              <a:rPr lang="en-AU" b="1" err="1">
                <a:solidFill>
                  <a:schemeClr val="bg2"/>
                </a:solidFill>
              </a:rPr>
              <a:t>doluptatur</a:t>
            </a:r>
            <a:r>
              <a:rPr lang="en-AU" b="1">
                <a:solidFill>
                  <a:schemeClr val="bg2"/>
                </a:solidFill>
              </a:rPr>
              <a:t>  </a:t>
            </a:r>
            <a:r>
              <a:rPr lang="en-AU" b="1">
                <a:solidFill>
                  <a:srgbClr val="E9A913"/>
                </a:solidFill>
              </a:rPr>
              <a:t>|</a:t>
            </a:r>
            <a:r>
              <a:rPr lang="en-AU" b="1">
                <a:solidFill>
                  <a:schemeClr val="bg2"/>
                </a:solidFill>
              </a:rPr>
              <a:t>  as </a:t>
            </a:r>
            <a:r>
              <a:rPr lang="en-AU" b="1" err="1">
                <a:solidFill>
                  <a:schemeClr val="bg2"/>
                </a:solidFill>
              </a:rPr>
              <a:t>molupti</a:t>
            </a:r>
            <a:r>
              <a:rPr lang="en-AU" b="1">
                <a:solidFill>
                  <a:schemeClr val="bg2"/>
                </a:solidFill>
              </a:rPr>
              <a:t> </a:t>
            </a:r>
            <a:r>
              <a:rPr lang="en-AU" b="1" err="1">
                <a:solidFill>
                  <a:schemeClr val="bg2"/>
                </a:solidFill>
              </a:rPr>
              <a:t>oribus</a:t>
            </a:r>
            <a:endParaRPr lang="en-AU" b="1">
              <a:solidFill>
                <a:schemeClr val="bg2"/>
              </a:solidFill>
            </a:endParaRPr>
          </a:p>
        </p:txBody>
      </p:sp>
      <p:sp>
        <p:nvSpPr>
          <p:cNvPr id="2" name="Footer Placeholder 1">
            <a:extLst>
              <a:ext uri="{FF2B5EF4-FFF2-40B4-BE49-F238E27FC236}">
                <a16:creationId xmlns:a16="http://schemas.microsoft.com/office/drawing/2014/main" id="{E73E7DC8-BA82-4191-B2C6-C44D0105C087}"/>
              </a:ext>
            </a:extLst>
          </p:cNvPr>
          <p:cNvSpPr>
            <a:spLocks noGrp="1"/>
          </p:cNvSpPr>
          <p:nvPr>
            <p:ph type="ftr" sz="quarter" idx="10"/>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37604107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978454075"/>
              </p:ext>
            </p:extLst>
          </p:nvPr>
        </p:nvGraphicFramePr>
        <p:xfrm>
          <a:off x="1192" y="1192"/>
          <a:ext cx="1191" cy="1192"/>
        </p:xfrm>
        <a:graphic>
          <a:graphicData uri="http://schemas.openxmlformats.org/presentationml/2006/ole">
            <mc:AlternateContent xmlns:mc="http://schemas.openxmlformats.org/markup-compatibility/2006">
              <mc:Choice xmlns:v="urn:schemas-microsoft-com:vml" Requires="v">
                <p:oleObj spid="_x0000_s530442"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2" y="1192"/>
                        <a:ext cx="1191" cy="1192"/>
                      </a:xfrm>
                      <a:prstGeom prst="rect">
                        <a:avLst/>
                      </a:prstGeom>
                    </p:spPr>
                  </p:pic>
                </p:oleObj>
              </mc:Fallback>
            </mc:AlternateContent>
          </a:graphicData>
        </a:graphic>
      </p:graphicFrame>
      <p:sp>
        <p:nvSpPr>
          <p:cNvPr id="8" name="Rectangle 7"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3" name="Date Placeholder 2"/>
          <p:cNvSpPr>
            <a:spLocks noGrp="1"/>
          </p:cNvSpPr>
          <p:nvPr>
            <p:ph type="dt" sz="half" idx="10"/>
          </p:nvPr>
        </p:nvSpPr>
        <p:spPr>
          <a:xfrm>
            <a:off x="7258051" y="4808225"/>
            <a:ext cx="1111538" cy="115523"/>
          </a:xfrm>
          <a:prstGeom prst="rect">
            <a:avLst/>
          </a:prstGeom>
        </p:spPr>
        <p:txBody>
          <a:bodyPr/>
          <a:lstStyle>
            <a:lvl1pPr>
              <a:defRPr>
                <a:latin typeface="+mn-lt"/>
                <a:ea typeface="+mn-ea"/>
                <a:cs typeface="+mn-cs"/>
                <a:sym typeface="+mn-lt"/>
              </a:defRPr>
            </a:lvl1pPr>
          </a:lstStyle>
          <a:p>
            <a:endParaRPr lang="en-US"/>
          </a:p>
        </p:txBody>
      </p:sp>
      <p:sp>
        <p:nvSpPr>
          <p:cNvPr id="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5" name="Title 4"/>
          <p:cNvSpPr>
            <a:spLocks noGrp="1"/>
          </p:cNvSpPr>
          <p:nvPr>
            <p:ph type="title" hasCustomPrompt="1"/>
          </p:nvPr>
        </p:nvSpPr>
        <p:spPr>
          <a:xfrm>
            <a:off x="457200" y="349200"/>
            <a:ext cx="6364188" cy="993775"/>
          </a:xfrm>
          <a:prstGeom prst="rect">
            <a:avLst/>
          </a:prstGeom>
        </p:spPr>
        <p:txBody>
          <a:bodyPr vert="horz" wrap="square" lIns="0" tIns="0" rIns="0" bIns="0" rtlCol="0" anchor="ctr">
            <a:normAutofit/>
          </a:bodyPr>
          <a:lstStyle>
            <a:lvl1pPr>
              <a:defRPr lang="en-US" dirty="0"/>
            </a:lvl1pPr>
          </a:lstStyle>
          <a:p>
            <a:pPr marL="0" lvl="0" defTabSz="914400"/>
            <a:r>
              <a:rPr lang="en-US"/>
              <a:t>Click to add title</a:t>
            </a:r>
          </a:p>
        </p:txBody>
      </p:sp>
      <p:pic>
        <p:nvPicPr>
          <p:cNvPr id="13" name="Picture 12"/>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95"/>
            <a:ext cx="9144000" cy="5148072"/>
          </a:xfrm>
          <a:prstGeom prst="rect">
            <a:avLst/>
          </a:prstGeom>
        </p:spPr>
      </p:pic>
    </p:spTree>
    <p:extLst>
      <p:ext uri="{BB962C8B-B14F-4D97-AF65-F5344CB8AC3E}">
        <p14:creationId xmlns:p14="http://schemas.microsoft.com/office/powerpoint/2010/main" val="3994493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p:cSld name="Disclaim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6188094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31466"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10"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2131620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7.xml><?xml version="1.0" encoding="utf-8"?>
<p:sldLayout xmlns:a="http://schemas.openxmlformats.org/drawingml/2006/main" xmlns:r="http://schemas.openxmlformats.org/officeDocument/2006/relationships" xmlns:p="http://schemas.openxmlformats.org/presentationml/2006/main" showMasterSp="0" type="blank" preserve="1">
  <p:cSld name="En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208994954"/>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532490" name="think-cell Slide" r:id="rId5" imgW="384" imgH="384" progId="TCLayout.ActiveDocument.1">
                  <p:embed/>
                </p:oleObj>
              </mc:Choice>
              <mc:Fallback>
                <p:oleObj name="think-cell Slide" r:id="rId5" imgW="384" imgH="384"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592AD3C5-2EFB-4B42-B288-B56E65F2C051}"/>
              </a:ext>
            </a:extLst>
          </p:cNvPr>
          <p:cNvSpPr>
            <a:spLocks noGrp="1"/>
          </p:cNvSpPr>
          <p:nvPr>
            <p:ph type="ftr" sz="quarter" idx="10"/>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3448763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4233141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3351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grpSp>
        <p:nvGrpSpPr>
          <p:cNvPr id="55" name="Group 54"/>
          <p:cNvGrpSpPr/>
          <p:nvPr userDrawn="1"/>
        </p:nvGrpSpPr>
        <p:grpSpPr>
          <a:xfrm>
            <a:off x="900" y="-1949"/>
            <a:ext cx="9142200" cy="5152160"/>
            <a:chOff x="900" y="-1949"/>
            <a:chExt cx="9142200" cy="5152160"/>
          </a:xfrm>
        </p:grpSpPr>
        <p:sp>
          <p:nvSpPr>
            <p:cNvPr id="93" name="Slide edges"/>
            <p:cNvSpPr>
              <a:spLocks/>
            </p:cNvSpPr>
            <p:nvPr/>
          </p:nvSpPr>
          <p:spPr bwMode="auto">
            <a:xfrm>
              <a:off x="900" y="-1949"/>
              <a:ext cx="9142200" cy="515216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A4A7A9"/>
            </a:solidFill>
            <a:ln>
              <a:noFill/>
            </a:ln>
          </p:spPr>
          <p:txBody>
            <a:bodyPr vert="horz" wrap="square" lIns="68580" tIns="34290" rIns="68580" bIns="34290" numCol="1" anchor="t" anchorCtr="0" compatLnSpc="1">
              <a:prstTxWarp prst="textNoShape">
                <a:avLst/>
              </a:prstTxWarp>
            </a:bodyPr>
            <a:lstStyle/>
            <a:p>
              <a:pPr>
                <a:defRPr/>
              </a:pPr>
              <a:endParaRPr lang="en-US">
                <a:solidFill>
                  <a:srgbClr val="575757"/>
                </a:solidFill>
              </a:endParaRPr>
            </a:p>
          </p:txBody>
        </p:sp>
        <p:sp>
          <p:nvSpPr>
            <p:cNvPr id="94" name="Footnote measure"/>
            <p:cNvSpPr>
              <a:spLocks noChangeArrowheads="1"/>
            </p:cNvSpPr>
            <p:nvPr/>
          </p:nvSpPr>
          <p:spPr bwMode="auto">
            <a:xfrm>
              <a:off x="457201" y="4589938"/>
              <a:ext cx="8204454" cy="332399"/>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5" name="Whitespace measure"/>
            <p:cNvSpPr>
              <a:spLocks noChangeArrowheads="1"/>
            </p:cNvSpPr>
            <p:nvPr/>
          </p:nvSpPr>
          <p:spPr bwMode="auto">
            <a:xfrm>
              <a:off x="457201" y="1131085"/>
              <a:ext cx="8204454" cy="435777"/>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6" name="Rectangle 6"/>
            <p:cNvSpPr>
              <a:spLocks noChangeArrowheads="1"/>
            </p:cNvSpPr>
            <p:nvPr/>
          </p:nvSpPr>
          <p:spPr bwMode="auto">
            <a:xfrm>
              <a:off x="471599" y="1129023"/>
              <a:ext cx="8206874" cy="43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7" name="No-fly zone"/>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close/>
                  <a:moveTo>
                    <a:pt x="6021" y="0"/>
                  </a:moveTo>
                  <a:lnTo>
                    <a:pt x="0" y="0"/>
                  </a:lnTo>
                  <a:lnTo>
                    <a:pt x="0" y="3390"/>
                  </a:lnTo>
                  <a:lnTo>
                    <a:pt x="6021" y="3390"/>
                  </a:lnTo>
                  <a:lnTo>
                    <a:pt x="6021" y="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8" name="Freeform 8"/>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moveTo>
                    <a:pt x="6021" y="0"/>
                  </a:moveTo>
                  <a:lnTo>
                    <a:pt x="0" y="0"/>
                  </a:lnTo>
                  <a:lnTo>
                    <a:pt x="0" y="3390"/>
                  </a:lnTo>
                  <a:lnTo>
                    <a:pt x="6021" y="3390"/>
                  </a:lnTo>
                  <a:lnTo>
                    <a:pt x="60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nvGrpSpPr>
            <p:cNvPr id="99" name="Gutter space"/>
            <p:cNvGrpSpPr/>
            <p:nvPr/>
          </p:nvGrpSpPr>
          <p:grpSpPr>
            <a:xfrm>
              <a:off x="951744" y="470043"/>
              <a:ext cx="7215368" cy="4119894"/>
              <a:chOff x="2322513" y="1258888"/>
              <a:chExt cx="7543800" cy="4341813"/>
            </a:xfrm>
            <a:solidFill>
              <a:schemeClr val="accent5">
                <a:alpha val="15000"/>
              </a:schemeClr>
            </a:solidFill>
          </p:grpSpPr>
          <p:sp>
            <p:nvSpPr>
              <p:cNvPr id="124" name="Rectangle 34"/>
              <p:cNvSpPr>
                <a:spLocks noChangeArrowheads="1"/>
              </p:cNvSpPr>
              <p:nvPr/>
            </p:nvSpPr>
            <p:spPr bwMode="auto">
              <a:xfrm>
                <a:off x="6716713" y="1258888"/>
                <a:ext cx="227013"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5" name="Rectangle 35"/>
              <p:cNvSpPr>
                <a:spLocks noChangeArrowheads="1"/>
              </p:cNvSpPr>
              <p:nvPr/>
            </p:nvSpPr>
            <p:spPr bwMode="auto">
              <a:xfrm>
                <a:off x="818356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6" name="Rectangle 36"/>
              <p:cNvSpPr>
                <a:spLocks noChangeArrowheads="1"/>
              </p:cNvSpPr>
              <p:nvPr/>
            </p:nvSpPr>
            <p:spPr bwMode="auto">
              <a:xfrm>
                <a:off x="7451726"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7" name="Rectangle 37"/>
              <p:cNvSpPr>
                <a:spLocks noChangeArrowheads="1"/>
              </p:cNvSpPr>
              <p:nvPr/>
            </p:nvSpPr>
            <p:spPr bwMode="auto">
              <a:xfrm>
                <a:off x="89154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8" name="Rectangle 38"/>
              <p:cNvSpPr>
                <a:spLocks noChangeArrowheads="1"/>
              </p:cNvSpPr>
              <p:nvPr/>
            </p:nvSpPr>
            <p:spPr bwMode="auto">
              <a:xfrm>
                <a:off x="9647238" y="1258888"/>
                <a:ext cx="219075"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9" name="Rectangle 39"/>
              <p:cNvSpPr>
                <a:spLocks noChangeArrowheads="1"/>
              </p:cNvSpPr>
              <p:nvPr/>
            </p:nvSpPr>
            <p:spPr bwMode="auto">
              <a:xfrm>
                <a:off x="5984876" y="1258888"/>
                <a:ext cx="23018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0" name="Rectangle 40"/>
              <p:cNvSpPr>
                <a:spLocks noChangeArrowheads="1"/>
              </p:cNvSpPr>
              <p:nvPr/>
            </p:nvSpPr>
            <p:spPr bwMode="auto">
              <a:xfrm>
                <a:off x="2322513" y="1258888"/>
                <a:ext cx="228600"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1" name="Rectangle 41"/>
              <p:cNvSpPr>
                <a:spLocks noChangeArrowheads="1"/>
              </p:cNvSpPr>
              <p:nvPr/>
            </p:nvSpPr>
            <p:spPr bwMode="auto">
              <a:xfrm>
                <a:off x="305911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2" name="Rectangle 42"/>
              <p:cNvSpPr>
                <a:spLocks noChangeArrowheads="1"/>
              </p:cNvSpPr>
              <p:nvPr/>
            </p:nvSpPr>
            <p:spPr bwMode="auto">
              <a:xfrm>
                <a:off x="379095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3" name="Rectangle 43"/>
              <p:cNvSpPr>
                <a:spLocks noChangeArrowheads="1"/>
              </p:cNvSpPr>
              <p:nvPr/>
            </p:nvSpPr>
            <p:spPr bwMode="auto">
              <a:xfrm>
                <a:off x="45212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8" name="Rectangle 44"/>
              <p:cNvSpPr>
                <a:spLocks noChangeArrowheads="1"/>
              </p:cNvSpPr>
              <p:nvPr/>
            </p:nvSpPr>
            <p:spPr bwMode="auto">
              <a:xfrm>
                <a:off x="5253038"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grpSp>
          <p:nvGrpSpPr>
            <p:cNvPr id="100" name="Group 99"/>
            <p:cNvGrpSpPr/>
            <p:nvPr/>
          </p:nvGrpSpPr>
          <p:grpSpPr>
            <a:xfrm>
              <a:off x="900" y="470043"/>
              <a:ext cx="9142200" cy="4119894"/>
              <a:chOff x="900" y="470043"/>
              <a:chExt cx="9142200" cy="4119894"/>
            </a:xfrm>
          </p:grpSpPr>
          <p:sp>
            <p:nvSpPr>
              <p:cNvPr id="104" name="Line 14"/>
              <p:cNvSpPr>
                <a:spLocks noChangeShapeType="1"/>
              </p:cNvSpPr>
              <p:nvPr/>
            </p:nvSpPr>
            <p:spPr bwMode="auto">
              <a:xfrm>
                <a:off x="900" y="68940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5" name="Line 15"/>
              <p:cNvSpPr>
                <a:spLocks noChangeShapeType="1"/>
              </p:cNvSpPr>
              <p:nvPr/>
            </p:nvSpPr>
            <p:spPr bwMode="auto">
              <a:xfrm>
                <a:off x="900" y="470043"/>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6" name="Line 16"/>
              <p:cNvSpPr>
                <a:spLocks noChangeShapeType="1"/>
              </p:cNvSpPr>
              <p:nvPr/>
            </p:nvSpPr>
            <p:spPr bwMode="auto">
              <a:xfrm>
                <a:off x="900" y="458993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7" name="Line 17"/>
              <p:cNvSpPr>
                <a:spLocks noChangeShapeType="1"/>
              </p:cNvSpPr>
              <p:nvPr/>
            </p:nvSpPr>
            <p:spPr bwMode="auto">
              <a:xfrm>
                <a:off x="900" y="908771"/>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8" name="Line 18"/>
              <p:cNvSpPr>
                <a:spLocks noChangeShapeType="1"/>
              </p:cNvSpPr>
              <p:nvPr/>
            </p:nvSpPr>
            <p:spPr bwMode="auto">
              <a:xfrm>
                <a:off x="900" y="1128135"/>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9" name="Line 19"/>
              <p:cNvSpPr>
                <a:spLocks noChangeShapeType="1"/>
              </p:cNvSpPr>
              <p:nvPr/>
            </p:nvSpPr>
            <p:spPr bwMode="auto">
              <a:xfrm>
                <a:off x="900" y="1347499"/>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0" name="Line 20"/>
              <p:cNvSpPr>
                <a:spLocks noChangeShapeType="1"/>
              </p:cNvSpPr>
              <p:nvPr/>
            </p:nvSpPr>
            <p:spPr bwMode="auto">
              <a:xfrm>
                <a:off x="900" y="156686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1" name="Line 21"/>
              <p:cNvSpPr>
                <a:spLocks noChangeShapeType="1"/>
              </p:cNvSpPr>
              <p:nvPr/>
            </p:nvSpPr>
            <p:spPr bwMode="auto">
              <a:xfrm>
                <a:off x="900" y="178279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2" name="Line 22"/>
              <p:cNvSpPr>
                <a:spLocks noChangeShapeType="1"/>
              </p:cNvSpPr>
              <p:nvPr/>
            </p:nvSpPr>
            <p:spPr bwMode="auto">
              <a:xfrm>
                <a:off x="900" y="199873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3" name="Line 23"/>
              <p:cNvSpPr>
                <a:spLocks noChangeShapeType="1"/>
              </p:cNvSpPr>
              <p:nvPr/>
            </p:nvSpPr>
            <p:spPr bwMode="auto">
              <a:xfrm>
                <a:off x="900" y="221466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4" name="Line 24"/>
              <p:cNvSpPr>
                <a:spLocks noChangeShapeType="1"/>
              </p:cNvSpPr>
              <p:nvPr/>
            </p:nvSpPr>
            <p:spPr bwMode="auto">
              <a:xfrm>
                <a:off x="900" y="243059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5" name="Line 25"/>
              <p:cNvSpPr>
                <a:spLocks noChangeShapeType="1"/>
              </p:cNvSpPr>
              <p:nvPr/>
            </p:nvSpPr>
            <p:spPr bwMode="auto">
              <a:xfrm>
                <a:off x="900" y="264653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6" name="Line 26"/>
              <p:cNvSpPr>
                <a:spLocks noChangeShapeType="1"/>
              </p:cNvSpPr>
              <p:nvPr/>
            </p:nvSpPr>
            <p:spPr bwMode="auto">
              <a:xfrm>
                <a:off x="900" y="286246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7" name="Line 27"/>
              <p:cNvSpPr>
                <a:spLocks noChangeShapeType="1"/>
              </p:cNvSpPr>
              <p:nvPr/>
            </p:nvSpPr>
            <p:spPr bwMode="auto">
              <a:xfrm>
                <a:off x="900" y="307840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8" name="Line 28"/>
              <p:cNvSpPr>
                <a:spLocks noChangeShapeType="1"/>
              </p:cNvSpPr>
              <p:nvPr/>
            </p:nvSpPr>
            <p:spPr bwMode="auto">
              <a:xfrm>
                <a:off x="900" y="329433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9" name="Line 29"/>
              <p:cNvSpPr>
                <a:spLocks noChangeShapeType="1"/>
              </p:cNvSpPr>
              <p:nvPr/>
            </p:nvSpPr>
            <p:spPr bwMode="auto">
              <a:xfrm>
                <a:off x="900" y="351026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20" name="Line 30"/>
              <p:cNvSpPr>
                <a:spLocks noChangeShapeType="1"/>
              </p:cNvSpPr>
              <p:nvPr/>
            </p:nvSpPr>
            <p:spPr bwMode="auto">
              <a:xfrm>
                <a:off x="900" y="372620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21" name="Line 31"/>
              <p:cNvSpPr>
                <a:spLocks noChangeShapeType="1"/>
              </p:cNvSpPr>
              <p:nvPr/>
            </p:nvSpPr>
            <p:spPr bwMode="auto">
              <a:xfrm>
                <a:off x="900" y="394213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22" name="Line 32"/>
              <p:cNvSpPr>
                <a:spLocks noChangeShapeType="1"/>
              </p:cNvSpPr>
              <p:nvPr/>
            </p:nvSpPr>
            <p:spPr bwMode="auto">
              <a:xfrm>
                <a:off x="900" y="415807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23" name="Line 33"/>
              <p:cNvSpPr>
                <a:spLocks noChangeShapeType="1"/>
              </p:cNvSpPr>
              <p:nvPr/>
            </p:nvSpPr>
            <p:spPr bwMode="auto">
              <a:xfrm>
                <a:off x="900" y="437400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grpSp>
        <p:sp>
          <p:nvSpPr>
            <p:cNvPr id="101" name="Five column measure"/>
            <p:cNvSpPr>
              <a:spLocks noEditPoints="1"/>
            </p:cNvSpPr>
            <p:nvPr/>
          </p:nvSpPr>
          <p:spPr bwMode="auto">
            <a:xfrm>
              <a:off x="471599" y="4456917"/>
              <a:ext cx="8206874" cy="50108"/>
            </a:xfrm>
            <a:custGeom>
              <a:avLst/>
              <a:gdLst>
                <a:gd name="T0" fmla="*/ 1113 w 5405"/>
                <a:gd name="T1" fmla="*/ 0 h 33"/>
                <a:gd name="T2" fmla="*/ 2068 w 5405"/>
                <a:gd name="T3" fmla="*/ 0 h 33"/>
                <a:gd name="T4" fmla="*/ 2068 w 5405"/>
                <a:gd name="T5" fmla="*/ 33 h 33"/>
                <a:gd name="T6" fmla="*/ 1113 w 5405"/>
                <a:gd name="T7" fmla="*/ 33 h 33"/>
                <a:gd name="T8" fmla="*/ 1113 w 5405"/>
                <a:gd name="T9" fmla="*/ 0 h 33"/>
                <a:gd name="T10" fmla="*/ 1113 w 5405"/>
                <a:gd name="T11" fmla="*/ 0 h 33"/>
                <a:gd name="T12" fmla="*/ 4449 w 5405"/>
                <a:gd name="T13" fmla="*/ 0 h 33"/>
                <a:gd name="T14" fmla="*/ 4449 w 5405"/>
                <a:gd name="T15" fmla="*/ 33 h 33"/>
                <a:gd name="T16" fmla="*/ 5405 w 5405"/>
                <a:gd name="T17" fmla="*/ 33 h 33"/>
                <a:gd name="T18" fmla="*/ 5405 w 5405"/>
                <a:gd name="T19" fmla="*/ 0 h 33"/>
                <a:gd name="T20" fmla="*/ 4449 w 5405"/>
                <a:gd name="T21" fmla="*/ 0 h 33"/>
                <a:gd name="T22" fmla="*/ 4449 w 5405"/>
                <a:gd name="T23" fmla="*/ 0 h 33"/>
                <a:gd name="T24" fmla="*/ 3337 w 5405"/>
                <a:gd name="T25" fmla="*/ 0 h 33"/>
                <a:gd name="T26" fmla="*/ 3337 w 5405"/>
                <a:gd name="T27" fmla="*/ 33 h 33"/>
                <a:gd name="T28" fmla="*/ 4293 w 5405"/>
                <a:gd name="T29" fmla="*/ 33 h 33"/>
                <a:gd name="T30" fmla="*/ 4293 w 5405"/>
                <a:gd name="T31" fmla="*/ 0 h 33"/>
                <a:gd name="T32" fmla="*/ 3337 w 5405"/>
                <a:gd name="T33" fmla="*/ 0 h 33"/>
                <a:gd name="T34" fmla="*/ 3337 w 5405"/>
                <a:gd name="T35" fmla="*/ 0 h 33"/>
                <a:gd name="T36" fmla="*/ 2225 w 5405"/>
                <a:gd name="T37" fmla="*/ 0 h 33"/>
                <a:gd name="T38" fmla="*/ 2225 w 5405"/>
                <a:gd name="T39" fmla="*/ 33 h 33"/>
                <a:gd name="T40" fmla="*/ 3180 w 5405"/>
                <a:gd name="T41" fmla="*/ 33 h 33"/>
                <a:gd name="T42" fmla="*/ 3180 w 5405"/>
                <a:gd name="T43" fmla="*/ 0 h 33"/>
                <a:gd name="T44" fmla="*/ 2225 w 5405"/>
                <a:gd name="T45" fmla="*/ 0 h 33"/>
                <a:gd name="T46" fmla="*/ 2225 w 5405"/>
                <a:gd name="T47" fmla="*/ 0 h 33"/>
                <a:gd name="T48" fmla="*/ 0 w 5405"/>
                <a:gd name="T49" fmla="*/ 0 h 33"/>
                <a:gd name="T50" fmla="*/ 0 w 5405"/>
                <a:gd name="T51" fmla="*/ 33 h 33"/>
                <a:gd name="T52" fmla="*/ 955 w 5405"/>
                <a:gd name="T53" fmla="*/ 33 h 33"/>
                <a:gd name="T54" fmla="*/ 955 w 5405"/>
                <a:gd name="T55" fmla="*/ 0 h 33"/>
                <a:gd name="T56" fmla="*/ 0 w 5405"/>
                <a:gd name="T57" fmla="*/ 0 h 33"/>
                <a:gd name="T58" fmla="*/ 0 w 5405"/>
                <a:gd name="T5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05" h="33">
                  <a:moveTo>
                    <a:pt x="1113" y="0"/>
                  </a:moveTo>
                  <a:lnTo>
                    <a:pt x="2068" y="0"/>
                  </a:lnTo>
                  <a:lnTo>
                    <a:pt x="2068" y="33"/>
                  </a:lnTo>
                  <a:lnTo>
                    <a:pt x="1113" y="33"/>
                  </a:lnTo>
                  <a:lnTo>
                    <a:pt x="1113" y="0"/>
                  </a:lnTo>
                  <a:lnTo>
                    <a:pt x="1113" y="0"/>
                  </a:lnTo>
                  <a:close/>
                  <a:moveTo>
                    <a:pt x="4449" y="0"/>
                  </a:moveTo>
                  <a:lnTo>
                    <a:pt x="4449" y="33"/>
                  </a:lnTo>
                  <a:lnTo>
                    <a:pt x="5405" y="33"/>
                  </a:lnTo>
                  <a:lnTo>
                    <a:pt x="5405" y="0"/>
                  </a:lnTo>
                  <a:lnTo>
                    <a:pt x="4449" y="0"/>
                  </a:lnTo>
                  <a:lnTo>
                    <a:pt x="4449" y="0"/>
                  </a:lnTo>
                  <a:close/>
                  <a:moveTo>
                    <a:pt x="3337" y="0"/>
                  </a:moveTo>
                  <a:lnTo>
                    <a:pt x="3337" y="33"/>
                  </a:lnTo>
                  <a:lnTo>
                    <a:pt x="4293" y="33"/>
                  </a:lnTo>
                  <a:lnTo>
                    <a:pt x="4293" y="0"/>
                  </a:lnTo>
                  <a:lnTo>
                    <a:pt x="3337" y="0"/>
                  </a:lnTo>
                  <a:lnTo>
                    <a:pt x="3337" y="0"/>
                  </a:lnTo>
                  <a:close/>
                  <a:moveTo>
                    <a:pt x="2225" y="0"/>
                  </a:moveTo>
                  <a:lnTo>
                    <a:pt x="2225" y="33"/>
                  </a:lnTo>
                  <a:lnTo>
                    <a:pt x="3180" y="33"/>
                  </a:lnTo>
                  <a:lnTo>
                    <a:pt x="3180" y="0"/>
                  </a:lnTo>
                  <a:lnTo>
                    <a:pt x="2225" y="0"/>
                  </a:lnTo>
                  <a:lnTo>
                    <a:pt x="2225" y="0"/>
                  </a:lnTo>
                  <a:close/>
                  <a:moveTo>
                    <a:pt x="0" y="0"/>
                  </a:moveTo>
                  <a:lnTo>
                    <a:pt x="0" y="33"/>
                  </a:lnTo>
                  <a:lnTo>
                    <a:pt x="955" y="33"/>
                  </a:lnTo>
                  <a:lnTo>
                    <a:pt x="955" y="0"/>
                  </a:lnTo>
                  <a:lnTo>
                    <a:pt x="0" y="0"/>
                  </a:lnTo>
                  <a:lnTo>
                    <a:pt x="0" y="0"/>
                  </a:lnTo>
                  <a:close/>
                </a:path>
              </a:pathLst>
            </a:custGeom>
            <a:solidFill>
              <a:srgbClr val="A4A7A9">
                <a:alpha val="15000"/>
              </a:srgbClr>
            </a:solidFill>
            <a:ln w="9525">
              <a:noFill/>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02" name="Live space"/>
            <p:cNvSpPr/>
            <p:nvPr/>
          </p:nvSpPr>
          <p:spPr>
            <a:xfrm>
              <a:off x="457201" y="1566862"/>
              <a:ext cx="8204454" cy="3023075"/>
            </a:xfrm>
            <a:prstGeom prst="rect">
              <a:avLst/>
            </a:prstGeom>
            <a:noFill/>
            <a:ln w="9525">
              <a:solidFill>
                <a:srgbClr val="B6006A">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schemeClr val="bg1"/>
                </a:solidFill>
              </a:endParaRPr>
            </a:p>
          </p:txBody>
        </p:sp>
        <p:sp>
          <p:nvSpPr>
            <p:cNvPr id="103" name="Footnote example"/>
            <p:cNvSpPr txBox="1"/>
            <p:nvPr/>
          </p:nvSpPr>
          <p:spPr>
            <a:xfrm>
              <a:off x="457201" y="4589938"/>
              <a:ext cx="6773186" cy="332399"/>
            </a:xfrm>
            <a:prstGeom prst="rect">
              <a:avLst/>
            </a:prstGeom>
            <a:noFill/>
          </p:spPr>
          <p:txBody>
            <a:bodyPr wrap="square" lIns="0" tIns="0" rIns="0" bIns="0" rtlCol="0" anchor="b">
              <a:spAutoFit/>
            </a:bodyPr>
            <a:lstStyle/>
            <a:p>
              <a:pPr lvl="0">
                <a:lnSpc>
                  <a:spcPct val="90000"/>
                </a:lnSpc>
                <a:defRPr/>
              </a:pPr>
              <a:r>
                <a:rPr lang="en-US" sz="800">
                  <a:solidFill>
                    <a:srgbClr val="A6A6A6"/>
                  </a:solidFill>
                  <a:sym typeface="Trebuchet MS" panose="020B0603020202020204" pitchFamily="34" charset="0"/>
                </a:rPr>
                <a:t>1. xxxx  2. xxxx  3. xxxx</a:t>
              </a:r>
            </a:p>
            <a:p>
              <a:pPr lvl="0">
                <a:lnSpc>
                  <a:spcPct val="90000"/>
                </a:lnSpc>
                <a:defRPr/>
              </a:pPr>
              <a:r>
                <a:rPr lang="en-US" sz="800">
                  <a:solidFill>
                    <a:srgbClr val="A6A6A6"/>
                  </a:solidFill>
                  <a:sym typeface="Trebuchet MS" panose="020B0603020202020204" pitchFamily="34" charset="0"/>
                </a:rPr>
                <a:t>Note: List footnotes in numerical order. Footnote numbers are not bracketed. Use 8pt font. Do not put a period at the end of the note or the source</a:t>
              </a:r>
            </a:p>
            <a:p>
              <a:pPr lvl="0">
                <a:lnSpc>
                  <a:spcPct val="90000"/>
                </a:lnSpc>
                <a:defRPr/>
              </a:pPr>
              <a:r>
                <a:rPr lang="en-US" sz="800">
                  <a:solidFill>
                    <a:srgbClr val="A6A6A6"/>
                  </a:solidFill>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1430314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D. Title Only">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73215073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34538"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Title 7"/>
          <p:cNvSpPr>
            <a:spLocks noGrp="1"/>
          </p:cNvSpPr>
          <p:nvPr>
            <p:ph type="title" hasCustomPrompt="1"/>
          </p:nvPr>
        </p:nvSpPr>
        <p:spPr>
          <a:xfrm>
            <a:off x="457200" y="349200"/>
            <a:ext cx="6364188" cy="993775"/>
          </a:xfr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3811409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324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33489565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4282"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grpSp>
        <p:nvGrpSpPr>
          <p:cNvPr id="51" name="Group 50"/>
          <p:cNvGrpSpPr/>
          <p:nvPr userDrawn="1"/>
        </p:nvGrpSpPr>
        <p:grpSpPr>
          <a:xfrm>
            <a:off x="900" y="-1949"/>
            <a:ext cx="9142200" cy="5152160"/>
            <a:chOff x="900" y="-1949"/>
            <a:chExt cx="9142200" cy="5152160"/>
          </a:xfrm>
        </p:grpSpPr>
        <p:sp>
          <p:nvSpPr>
            <p:cNvPr id="52" name="Slide edges"/>
            <p:cNvSpPr>
              <a:spLocks/>
            </p:cNvSpPr>
            <p:nvPr/>
          </p:nvSpPr>
          <p:spPr bwMode="auto">
            <a:xfrm>
              <a:off x="900" y="-1949"/>
              <a:ext cx="9142200" cy="515216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A4A7A9"/>
            </a:solidFill>
            <a:ln>
              <a:noFill/>
            </a:ln>
          </p:spPr>
          <p:txBody>
            <a:bodyPr vert="horz" wrap="square" lIns="68580" tIns="34290" rIns="68580" bIns="34290" numCol="1" anchor="t" anchorCtr="0" compatLnSpc="1">
              <a:prstTxWarp prst="textNoShape">
                <a:avLst/>
              </a:prstTxWarp>
            </a:bodyPr>
            <a:lstStyle/>
            <a:p>
              <a:pPr>
                <a:defRPr/>
              </a:pPr>
              <a:endParaRPr lang="en-US">
                <a:solidFill>
                  <a:srgbClr val="575757"/>
                </a:solidFill>
              </a:endParaRPr>
            </a:p>
          </p:txBody>
        </p:sp>
        <p:sp>
          <p:nvSpPr>
            <p:cNvPr id="53" name="Footnote measure"/>
            <p:cNvSpPr>
              <a:spLocks noChangeArrowheads="1"/>
            </p:cNvSpPr>
            <p:nvPr/>
          </p:nvSpPr>
          <p:spPr bwMode="auto">
            <a:xfrm>
              <a:off x="457201" y="4589938"/>
              <a:ext cx="8204454" cy="332399"/>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54" name="Whitespace measure"/>
            <p:cNvSpPr>
              <a:spLocks noChangeArrowheads="1"/>
            </p:cNvSpPr>
            <p:nvPr/>
          </p:nvSpPr>
          <p:spPr bwMode="auto">
            <a:xfrm>
              <a:off x="457201" y="1131085"/>
              <a:ext cx="8204454" cy="435777"/>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55" name="Rectangle 6"/>
            <p:cNvSpPr>
              <a:spLocks noChangeArrowheads="1"/>
            </p:cNvSpPr>
            <p:nvPr/>
          </p:nvSpPr>
          <p:spPr bwMode="auto">
            <a:xfrm>
              <a:off x="471599" y="1129023"/>
              <a:ext cx="8206874" cy="43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57" name="No-fly zone"/>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close/>
                  <a:moveTo>
                    <a:pt x="6021" y="0"/>
                  </a:moveTo>
                  <a:lnTo>
                    <a:pt x="0" y="0"/>
                  </a:lnTo>
                  <a:lnTo>
                    <a:pt x="0" y="3390"/>
                  </a:lnTo>
                  <a:lnTo>
                    <a:pt x="6021" y="3390"/>
                  </a:lnTo>
                  <a:lnTo>
                    <a:pt x="6021" y="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58" name="Freeform 8"/>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moveTo>
                    <a:pt x="6021" y="0"/>
                  </a:moveTo>
                  <a:lnTo>
                    <a:pt x="0" y="0"/>
                  </a:lnTo>
                  <a:lnTo>
                    <a:pt x="0" y="3390"/>
                  </a:lnTo>
                  <a:lnTo>
                    <a:pt x="6021" y="3390"/>
                  </a:lnTo>
                  <a:lnTo>
                    <a:pt x="60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nvGrpSpPr>
            <p:cNvPr id="59" name="Gutter space"/>
            <p:cNvGrpSpPr/>
            <p:nvPr/>
          </p:nvGrpSpPr>
          <p:grpSpPr>
            <a:xfrm>
              <a:off x="951744" y="470043"/>
              <a:ext cx="7215368" cy="4119894"/>
              <a:chOff x="2322513" y="1258888"/>
              <a:chExt cx="7543800" cy="4341813"/>
            </a:xfrm>
            <a:solidFill>
              <a:schemeClr val="accent5">
                <a:alpha val="15000"/>
              </a:schemeClr>
            </a:solidFill>
          </p:grpSpPr>
          <p:sp>
            <p:nvSpPr>
              <p:cNvPr id="84" name="Rectangle 34"/>
              <p:cNvSpPr>
                <a:spLocks noChangeArrowheads="1"/>
              </p:cNvSpPr>
              <p:nvPr/>
            </p:nvSpPr>
            <p:spPr bwMode="auto">
              <a:xfrm>
                <a:off x="6716713" y="1258888"/>
                <a:ext cx="227013"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5" name="Rectangle 35"/>
              <p:cNvSpPr>
                <a:spLocks noChangeArrowheads="1"/>
              </p:cNvSpPr>
              <p:nvPr/>
            </p:nvSpPr>
            <p:spPr bwMode="auto">
              <a:xfrm>
                <a:off x="818356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6" name="Rectangle 36"/>
              <p:cNvSpPr>
                <a:spLocks noChangeArrowheads="1"/>
              </p:cNvSpPr>
              <p:nvPr/>
            </p:nvSpPr>
            <p:spPr bwMode="auto">
              <a:xfrm>
                <a:off x="7451726"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7" name="Rectangle 37"/>
              <p:cNvSpPr>
                <a:spLocks noChangeArrowheads="1"/>
              </p:cNvSpPr>
              <p:nvPr/>
            </p:nvSpPr>
            <p:spPr bwMode="auto">
              <a:xfrm>
                <a:off x="89154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8" name="Rectangle 38"/>
              <p:cNvSpPr>
                <a:spLocks noChangeArrowheads="1"/>
              </p:cNvSpPr>
              <p:nvPr/>
            </p:nvSpPr>
            <p:spPr bwMode="auto">
              <a:xfrm>
                <a:off x="9647238" y="1258888"/>
                <a:ext cx="219075"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9" name="Rectangle 39"/>
              <p:cNvSpPr>
                <a:spLocks noChangeArrowheads="1"/>
              </p:cNvSpPr>
              <p:nvPr/>
            </p:nvSpPr>
            <p:spPr bwMode="auto">
              <a:xfrm>
                <a:off x="5984876" y="1258888"/>
                <a:ext cx="23018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0" name="Rectangle 40"/>
              <p:cNvSpPr>
                <a:spLocks noChangeArrowheads="1"/>
              </p:cNvSpPr>
              <p:nvPr/>
            </p:nvSpPr>
            <p:spPr bwMode="auto">
              <a:xfrm>
                <a:off x="2322513" y="1258888"/>
                <a:ext cx="228600"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1" name="Rectangle 41"/>
              <p:cNvSpPr>
                <a:spLocks noChangeArrowheads="1"/>
              </p:cNvSpPr>
              <p:nvPr/>
            </p:nvSpPr>
            <p:spPr bwMode="auto">
              <a:xfrm>
                <a:off x="305911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2" name="Rectangle 42"/>
              <p:cNvSpPr>
                <a:spLocks noChangeArrowheads="1"/>
              </p:cNvSpPr>
              <p:nvPr/>
            </p:nvSpPr>
            <p:spPr bwMode="auto">
              <a:xfrm>
                <a:off x="379095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3" name="Rectangle 43"/>
              <p:cNvSpPr>
                <a:spLocks noChangeArrowheads="1"/>
              </p:cNvSpPr>
              <p:nvPr/>
            </p:nvSpPr>
            <p:spPr bwMode="auto">
              <a:xfrm>
                <a:off x="45212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4" name="Rectangle 44"/>
              <p:cNvSpPr>
                <a:spLocks noChangeArrowheads="1"/>
              </p:cNvSpPr>
              <p:nvPr/>
            </p:nvSpPr>
            <p:spPr bwMode="auto">
              <a:xfrm>
                <a:off x="5253038"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grpSp>
          <p:nvGrpSpPr>
            <p:cNvPr id="60" name="Group 59"/>
            <p:cNvGrpSpPr/>
            <p:nvPr/>
          </p:nvGrpSpPr>
          <p:grpSpPr>
            <a:xfrm>
              <a:off x="900" y="470043"/>
              <a:ext cx="9142200" cy="4119894"/>
              <a:chOff x="900" y="470043"/>
              <a:chExt cx="9142200" cy="4119894"/>
            </a:xfrm>
          </p:grpSpPr>
          <p:sp>
            <p:nvSpPr>
              <p:cNvPr id="64" name="Line 14"/>
              <p:cNvSpPr>
                <a:spLocks noChangeShapeType="1"/>
              </p:cNvSpPr>
              <p:nvPr/>
            </p:nvSpPr>
            <p:spPr bwMode="auto">
              <a:xfrm>
                <a:off x="900" y="68940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5" name="Line 15"/>
              <p:cNvSpPr>
                <a:spLocks noChangeShapeType="1"/>
              </p:cNvSpPr>
              <p:nvPr/>
            </p:nvSpPr>
            <p:spPr bwMode="auto">
              <a:xfrm>
                <a:off x="900" y="470043"/>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6" name="Line 16"/>
              <p:cNvSpPr>
                <a:spLocks noChangeShapeType="1"/>
              </p:cNvSpPr>
              <p:nvPr/>
            </p:nvSpPr>
            <p:spPr bwMode="auto">
              <a:xfrm>
                <a:off x="900" y="458993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7" name="Line 17"/>
              <p:cNvSpPr>
                <a:spLocks noChangeShapeType="1"/>
              </p:cNvSpPr>
              <p:nvPr/>
            </p:nvSpPr>
            <p:spPr bwMode="auto">
              <a:xfrm>
                <a:off x="900" y="908771"/>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8" name="Line 18"/>
              <p:cNvSpPr>
                <a:spLocks noChangeShapeType="1"/>
              </p:cNvSpPr>
              <p:nvPr/>
            </p:nvSpPr>
            <p:spPr bwMode="auto">
              <a:xfrm>
                <a:off x="900" y="1128135"/>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9" name="Line 19"/>
              <p:cNvSpPr>
                <a:spLocks noChangeShapeType="1"/>
              </p:cNvSpPr>
              <p:nvPr/>
            </p:nvSpPr>
            <p:spPr bwMode="auto">
              <a:xfrm>
                <a:off x="900" y="1347499"/>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0" name="Line 20"/>
              <p:cNvSpPr>
                <a:spLocks noChangeShapeType="1"/>
              </p:cNvSpPr>
              <p:nvPr/>
            </p:nvSpPr>
            <p:spPr bwMode="auto">
              <a:xfrm>
                <a:off x="900" y="156686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1" name="Line 21"/>
              <p:cNvSpPr>
                <a:spLocks noChangeShapeType="1"/>
              </p:cNvSpPr>
              <p:nvPr/>
            </p:nvSpPr>
            <p:spPr bwMode="auto">
              <a:xfrm>
                <a:off x="900" y="178279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2" name="Line 22"/>
              <p:cNvSpPr>
                <a:spLocks noChangeShapeType="1"/>
              </p:cNvSpPr>
              <p:nvPr/>
            </p:nvSpPr>
            <p:spPr bwMode="auto">
              <a:xfrm>
                <a:off x="900" y="199873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3" name="Line 23"/>
              <p:cNvSpPr>
                <a:spLocks noChangeShapeType="1"/>
              </p:cNvSpPr>
              <p:nvPr/>
            </p:nvSpPr>
            <p:spPr bwMode="auto">
              <a:xfrm>
                <a:off x="900" y="221466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4" name="Line 24"/>
              <p:cNvSpPr>
                <a:spLocks noChangeShapeType="1"/>
              </p:cNvSpPr>
              <p:nvPr/>
            </p:nvSpPr>
            <p:spPr bwMode="auto">
              <a:xfrm>
                <a:off x="900" y="243059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5" name="Line 25"/>
              <p:cNvSpPr>
                <a:spLocks noChangeShapeType="1"/>
              </p:cNvSpPr>
              <p:nvPr/>
            </p:nvSpPr>
            <p:spPr bwMode="auto">
              <a:xfrm>
                <a:off x="900" y="264653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6" name="Line 26"/>
              <p:cNvSpPr>
                <a:spLocks noChangeShapeType="1"/>
              </p:cNvSpPr>
              <p:nvPr/>
            </p:nvSpPr>
            <p:spPr bwMode="auto">
              <a:xfrm>
                <a:off x="900" y="286246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7" name="Line 27"/>
              <p:cNvSpPr>
                <a:spLocks noChangeShapeType="1"/>
              </p:cNvSpPr>
              <p:nvPr/>
            </p:nvSpPr>
            <p:spPr bwMode="auto">
              <a:xfrm>
                <a:off x="900" y="307840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8" name="Line 28"/>
              <p:cNvSpPr>
                <a:spLocks noChangeShapeType="1"/>
              </p:cNvSpPr>
              <p:nvPr/>
            </p:nvSpPr>
            <p:spPr bwMode="auto">
              <a:xfrm>
                <a:off x="900" y="329433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9" name="Line 29"/>
              <p:cNvSpPr>
                <a:spLocks noChangeShapeType="1"/>
              </p:cNvSpPr>
              <p:nvPr/>
            </p:nvSpPr>
            <p:spPr bwMode="auto">
              <a:xfrm>
                <a:off x="900" y="351026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80" name="Line 30"/>
              <p:cNvSpPr>
                <a:spLocks noChangeShapeType="1"/>
              </p:cNvSpPr>
              <p:nvPr/>
            </p:nvSpPr>
            <p:spPr bwMode="auto">
              <a:xfrm>
                <a:off x="900" y="372620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81" name="Line 31"/>
              <p:cNvSpPr>
                <a:spLocks noChangeShapeType="1"/>
              </p:cNvSpPr>
              <p:nvPr/>
            </p:nvSpPr>
            <p:spPr bwMode="auto">
              <a:xfrm>
                <a:off x="900" y="394213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82" name="Line 32"/>
              <p:cNvSpPr>
                <a:spLocks noChangeShapeType="1"/>
              </p:cNvSpPr>
              <p:nvPr/>
            </p:nvSpPr>
            <p:spPr bwMode="auto">
              <a:xfrm>
                <a:off x="900" y="415807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83" name="Line 33"/>
              <p:cNvSpPr>
                <a:spLocks noChangeShapeType="1"/>
              </p:cNvSpPr>
              <p:nvPr/>
            </p:nvSpPr>
            <p:spPr bwMode="auto">
              <a:xfrm>
                <a:off x="900" y="437400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grpSp>
        <p:sp>
          <p:nvSpPr>
            <p:cNvPr id="61" name="Five column measure"/>
            <p:cNvSpPr>
              <a:spLocks noEditPoints="1"/>
            </p:cNvSpPr>
            <p:nvPr/>
          </p:nvSpPr>
          <p:spPr bwMode="auto">
            <a:xfrm>
              <a:off x="471599" y="4456917"/>
              <a:ext cx="8206874" cy="50108"/>
            </a:xfrm>
            <a:custGeom>
              <a:avLst/>
              <a:gdLst>
                <a:gd name="T0" fmla="*/ 1113 w 5405"/>
                <a:gd name="T1" fmla="*/ 0 h 33"/>
                <a:gd name="T2" fmla="*/ 2068 w 5405"/>
                <a:gd name="T3" fmla="*/ 0 h 33"/>
                <a:gd name="T4" fmla="*/ 2068 w 5405"/>
                <a:gd name="T5" fmla="*/ 33 h 33"/>
                <a:gd name="T6" fmla="*/ 1113 w 5405"/>
                <a:gd name="T7" fmla="*/ 33 h 33"/>
                <a:gd name="T8" fmla="*/ 1113 w 5405"/>
                <a:gd name="T9" fmla="*/ 0 h 33"/>
                <a:gd name="T10" fmla="*/ 1113 w 5405"/>
                <a:gd name="T11" fmla="*/ 0 h 33"/>
                <a:gd name="T12" fmla="*/ 4449 w 5405"/>
                <a:gd name="T13" fmla="*/ 0 h 33"/>
                <a:gd name="T14" fmla="*/ 4449 w 5405"/>
                <a:gd name="T15" fmla="*/ 33 h 33"/>
                <a:gd name="T16" fmla="*/ 5405 w 5405"/>
                <a:gd name="T17" fmla="*/ 33 h 33"/>
                <a:gd name="T18" fmla="*/ 5405 w 5405"/>
                <a:gd name="T19" fmla="*/ 0 h 33"/>
                <a:gd name="T20" fmla="*/ 4449 w 5405"/>
                <a:gd name="T21" fmla="*/ 0 h 33"/>
                <a:gd name="T22" fmla="*/ 4449 w 5405"/>
                <a:gd name="T23" fmla="*/ 0 h 33"/>
                <a:gd name="T24" fmla="*/ 3337 w 5405"/>
                <a:gd name="T25" fmla="*/ 0 h 33"/>
                <a:gd name="T26" fmla="*/ 3337 w 5405"/>
                <a:gd name="T27" fmla="*/ 33 h 33"/>
                <a:gd name="T28" fmla="*/ 4293 w 5405"/>
                <a:gd name="T29" fmla="*/ 33 h 33"/>
                <a:gd name="T30" fmla="*/ 4293 w 5405"/>
                <a:gd name="T31" fmla="*/ 0 h 33"/>
                <a:gd name="T32" fmla="*/ 3337 w 5405"/>
                <a:gd name="T33" fmla="*/ 0 h 33"/>
                <a:gd name="T34" fmla="*/ 3337 w 5405"/>
                <a:gd name="T35" fmla="*/ 0 h 33"/>
                <a:gd name="T36" fmla="*/ 2225 w 5405"/>
                <a:gd name="T37" fmla="*/ 0 h 33"/>
                <a:gd name="T38" fmla="*/ 2225 w 5405"/>
                <a:gd name="T39" fmla="*/ 33 h 33"/>
                <a:gd name="T40" fmla="*/ 3180 w 5405"/>
                <a:gd name="T41" fmla="*/ 33 h 33"/>
                <a:gd name="T42" fmla="*/ 3180 w 5405"/>
                <a:gd name="T43" fmla="*/ 0 h 33"/>
                <a:gd name="T44" fmla="*/ 2225 w 5405"/>
                <a:gd name="T45" fmla="*/ 0 h 33"/>
                <a:gd name="T46" fmla="*/ 2225 w 5405"/>
                <a:gd name="T47" fmla="*/ 0 h 33"/>
                <a:gd name="T48" fmla="*/ 0 w 5405"/>
                <a:gd name="T49" fmla="*/ 0 h 33"/>
                <a:gd name="T50" fmla="*/ 0 w 5405"/>
                <a:gd name="T51" fmla="*/ 33 h 33"/>
                <a:gd name="T52" fmla="*/ 955 w 5405"/>
                <a:gd name="T53" fmla="*/ 33 h 33"/>
                <a:gd name="T54" fmla="*/ 955 w 5405"/>
                <a:gd name="T55" fmla="*/ 0 h 33"/>
                <a:gd name="T56" fmla="*/ 0 w 5405"/>
                <a:gd name="T57" fmla="*/ 0 h 33"/>
                <a:gd name="T58" fmla="*/ 0 w 5405"/>
                <a:gd name="T5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05" h="33">
                  <a:moveTo>
                    <a:pt x="1113" y="0"/>
                  </a:moveTo>
                  <a:lnTo>
                    <a:pt x="2068" y="0"/>
                  </a:lnTo>
                  <a:lnTo>
                    <a:pt x="2068" y="33"/>
                  </a:lnTo>
                  <a:lnTo>
                    <a:pt x="1113" y="33"/>
                  </a:lnTo>
                  <a:lnTo>
                    <a:pt x="1113" y="0"/>
                  </a:lnTo>
                  <a:lnTo>
                    <a:pt x="1113" y="0"/>
                  </a:lnTo>
                  <a:close/>
                  <a:moveTo>
                    <a:pt x="4449" y="0"/>
                  </a:moveTo>
                  <a:lnTo>
                    <a:pt x="4449" y="33"/>
                  </a:lnTo>
                  <a:lnTo>
                    <a:pt x="5405" y="33"/>
                  </a:lnTo>
                  <a:lnTo>
                    <a:pt x="5405" y="0"/>
                  </a:lnTo>
                  <a:lnTo>
                    <a:pt x="4449" y="0"/>
                  </a:lnTo>
                  <a:lnTo>
                    <a:pt x="4449" y="0"/>
                  </a:lnTo>
                  <a:close/>
                  <a:moveTo>
                    <a:pt x="3337" y="0"/>
                  </a:moveTo>
                  <a:lnTo>
                    <a:pt x="3337" y="33"/>
                  </a:lnTo>
                  <a:lnTo>
                    <a:pt x="4293" y="33"/>
                  </a:lnTo>
                  <a:lnTo>
                    <a:pt x="4293" y="0"/>
                  </a:lnTo>
                  <a:lnTo>
                    <a:pt x="3337" y="0"/>
                  </a:lnTo>
                  <a:lnTo>
                    <a:pt x="3337" y="0"/>
                  </a:lnTo>
                  <a:close/>
                  <a:moveTo>
                    <a:pt x="2225" y="0"/>
                  </a:moveTo>
                  <a:lnTo>
                    <a:pt x="2225" y="33"/>
                  </a:lnTo>
                  <a:lnTo>
                    <a:pt x="3180" y="33"/>
                  </a:lnTo>
                  <a:lnTo>
                    <a:pt x="3180" y="0"/>
                  </a:lnTo>
                  <a:lnTo>
                    <a:pt x="2225" y="0"/>
                  </a:lnTo>
                  <a:lnTo>
                    <a:pt x="2225" y="0"/>
                  </a:lnTo>
                  <a:close/>
                  <a:moveTo>
                    <a:pt x="0" y="0"/>
                  </a:moveTo>
                  <a:lnTo>
                    <a:pt x="0" y="33"/>
                  </a:lnTo>
                  <a:lnTo>
                    <a:pt x="955" y="33"/>
                  </a:lnTo>
                  <a:lnTo>
                    <a:pt x="955" y="0"/>
                  </a:lnTo>
                  <a:lnTo>
                    <a:pt x="0" y="0"/>
                  </a:lnTo>
                  <a:lnTo>
                    <a:pt x="0" y="0"/>
                  </a:lnTo>
                  <a:close/>
                </a:path>
              </a:pathLst>
            </a:custGeom>
            <a:solidFill>
              <a:srgbClr val="A4A7A9">
                <a:alpha val="15000"/>
              </a:srgbClr>
            </a:solidFill>
            <a:ln w="9525">
              <a:noFill/>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62" name="Live space"/>
            <p:cNvSpPr/>
            <p:nvPr/>
          </p:nvSpPr>
          <p:spPr>
            <a:xfrm>
              <a:off x="457201" y="1566862"/>
              <a:ext cx="8204454" cy="3023075"/>
            </a:xfrm>
            <a:prstGeom prst="rect">
              <a:avLst/>
            </a:prstGeom>
            <a:noFill/>
            <a:ln w="9525">
              <a:solidFill>
                <a:srgbClr val="B6006A">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schemeClr val="bg1"/>
                </a:solidFill>
              </a:endParaRPr>
            </a:p>
          </p:txBody>
        </p:sp>
        <p:sp>
          <p:nvSpPr>
            <p:cNvPr id="63" name="Footnote example"/>
            <p:cNvSpPr txBox="1"/>
            <p:nvPr/>
          </p:nvSpPr>
          <p:spPr>
            <a:xfrm>
              <a:off x="457201" y="4589938"/>
              <a:ext cx="6773186" cy="332399"/>
            </a:xfrm>
            <a:prstGeom prst="rect">
              <a:avLst/>
            </a:prstGeom>
            <a:noFill/>
          </p:spPr>
          <p:txBody>
            <a:bodyPr wrap="square" lIns="0" tIns="0" rIns="0" bIns="0" rtlCol="0" anchor="b">
              <a:spAutoFit/>
            </a:bodyPr>
            <a:lstStyle/>
            <a:p>
              <a:pPr lvl="0">
                <a:lnSpc>
                  <a:spcPct val="90000"/>
                </a:lnSpc>
                <a:defRPr/>
              </a:pPr>
              <a:r>
                <a:rPr lang="en-US" sz="800">
                  <a:solidFill>
                    <a:srgbClr val="A6A6A6"/>
                  </a:solidFill>
                  <a:sym typeface="Trebuchet MS" panose="020B0603020202020204" pitchFamily="34" charset="0"/>
                </a:rPr>
                <a:t>1. xxxx  2. xxxx  3. xxxx</a:t>
              </a:r>
            </a:p>
            <a:p>
              <a:pPr lvl="0">
                <a:lnSpc>
                  <a:spcPct val="90000"/>
                </a:lnSpc>
                <a:defRPr/>
              </a:pPr>
              <a:r>
                <a:rPr lang="en-US" sz="800">
                  <a:solidFill>
                    <a:srgbClr val="A6A6A6"/>
                  </a:solidFill>
                  <a:sym typeface="Trebuchet MS" panose="020B0603020202020204" pitchFamily="34" charset="0"/>
                </a:rPr>
                <a:t>Note: List footnotes in numerical order. Footnote numbers are not bracketed. Use 8pt font. Do not put a period at the end of the note or the source</a:t>
              </a:r>
            </a:p>
            <a:p>
              <a:pPr lvl="0">
                <a:lnSpc>
                  <a:spcPct val="90000"/>
                </a:lnSpc>
                <a:defRPr/>
              </a:pPr>
              <a:r>
                <a:rPr lang="en-US" sz="800">
                  <a:solidFill>
                    <a:srgbClr val="A6A6A6"/>
                  </a:solidFill>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23972895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D. Title and Tex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228422417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35562" name="think-cell Slide" r:id="rId6" imgW="286" imgH="286" progId="TCLayout.ActiveDocument.1">
                  <p:embed/>
                </p:oleObj>
              </mc:Choice>
              <mc:Fallback>
                <p:oleObj name="think-cell Slide" r:id="rId6" imgW="286" imgH="286" progId="TCLayout.ActiveDocument.1">
                  <p:embed/>
                  <p:pic>
                    <p:nvPicPr>
                      <p:cNvPr id="5" name="Object 4"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8" name="Rectangle 7"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a:xfrm>
            <a:off x="457200" y="349200"/>
            <a:ext cx="6364188" cy="993775"/>
          </a:xfrm>
        </p:spPr>
        <p:txBody>
          <a:bodyPr/>
          <a:lstStyle>
            <a:lvl1pPr>
              <a:defRPr>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457201" y="1710000"/>
            <a:ext cx="8204454" cy="3024371"/>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22114250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D. Section header box">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06307122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36586"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2"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Title 1"/>
          <p:cNvSpPr>
            <a:spLocks noGrp="1"/>
          </p:cNvSpPr>
          <p:nvPr>
            <p:ph type="title" hasCustomPrompt="1"/>
          </p:nvPr>
        </p:nvSpPr>
        <p:spPr bwMode="blackWhite">
          <a:xfrm>
            <a:off x="963559" y="2002884"/>
            <a:ext cx="7215368" cy="2402993"/>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685783" rtl="0" eaLnBrk="1" fontAlgn="auto" latinLnBrk="0" hangingPunct="1">
              <a:lnSpc>
                <a:spcPts val="4500"/>
              </a:lnSpc>
              <a:spcBef>
                <a:spcPts val="0"/>
              </a:spcBef>
              <a:spcAft>
                <a:spcPts val="0"/>
              </a:spcAft>
              <a:defRPr lang="en-US" sz="4000" kern="1200" baseline="0" dirty="0">
                <a:solidFill>
                  <a:srgbClr val="002D3F"/>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960522" y="1069050"/>
            <a:ext cx="713791" cy="714452"/>
          </a:xfrm>
          <a:prstGeom prst="rect">
            <a:avLst/>
          </a:prstGeom>
          <a:noFill/>
          <a:ln>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mn-lt"/>
            </a:endParaRPr>
          </a:p>
        </p:txBody>
      </p:sp>
    </p:spTree>
    <p:extLst>
      <p:ext uri="{BB962C8B-B14F-4D97-AF65-F5344CB8AC3E}">
        <p14:creationId xmlns:p14="http://schemas.microsoft.com/office/powerpoint/2010/main" val="1947427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89925719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37610"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Title 1"/>
          <p:cNvSpPr>
            <a:spLocks noGrp="1"/>
          </p:cNvSpPr>
          <p:nvPr>
            <p:ph type="title" hasCustomPrompt="1"/>
          </p:nvPr>
        </p:nvSpPr>
        <p:spPr bwMode="blackWhite">
          <a:xfrm>
            <a:off x="472500" y="2872758"/>
            <a:ext cx="8202600" cy="1532318"/>
          </a:xfrm>
        </p:spPr>
        <p:txBody>
          <a:bodyPr anchor="t">
            <a:noAutofit/>
          </a:bodyPr>
          <a:lstStyle>
            <a:lvl1pPr>
              <a:defRPr sz="4000">
                <a:solidFill>
                  <a:srgbClr val="002D3F"/>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472501" y="2762568"/>
            <a:ext cx="8668940" cy="0"/>
          </a:xfrm>
          <a:prstGeom prst="line">
            <a:avLst/>
          </a:prstGeom>
          <a:ln w="19050" cmpd="sng">
            <a:solidFill>
              <a:srgbClr val="002D3F"/>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FE45FA7E-8230-45EB-9CAD-4701EE3E9729}"/>
              </a:ext>
            </a:extLst>
          </p:cNvPr>
          <p:cNvSpPr>
            <a:spLocks noGrp="1"/>
          </p:cNvSpPr>
          <p:nvPr>
            <p:ph type="ftr" sz="quarter" idx="11"/>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9607251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346058270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3863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3048748" y="2"/>
            <a:ext cx="312713" cy="5148263"/>
          </a:xfrm>
          <a:prstGeom prst="rect">
            <a:avLst/>
          </a:prstGeom>
        </p:spPr>
      </p:pic>
      <p:sp>
        <p:nvSpPr>
          <p:cNvPr id="18" name="Date Placeholder 1"/>
          <p:cNvSpPr>
            <a:spLocks noGrp="1"/>
          </p:cNvSpPr>
          <p:nvPr>
            <p:ph type="dt" sz="half" idx="31"/>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2"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24" name="Rectangle 23"/>
          <p:cNvSpPr/>
          <p:nvPr userDrawn="1"/>
        </p:nvSpPr>
        <p:spPr bwMode="white">
          <a:xfrm>
            <a:off x="2" y="2"/>
            <a:ext cx="3059631"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457200" y="2012690"/>
            <a:ext cx="2361213" cy="1122884"/>
          </a:xfrm>
          <a:prstGeom prst="rect">
            <a:avLst/>
          </a:prstGeom>
        </p:spPr>
        <p:txBody>
          <a:bodyPr anchor="ctr">
            <a:noAutofit/>
          </a:bodyPr>
          <a:lstStyle>
            <a:lvl1pPr>
              <a:defRPr sz="2500">
                <a:solidFill>
                  <a:srgbClr val="002D3F"/>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3406082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4114730937"/>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39658"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5374207" y="2"/>
            <a:ext cx="312713" cy="5148263"/>
          </a:xfrm>
          <a:prstGeom prst="rect">
            <a:avLst/>
          </a:prstGeom>
        </p:spPr>
      </p:pic>
      <p:sp>
        <p:nvSpPr>
          <p:cNvPr id="14" name="Rectangle 13"/>
          <p:cNvSpPr/>
          <p:nvPr userDrawn="1"/>
        </p:nvSpPr>
        <p:spPr bwMode="white">
          <a:xfrm>
            <a:off x="2" y="2"/>
            <a:ext cx="5378967"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18" name="Date Placeholder 2"/>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1"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57200" y="349200"/>
            <a:ext cx="4722699" cy="993775"/>
          </a:xfrm>
          <a:prstGeom prst="rect">
            <a:avLst/>
          </a:prstGeo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31281270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216605420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40682"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6" name="Picture 15"/>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6771937" y="2"/>
            <a:ext cx="312713" cy="5148263"/>
          </a:xfrm>
          <a:prstGeom prst="rect">
            <a:avLst/>
          </a:prstGeom>
        </p:spPr>
      </p:pic>
      <p:sp>
        <p:nvSpPr>
          <p:cNvPr id="10" name="Rectangle 9"/>
          <p:cNvSpPr/>
          <p:nvPr userDrawn="1"/>
        </p:nvSpPr>
        <p:spPr bwMode="white">
          <a:xfrm>
            <a:off x="0" y="2"/>
            <a:ext cx="6775704"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22"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457200" y="349200"/>
            <a:ext cx="6091488" cy="993775"/>
          </a:xfrm>
          <a:prstGeom prst="rect">
            <a:avLst/>
          </a:prstGeo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6642724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120719563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41706"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23" name="Picture 22"/>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2753304" y="2"/>
            <a:ext cx="312713" cy="5148263"/>
          </a:xfrm>
          <a:prstGeom prst="rect">
            <a:avLst/>
          </a:prstGeom>
        </p:spPr>
      </p:pic>
      <p:sp>
        <p:nvSpPr>
          <p:cNvPr id="24" name="Title 4"/>
          <p:cNvSpPr>
            <a:spLocks noGrp="1"/>
          </p:cNvSpPr>
          <p:nvPr>
            <p:ph type="title" hasCustomPrompt="1"/>
          </p:nvPr>
        </p:nvSpPr>
        <p:spPr>
          <a:xfrm>
            <a:off x="457200" y="2012690"/>
            <a:ext cx="2361213" cy="1122884"/>
          </a:xfrm>
          <a:prstGeom prst="rect">
            <a:avLst/>
          </a:prstGeom>
        </p:spPr>
        <p:txBody>
          <a:bodyPr anchor="ctr">
            <a:noAutofit/>
          </a:bodyPr>
          <a:lstStyle>
            <a:lvl1pPr>
              <a:defRPr sz="2500">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3060573" y="-982"/>
            <a:ext cx="6083428" cy="51492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25" name="Date Placeholder 1"/>
          <p:cNvSpPr>
            <a:spLocks noGrp="1"/>
          </p:cNvSpPr>
          <p:nvPr>
            <p:ph type="dt" sz="half" idx="29"/>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28" name="TextBox 27"/>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0837570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89182971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42730"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4267189" y="2"/>
            <a:ext cx="312713" cy="5148263"/>
          </a:xfrm>
          <a:prstGeom prst="rect">
            <a:avLst/>
          </a:prstGeom>
        </p:spPr>
      </p:pic>
      <p:sp>
        <p:nvSpPr>
          <p:cNvPr id="11" name="Rectangle 10"/>
          <p:cNvSpPr/>
          <p:nvPr userDrawn="1"/>
        </p:nvSpPr>
        <p:spPr>
          <a:xfrm>
            <a:off x="4572000" y="2"/>
            <a:ext cx="4572000" cy="5148263"/>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4569018" y="2"/>
            <a:ext cx="4574983" cy="5148263"/>
          </a:xfrm>
          <a:prstGeom prst="rect">
            <a:avLst/>
          </a:prstGeom>
          <a:noFill/>
        </p:spPr>
        <p:txBody>
          <a:bodyPr lIns="914400" tIns="914400" rIns="914400" bIns="914400"/>
          <a:lstStyle>
            <a:lvl1pPr algn="ctr">
              <a:defRPr sz="1350"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457200" y="1340442"/>
            <a:ext cx="3306600" cy="2467383"/>
          </a:xfrm>
          <a:prstGeom prst="rect">
            <a:avLst/>
          </a:prstGeom>
          <a:noFill/>
        </p:spPr>
        <p:txBody>
          <a:bodyPr wrap="square" lIns="0" tIns="0" rIns="320040" bIns="0"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5" name="Date Placeholder 2"/>
          <p:cNvSpPr>
            <a:spLocks noGrp="1"/>
          </p:cNvSpPr>
          <p:nvPr>
            <p:ph type="dt" sz="half" idx="15"/>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2951703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8.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1503198687"/>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4375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5557389" y="2"/>
            <a:ext cx="312713" cy="5148263"/>
          </a:xfrm>
          <a:prstGeom prst="rect">
            <a:avLst/>
          </a:prstGeom>
        </p:spPr>
      </p:pic>
      <p:sp>
        <p:nvSpPr>
          <p:cNvPr id="11" name="Rectangle 10"/>
          <p:cNvSpPr/>
          <p:nvPr userDrawn="1"/>
        </p:nvSpPr>
        <p:spPr bwMode="gray">
          <a:xfrm>
            <a:off x="5864660" y="2"/>
            <a:ext cx="3279343"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5865021" y="2"/>
            <a:ext cx="3278981" cy="5148263"/>
          </a:xfrm>
          <a:prstGeom prst="rect">
            <a:avLst/>
          </a:prstGeom>
          <a:noFill/>
        </p:spPr>
        <p:txBody>
          <a:bodyPr lIns="182880" tIns="914400" rIns="182880" bIns="914400"/>
          <a:lstStyle>
            <a:lvl1pPr algn="ctr">
              <a:defRPr sz="12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itle 1"/>
          <p:cNvSpPr>
            <a:spLocks noGrp="1"/>
          </p:cNvSpPr>
          <p:nvPr>
            <p:ph type="title" hasCustomPrompt="1"/>
          </p:nvPr>
        </p:nvSpPr>
        <p:spPr bwMode="black">
          <a:xfrm>
            <a:off x="457200" y="1340442"/>
            <a:ext cx="4701666" cy="2467383"/>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6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6676307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736365536"/>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544778" name="think-cell Slide" r:id="rId6" imgW="324" imgH="324" progId="TCLayout.ActiveDocument.1">
                  <p:embed/>
                </p:oleObj>
              </mc:Choice>
              <mc:Fallback>
                <p:oleObj name="think-cell Slide" r:id="rId6" imgW="324" imgH="324" progId="TCLayout.ActiveDocument.1">
                  <p:embed/>
                  <p:pic>
                    <p:nvPicPr>
                      <p:cNvPr id="3" name="Object 2" hidden="1"/>
                      <p:cNvPicPr/>
                      <p:nvPr/>
                    </p:nvPicPr>
                    <p:blipFill>
                      <a:blip r:embed="rId7"/>
                      <a:stretch>
                        <a:fillRect/>
                      </a:stretch>
                    </p:blipFill>
                    <p:spPr>
                      <a:xfrm>
                        <a:off x="1192" y="1195"/>
                        <a:ext cx="1190" cy="1191"/>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0" name="Freeform 14"/>
          <p:cNvSpPr/>
          <p:nvPr userDrawn="1"/>
        </p:nvSpPr>
        <p:spPr bwMode="ltGray">
          <a:xfrm>
            <a:off x="1143" y="983"/>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8" name="TextBox 17"/>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20" name="Title 2"/>
          <p:cNvSpPr>
            <a:spLocks noGrp="1"/>
          </p:cNvSpPr>
          <p:nvPr>
            <p:ph type="title" hasCustomPrompt="1"/>
          </p:nvPr>
        </p:nvSpPr>
        <p:spPr>
          <a:xfrm>
            <a:off x="457200" y="2075072"/>
            <a:ext cx="1874281" cy="986646"/>
          </a:xfrm>
          <a:prstGeom prst="rect">
            <a:avLst/>
          </a:prstGeom>
        </p:spPr>
        <p:txBody>
          <a:bodyPr anchor="ctr">
            <a:noAutofit/>
          </a:bodyPr>
          <a:lstStyle>
            <a:lvl1pPr>
              <a:defRPr sz="2500">
                <a:solidFill>
                  <a:srgbClr val="002D3F"/>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349331" y="2695294"/>
            <a:ext cx="1023938" cy="2539571"/>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0355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97619068"/>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55306" name="think-cell Slide" r:id="rId6" imgW="270" imgH="270" progId="TCLayout.ActiveDocument.1">
                  <p:embed/>
                </p:oleObj>
              </mc:Choice>
              <mc:Fallback>
                <p:oleObj name="think-cell Slide" r:id="rId6" imgW="270" imgH="270" progId="TCLayout.ActiveDocument.1">
                  <p:embed/>
                  <p:pic>
                    <p:nvPicPr>
                      <p:cNvPr id="3" name="Object 2" hidden="1"/>
                      <p:cNvPicPr/>
                      <p:nvPr/>
                    </p:nvPicPr>
                    <p:blipFill>
                      <a:blip r:embed="rId7"/>
                      <a:stretch>
                        <a:fillRect/>
                      </a:stretch>
                    </p:blipFill>
                    <p:spPr>
                      <a:xfrm>
                        <a:off x="1192" y="1195"/>
                        <a:ext cx="1190" cy="1191"/>
                      </a:xfrm>
                      <a:prstGeom prst="rect">
                        <a:avLst/>
                      </a:prstGeom>
                    </p:spPr>
                  </p:pic>
                </p:oleObj>
              </mc:Fallback>
            </mc:AlternateContent>
          </a:graphicData>
        </a:graphic>
      </p:graphicFrame>
      <p:sp>
        <p:nvSpPr>
          <p:cNvPr id="7"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1" name="Rectangle 10"/>
          <p:cNvSpPr/>
          <p:nvPr userDrawn="1"/>
        </p:nvSpPr>
        <p:spPr bwMode="invGray">
          <a:xfrm>
            <a:off x="1041111" y="3521648"/>
            <a:ext cx="697003" cy="747597"/>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500">
              <a:solidFill>
                <a:prstClr val="white"/>
              </a:solidFill>
              <a:latin typeface="+mn-lt"/>
              <a:ea typeface="+mn-ea"/>
              <a:cs typeface="+mn-cs"/>
              <a:sym typeface="+mn-lt"/>
            </a:endParaRPr>
          </a:p>
        </p:txBody>
      </p:sp>
      <p:sp>
        <p:nvSpPr>
          <p:cNvPr id="12" name="Rectangle 11"/>
          <p:cNvSpPr/>
          <p:nvPr userDrawn="1">
            <p:custDataLst>
              <p:tags r:id="rId4"/>
            </p:custDataLst>
          </p:nvPr>
        </p:nvSpPr>
        <p:spPr>
          <a:xfrm>
            <a:off x="1882112" y="3521648"/>
            <a:ext cx="1177614" cy="1102152"/>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5000" rIns="137160" bIns="137160" numCol="1" spcCol="0" rtlCol="0" fromWordArt="0" anchor="t" anchorCtr="0" forceAA="0" compatLnSpc="1">
            <a:prstTxWarp prst="textNoShape">
              <a:avLst/>
            </a:prstTxWarp>
            <a:noAutofit/>
          </a:bodyPr>
          <a:lstStyle/>
          <a:p>
            <a:pPr>
              <a:lnSpc>
                <a:spcPct val="95000"/>
              </a:lnSpc>
            </a:pPr>
            <a:endParaRPr lang="en-US" sz="900">
              <a:solidFill>
                <a:srgbClr val="FFFFFF"/>
              </a:solidFill>
              <a:latin typeface="+mn-lt"/>
              <a:ea typeface="+mn-ea"/>
              <a:cs typeface="+mn-cs"/>
              <a:sym typeface="+mn-lt"/>
            </a:endParaRPr>
          </a:p>
        </p:txBody>
      </p:sp>
      <p:sp>
        <p:nvSpPr>
          <p:cNvPr id="2" name="TextBox 1"/>
          <p:cNvSpPr txBox="1"/>
          <p:nvPr userDrawn="1"/>
        </p:nvSpPr>
        <p:spPr>
          <a:xfrm>
            <a:off x="472500" y="681029"/>
            <a:ext cx="2586600" cy="2622182"/>
          </a:xfrm>
          <a:prstGeom prst="rect">
            <a:avLst/>
          </a:prstGeom>
          <a:noFill/>
          <a:ln>
            <a:solidFill>
              <a:schemeClr val="bg1"/>
            </a:solidFill>
          </a:ln>
        </p:spPr>
        <p:txBody>
          <a:bodyPr wrap="square" lIns="459000" tIns="351000" rIns="0" bIns="0" rtlCol="0" anchor="t">
            <a:noAutofit/>
          </a:bodyPr>
          <a:lstStyle/>
          <a:p>
            <a:pPr>
              <a:lnSpc>
                <a:spcPct val="90000"/>
              </a:lnSpc>
              <a:spcAft>
                <a:spcPts val="450"/>
              </a:spcAft>
            </a:pPr>
            <a:endParaRPr lang="en-US" sz="4050">
              <a:solidFill>
                <a:schemeClr val="bg1"/>
              </a:solidFill>
              <a:latin typeface="+mn-lt"/>
              <a:ea typeface="+mn-ea"/>
              <a:cs typeface="+mn-cs"/>
              <a:sym typeface="+mn-lt"/>
            </a:endParaRPr>
          </a:p>
        </p:txBody>
      </p:sp>
      <p:sp>
        <p:nvSpPr>
          <p:cNvPr id="10" name="TextBox 1"/>
          <p:cNvSpPr txBox="1"/>
          <p:nvPr userDrawn="1"/>
        </p:nvSpPr>
        <p:spPr>
          <a:xfrm>
            <a:off x="877052" y="837337"/>
            <a:ext cx="1776961" cy="684418"/>
          </a:xfrm>
          <a:prstGeom prst="rect">
            <a:avLst/>
          </a:prstGeom>
          <a:noFill/>
        </p:spPr>
        <p:txBody>
          <a:bodyPr wrap="none" rtlCol="0">
            <a:spAutoFit/>
          </a:bodyPr>
          <a:lstStyle/>
          <a:p>
            <a:pPr algn="ctr" fontAlgn="auto">
              <a:lnSpc>
                <a:spcPct val="95000"/>
              </a:lnSpc>
              <a:spcBef>
                <a:spcPts val="0"/>
              </a:spcBef>
              <a:spcAft>
                <a:spcPts val="0"/>
              </a:spcAft>
            </a:pPr>
            <a:r>
              <a:rPr lang="en-US" sz="4000">
                <a:solidFill>
                  <a:schemeClr val="bg1"/>
                </a:solidFill>
                <a:latin typeface="+mn-lt"/>
                <a:ea typeface="+mn-ea"/>
                <a:cs typeface="+mn-cs"/>
                <a:sym typeface="+mn-lt"/>
              </a:rPr>
              <a:t>Agenda</a:t>
            </a:r>
          </a:p>
        </p:txBody>
      </p:sp>
    </p:spTree>
    <p:extLst>
      <p:ext uri="{BB962C8B-B14F-4D97-AF65-F5344CB8AC3E}">
        <p14:creationId xmlns:p14="http://schemas.microsoft.com/office/powerpoint/2010/main" val="28114035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0.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38691692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45802"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0" name="Freeform 14"/>
          <p:cNvSpPr/>
          <p:nvPr userDrawn="1"/>
        </p:nvSpPr>
        <p:spPr bwMode="ltGray">
          <a:xfrm>
            <a:off x="1143" y="983"/>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5" name="Title 4"/>
          <p:cNvSpPr>
            <a:spLocks noGrp="1"/>
          </p:cNvSpPr>
          <p:nvPr>
            <p:ph type="title" hasCustomPrompt="1"/>
          </p:nvPr>
        </p:nvSpPr>
        <p:spPr>
          <a:xfrm>
            <a:off x="457200" y="2075072"/>
            <a:ext cx="1874281" cy="986646"/>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5"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6"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7"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6216" b="7716"/>
          <a:stretch/>
        </p:blipFill>
        <p:spPr>
          <a:xfrm rot="120000">
            <a:off x="1630981" y="2554487"/>
            <a:ext cx="2021000" cy="2598713"/>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7671808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4239196817"/>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46826"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0" name="Date Placeholder 7"/>
          <p:cNvSpPr>
            <a:spLocks noGrp="1"/>
          </p:cNvSpPr>
          <p:nvPr>
            <p:ph type="dt" sz="half" idx="11"/>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7"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9" name="Pentagon 3"/>
          <p:cNvSpPr/>
          <p:nvPr userDrawn="1"/>
        </p:nvSpPr>
        <p:spPr bwMode="white">
          <a:xfrm>
            <a:off x="1" y="2"/>
            <a:ext cx="4070190" cy="5148263"/>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457200" y="1340442"/>
            <a:ext cx="3061977" cy="2467383"/>
          </a:xfrm>
          <a:prstGeom prst="rect">
            <a:avLst/>
          </a:prstGeom>
        </p:spPr>
        <p:txBody>
          <a:bodyPr anchor="ctr">
            <a:noAutofit/>
          </a:bodyPr>
          <a:lstStyle>
            <a:lvl1pPr>
              <a:defRPr sz="3200" b="0">
                <a:solidFill>
                  <a:srgbClr val="002D3F"/>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436146" y="2548154"/>
            <a:ext cx="973931" cy="2681387"/>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7044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98242438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47850"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9" name="Pentagon 3"/>
          <p:cNvSpPr/>
          <p:nvPr userDrawn="1"/>
        </p:nvSpPr>
        <p:spPr bwMode="white">
          <a:xfrm>
            <a:off x="1" y="2"/>
            <a:ext cx="4070190" cy="5148263"/>
          </a:xfrm>
          <a:prstGeom prst="homePlate">
            <a:avLst>
              <a:gd name="adj" fmla="val 12939"/>
            </a:avLst>
          </a:pr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20" name="Title 1"/>
          <p:cNvSpPr>
            <a:spLocks noGrp="1"/>
          </p:cNvSpPr>
          <p:nvPr>
            <p:ph type="title" hasCustomPrompt="1"/>
          </p:nvPr>
        </p:nvSpPr>
        <p:spPr>
          <a:xfrm>
            <a:off x="457200" y="1340442"/>
            <a:ext cx="3061977" cy="2467383"/>
          </a:xfrm>
          <a:prstGeom prst="rect">
            <a:avLst/>
          </a:prstGeom>
        </p:spPr>
        <p:txBody>
          <a:bodyPr anchor="ctr">
            <a:noAutofit/>
          </a:bodyPr>
          <a:lstStyle>
            <a:lvl1pPr>
              <a:defRPr sz="3200" b="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4"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5"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7562" b="6867"/>
          <a:stretch/>
        </p:blipFill>
        <p:spPr>
          <a:xfrm>
            <a:off x="2683546" y="2564599"/>
            <a:ext cx="2021000" cy="2583665"/>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19531436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347955127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48874"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Pentagon 8"/>
          <p:cNvSpPr/>
          <p:nvPr/>
        </p:nvSpPr>
        <p:spPr bwMode="white">
          <a:xfrm>
            <a:off x="1" y="2"/>
            <a:ext cx="4772660" cy="5148263"/>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57200" y="349200"/>
            <a:ext cx="3576169" cy="993775"/>
          </a:xfrm>
          <a:prstGeom prst="rect">
            <a:avLst/>
          </a:prstGeom>
        </p:spPr>
        <p:txBody>
          <a:bodyPr/>
          <a:lstStyle>
            <a:lvl1pPr>
              <a:defRPr>
                <a:latin typeface="+mj-lt"/>
                <a:ea typeface="+mj-ea"/>
                <a:cs typeface="+mj-cs"/>
                <a:sym typeface="+mj-lt"/>
              </a:defRPr>
            </a:lvl1pPr>
          </a:lstStyle>
          <a:p>
            <a:r>
              <a:rPr lang="en-US"/>
              <a:t>Click to add title</a:t>
            </a:r>
          </a:p>
        </p:txBody>
      </p:sp>
      <p:sp>
        <p:nvSpPr>
          <p:cNvPr id="13"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18"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6" name="TextBox 15"/>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048354" y="2694698"/>
            <a:ext cx="1023938" cy="2539571"/>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9898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72029587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49898"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Pentagon 8"/>
          <p:cNvSpPr/>
          <p:nvPr/>
        </p:nvSpPr>
        <p:spPr bwMode="white">
          <a:xfrm>
            <a:off x="1" y="2"/>
            <a:ext cx="4772660" cy="5148263"/>
          </a:xfrm>
          <a:prstGeom prst="homePlate">
            <a:avLst>
              <a:gd name="adj" fmla="val 12939"/>
            </a:avLst>
          </a:pr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3" name="Title 2"/>
          <p:cNvSpPr>
            <a:spLocks noGrp="1"/>
          </p:cNvSpPr>
          <p:nvPr>
            <p:ph type="title" hasCustomPrompt="1"/>
          </p:nvPr>
        </p:nvSpPr>
        <p:spPr>
          <a:xfrm>
            <a:off x="457200" y="349200"/>
            <a:ext cx="3576169" cy="993775"/>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4"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5"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3345130" y="2558219"/>
            <a:ext cx="2021000" cy="2594814"/>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2843987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199360441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50922"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2" y="2"/>
            <a:ext cx="6334679" cy="5148263"/>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457200" y="349200"/>
            <a:ext cx="4706172" cy="993775"/>
          </a:xfrm>
          <a:prstGeom prst="rect">
            <a:avLst/>
          </a:prstGeom>
        </p:spPr>
        <p:txBody>
          <a:bodyPr/>
          <a:lstStyle>
            <a:lvl1pPr>
              <a:defRPr>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617756" y="2694698"/>
            <a:ext cx="1023938" cy="2539571"/>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7550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14326414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51946"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2" y="2"/>
            <a:ext cx="6334679" cy="5148263"/>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2" name="Title 1"/>
          <p:cNvSpPr>
            <a:spLocks noGrp="1"/>
          </p:cNvSpPr>
          <p:nvPr>
            <p:ph type="title" hasCustomPrompt="1"/>
          </p:nvPr>
        </p:nvSpPr>
        <p:spPr>
          <a:xfrm>
            <a:off x="457200" y="349200"/>
            <a:ext cx="4706172" cy="993775"/>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7"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8"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4925722" y="2558219"/>
            <a:ext cx="2021000" cy="2594814"/>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2218262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3637577567"/>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52970"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0" name="TextBox 9"/>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472500" y="2872407"/>
            <a:ext cx="8199900" cy="1206028"/>
          </a:xfrm>
        </p:spPr>
        <p:txBody>
          <a:bodyPr anchor="b">
            <a:noAutofit/>
          </a:bodyPr>
          <a:lstStyle>
            <a:lvl1pPr marL="0" algn="l" defTabSz="685783" rtl="0" eaLnBrk="1" fontAlgn="auto" latinLnBrk="0" hangingPunct="1">
              <a:lnSpc>
                <a:spcPts val="4500"/>
              </a:lnSpc>
              <a:spcBef>
                <a:spcPts val="0"/>
              </a:spcBef>
              <a:spcAft>
                <a:spcPts val="0"/>
              </a:spcAft>
              <a:defRPr lang="en-US" sz="40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21834170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D. Big statement icon">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66457719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5399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Date Placeholder 7"/>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11"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6" name="Rectangle 5"/>
          <p:cNvSpPr/>
          <p:nvPr userDrawn="1"/>
        </p:nvSpPr>
        <p:spPr bwMode="white">
          <a:xfrm>
            <a:off x="472500" y="469541"/>
            <a:ext cx="699516" cy="700164"/>
          </a:xfrm>
          <a:prstGeom prst="rect">
            <a:avLst/>
          </a:prstGeom>
          <a:noFill/>
          <a:ln>
            <a:solidFill>
              <a:srgbClr val="002D3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472500" y="2872407"/>
            <a:ext cx="8199900" cy="1206028"/>
          </a:xfrm>
          <a:prstGeom prst="rect">
            <a:avLst/>
          </a:prstGeom>
        </p:spPr>
        <p:txBody>
          <a:bodyPr anchor="b">
            <a:noAutofit/>
          </a:bodyPr>
          <a:lstStyle>
            <a:lvl1pPr marL="0" algn="l" defTabSz="685783" rtl="0" eaLnBrk="1" fontAlgn="auto" latinLnBrk="0" hangingPunct="1">
              <a:lnSpc>
                <a:spcPts val="4500"/>
              </a:lnSpc>
              <a:spcBef>
                <a:spcPts val="0"/>
              </a:spcBef>
              <a:spcAft>
                <a:spcPts val="0"/>
              </a:spcAft>
              <a:defRPr lang="en-US" sz="4000" kern="1200" baseline="0" dirty="0">
                <a:solidFill>
                  <a:srgbClr val="002D3F"/>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9404149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rgbClr val="00212E"/>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634461593"/>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555018"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192" y="1195"/>
                        <a:ext cx="1190" cy="1191"/>
                      </a:xfrm>
                      <a:prstGeom prst="rect">
                        <a:avLst/>
                      </a:prstGeom>
                    </p:spPr>
                  </p:pic>
                </p:oleObj>
              </mc:Fallback>
            </mc:AlternateContent>
          </a:graphicData>
        </a:graphic>
      </p:graphicFrame>
      <p:sp>
        <p:nvSpPr>
          <p:cNvPr id="6"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5097831" y="79632"/>
            <a:ext cx="577477" cy="7514866"/>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9144000" cy="4404576"/>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002D3F"/>
          </a:solidFill>
          <a:ln>
            <a:noFill/>
          </a:ln>
          <a:effectLst/>
        </p:spPr>
        <p:txBody>
          <a:bodyPr vert="horz" wrap="square" lIns="68580" tIns="34290" rIns="68580" bIns="34290" numCol="1" anchor="t" anchorCtr="0" compatLnSpc="1">
            <a:prstTxWarp prst="textNoShape">
              <a:avLst/>
            </a:prstTxWarp>
            <a:noAutofit/>
          </a:bodyPr>
          <a:lstStyle/>
          <a:p>
            <a:endParaRPr lang="en-US" sz="1013">
              <a:latin typeface="+mn-lt"/>
              <a:ea typeface="+mn-ea"/>
              <a:cs typeface="+mn-cs"/>
              <a:sym typeface="+mn-lt"/>
            </a:endParaRPr>
          </a:p>
        </p:txBody>
      </p:sp>
    </p:spTree>
    <p:extLst>
      <p:ext uri="{BB962C8B-B14F-4D97-AF65-F5344CB8AC3E}">
        <p14:creationId xmlns:p14="http://schemas.microsoft.com/office/powerpoint/2010/main" val="126980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3736065329"/>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56330"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7"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0" name="Rectangle 9"/>
          <p:cNvSpPr/>
          <p:nvPr userDrawn="1"/>
        </p:nvSpPr>
        <p:spPr bwMode="white">
          <a:xfrm>
            <a:off x="963557" y="1072090"/>
            <a:ext cx="710754" cy="71141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mn-lt"/>
            </a:endParaRPr>
          </a:p>
        </p:txBody>
      </p:sp>
      <p:sp>
        <p:nvSpPr>
          <p:cNvPr id="13" name="Rectangle 12"/>
          <p:cNvSpPr/>
          <p:nvPr userDrawn="1"/>
        </p:nvSpPr>
        <p:spPr>
          <a:xfrm>
            <a:off x="963900" y="2002553"/>
            <a:ext cx="7214400" cy="2402523"/>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500">
              <a:solidFill>
                <a:prstClr val="white"/>
              </a:solidFill>
              <a:latin typeface="+mn-lt"/>
              <a:ea typeface="+mn-ea"/>
              <a:cs typeface="+mn-cs"/>
              <a:sym typeface="+mn-lt"/>
            </a:endParaRPr>
          </a:p>
        </p:txBody>
      </p:sp>
    </p:spTree>
    <p:extLst>
      <p:ext uri="{BB962C8B-B14F-4D97-AF65-F5344CB8AC3E}">
        <p14:creationId xmlns:p14="http://schemas.microsoft.com/office/powerpoint/2010/main" val="6823464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rgbClr val="2C2C2C"/>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370674367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56042" name="think-cell Slide" r:id="rId5" imgW="286" imgH="286" progId="TCLayout.ActiveDocument.1">
                  <p:embed/>
                </p:oleObj>
              </mc:Choice>
              <mc:Fallback>
                <p:oleObj name="think-cell Slide" r:id="rId5" imgW="286" imgH="286" progId="TCLayout.ActiveDocument.1">
                  <p:embed/>
                  <p:pic>
                    <p:nvPicPr>
                      <p:cNvPr id="6" name="Object 5"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9" name="Rectangle 8"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JS SlideHeader"/>
          <p:cNvSpPr txBox="1"/>
          <p:nvPr/>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57200" y="349200"/>
            <a:ext cx="6364188" cy="993775"/>
          </a:xfrm>
        </p:spPr>
        <p:txBody>
          <a:bodyPr/>
          <a:lstStyle>
            <a:lvl1pPr>
              <a:defRPr>
                <a:solidFill>
                  <a:schemeClr val="bg1"/>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24016224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1.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241262281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57066" name="think-cell Slide" r:id="rId5" imgW="286" imgH="286" progId="TCLayout.ActiveDocument.1">
                  <p:embed/>
                </p:oleObj>
              </mc:Choice>
              <mc:Fallback>
                <p:oleObj name="think-cell Slide" r:id="rId5" imgW="286" imgH="286" progId="TCLayout.ActiveDocument.1">
                  <p:embed/>
                  <p:pic>
                    <p:nvPicPr>
                      <p:cNvPr id="2" name="Object 1"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13" name="Freeform 12"/>
          <p:cNvSpPr/>
          <p:nvPr/>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17" name="Freeform 12"/>
          <p:cNvSpPr/>
          <p:nvPr userDrawn="1"/>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20" name="JS SlideHeader"/>
          <p:cNvSpPr txBox="1"/>
          <p:nvPr userDrawn="1"/>
        </p:nvSpPr>
        <p:spPr>
          <a:xfrm>
            <a:off x="457200" y="2505561"/>
            <a:ext cx="2129850" cy="181909"/>
          </a:xfrm>
          <a:prstGeom prst="rect">
            <a:avLst/>
          </a:prstGeom>
          <a:noFill/>
        </p:spPr>
        <p:txBody>
          <a:bodyPr wrap="square" lIns="0" tIns="0" rIns="0" bIns="0" rtlCol="0" anchor="ctr">
            <a:spAutoFit/>
          </a:bodyPr>
          <a:lstStyle/>
          <a:p>
            <a:pPr marL="0" indent="0" algn="ctr">
              <a:lnSpc>
                <a:spcPct val="106000"/>
              </a:lnSpc>
              <a:spcAft>
                <a:spcPts val="525"/>
              </a:spcAft>
              <a:buFontTx/>
              <a:buNone/>
            </a:pPr>
            <a:r>
              <a:rPr lang="en-US" sz="1200" b="1" i="0" u="none">
                <a:solidFill>
                  <a:srgbClr val="FF0000"/>
                </a:solidFill>
                <a:latin typeface="Arial" panose="020B0604020202020204" pitchFamily="34" charset="0"/>
                <a:ea typeface="+mn-ea"/>
                <a:cs typeface="+mn-cs"/>
                <a:sym typeface="+mn-lt"/>
              </a:rPr>
              <a:t>Table of contents</a:t>
            </a:r>
          </a:p>
        </p:txBody>
      </p:sp>
      <p:sp>
        <p:nvSpPr>
          <p:cNvPr id="15"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24"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9" name="TextBox 18"/>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331478" y="2692554"/>
            <a:ext cx="1023938" cy="2539571"/>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0100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2.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405956005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58090" name="think-cell Slide" r:id="rId5" imgW="286" imgH="286" progId="TCLayout.ActiveDocument.1">
                  <p:embed/>
                </p:oleObj>
              </mc:Choice>
              <mc:Fallback>
                <p:oleObj name="think-cell Slide" r:id="rId5" imgW="286" imgH="286" progId="TCLayout.ActiveDocument.1">
                  <p:embed/>
                  <p:pic>
                    <p:nvPicPr>
                      <p:cNvPr id="2" name="Object 1"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1" name="TextBox 10"/>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Tree>
    <p:extLst>
      <p:ext uri="{BB962C8B-B14F-4D97-AF65-F5344CB8AC3E}">
        <p14:creationId xmlns:p14="http://schemas.microsoft.com/office/powerpoint/2010/main" val="26154583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p:cSld name="D. Blank">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527085551"/>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59114"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21104016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p:cSld name="D. Disclaim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13447166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60138" name="think-cell Slide" r:id="rId5" imgW="286" imgH="286" progId="TCLayout.ActiveDocument.1">
                  <p:embed/>
                </p:oleObj>
              </mc:Choice>
              <mc:Fallback>
                <p:oleObj name="think-cell Slide" r:id="rId5" imgW="286" imgH="286" progId="TCLayout.ActiveDocument.1">
                  <p:embed/>
                  <p:pic>
                    <p:nvPicPr>
                      <p:cNvPr id="2" name="Object 1"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10"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25047611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type="blank" preserve="1">
  <p:cSld name="D. En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851287745"/>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561162" name="think-cell Slide" r:id="rId5" imgW="384" imgH="384" progId="TCLayout.ActiveDocument.1">
                  <p:embed/>
                </p:oleObj>
              </mc:Choice>
              <mc:Fallback>
                <p:oleObj name="think-cell Slide" r:id="rId5" imgW="384" imgH="384"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B878ABA1-8739-43F4-A348-6321F26913F7}"/>
              </a:ext>
            </a:extLst>
          </p:cNvPr>
          <p:cNvSpPr>
            <a:spLocks noGrp="1"/>
          </p:cNvSpPr>
          <p:nvPr>
            <p:ph type="ftr" sz="quarter" idx="10"/>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19298216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52030737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62186"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grpSp>
        <p:nvGrpSpPr>
          <p:cNvPr id="51" name="Group 50"/>
          <p:cNvGrpSpPr/>
          <p:nvPr userDrawn="1"/>
        </p:nvGrpSpPr>
        <p:grpSpPr>
          <a:xfrm>
            <a:off x="900" y="-1949"/>
            <a:ext cx="9142200" cy="5152160"/>
            <a:chOff x="900" y="-1949"/>
            <a:chExt cx="9142200" cy="5152160"/>
          </a:xfrm>
        </p:grpSpPr>
        <p:sp>
          <p:nvSpPr>
            <p:cNvPr id="52" name="Slide edges"/>
            <p:cNvSpPr>
              <a:spLocks/>
            </p:cNvSpPr>
            <p:nvPr/>
          </p:nvSpPr>
          <p:spPr bwMode="auto">
            <a:xfrm>
              <a:off x="900" y="-1949"/>
              <a:ext cx="9142200" cy="515216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A4A7A9"/>
            </a:solidFill>
            <a:ln>
              <a:noFill/>
            </a:ln>
          </p:spPr>
          <p:txBody>
            <a:bodyPr vert="horz" wrap="square" lIns="68580" tIns="34290" rIns="68580" bIns="34290" numCol="1" anchor="t" anchorCtr="0" compatLnSpc="1">
              <a:prstTxWarp prst="textNoShape">
                <a:avLst/>
              </a:prstTxWarp>
            </a:bodyPr>
            <a:lstStyle/>
            <a:p>
              <a:pPr>
                <a:defRPr/>
              </a:pPr>
              <a:endParaRPr lang="en-US">
                <a:solidFill>
                  <a:srgbClr val="575757"/>
                </a:solidFill>
              </a:endParaRPr>
            </a:p>
          </p:txBody>
        </p:sp>
        <p:sp>
          <p:nvSpPr>
            <p:cNvPr id="53" name="Footnote measure"/>
            <p:cNvSpPr>
              <a:spLocks noChangeArrowheads="1"/>
            </p:cNvSpPr>
            <p:nvPr/>
          </p:nvSpPr>
          <p:spPr bwMode="auto">
            <a:xfrm>
              <a:off x="457201" y="4589938"/>
              <a:ext cx="8204454" cy="332399"/>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54" name="Whitespace measure"/>
            <p:cNvSpPr>
              <a:spLocks noChangeArrowheads="1"/>
            </p:cNvSpPr>
            <p:nvPr/>
          </p:nvSpPr>
          <p:spPr bwMode="auto">
            <a:xfrm>
              <a:off x="457201" y="1131085"/>
              <a:ext cx="8204454" cy="435777"/>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55" name="Rectangle 6"/>
            <p:cNvSpPr>
              <a:spLocks noChangeArrowheads="1"/>
            </p:cNvSpPr>
            <p:nvPr/>
          </p:nvSpPr>
          <p:spPr bwMode="auto">
            <a:xfrm>
              <a:off x="471599" y="1129023"/>
              <a:ext cx="8206874" cy="43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57" name="No-fly zone"/>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close/>
                  <a:moveTo>
                    <a:pt x="6021" y="0"/>
                  </a:moveTo>
                  <a:lnTo>
                    <a:pt x="0" y="0"/>
                  </a:lnTo>
                  <a:lnTo>
                    <a:pt x="0" y="3390"/>
                  </a:lnTo>
                  <a:lnTo>
                    <a:pt x="6021" y="3390"/>
                  </a:lnTo>
                  <a:lnTo>
                    <a:pt x="6021" y="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58" name="Freeform 8"/>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moveTo>
                    <a:pt x="6021" y="0"/>
                  </a:moveTo>
                  <a:lnTo>
                    <a:pt x="0" y="0"/>
                  </a:lnTo>
                  <a:lnTo>
                    <a:pt x="0" y="3390"/>
                  </a:lnTo>
                  <a:lnTo>
                    <a:pt x="6021" y="3390"/>
                  </a:lnTo>
                  <a:lnTo>
                    <a:pt x="60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nvGrpSpPr>
            <p:cNvPr id="59" name="Gutter space"/>
            <p:cNvGrpSpPr/>
            <p:nvPr/>
          </p:nvGrpSpPr>
          <p:grpSpPr>
            <a:xfrm>
              <a:off x="951744" y="470043"/>
              <a:ext cx="7215368" cy="4119894"/>
              <a:chOff x="2322513" y="1258888"/>
              <a:chExt cx="7543800" cy="4341813"/>
            </a:xfrm>
            <a:solidFill>
              <a:schemeClr val="accent5">
                <a:alpha val="15000"/>
              </a:schemeClr>
            </a:solidFill>
          </p:grpSpPr>
          <p:sp>
            <p:nvSpPr>
              <p:cNvPr id="84" name="Rectangle 34"/>
              <p:cNvSpPr>
                <a:spLocks noChangeArrowheads="1"/>
              </p:cNvSpPr>
              <p:nvPr/>
            </p:nvSpPr>
            <p:spPr bwMode="auto">
              <a:xfrm>
                <a:off x="6716713" y="1258888"/>
                <a:ext cx="227013"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5" name="Rectangle 35"/>
              <p:cNvSpPr>
                <a:spLocks noChangeArrowheads="1"/>
              </p:cNvSpPr>
              <p:nvPr/>
            </p:nvSpPr>
            <p:spPr bwMode="auto">
              <a:xfrm>
                <a:off x="818356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6" name="Rectangle 36"/>
              <p:cNvSpPr>
                <a:spLocks noChangeArrowheads="1"/>
              </p:cNvSpPr>
              <p:nvPr/>
            </p:nvSpPr>
            <p:spPr bwMode="auto">
              <a:xfrm>
                <a:off x="7451726"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7" name="Rectangle 37"/>
              <p:cNvSpPr>
                <a:spLocks noChangeArrowheads="1"/>
              </p:cNvSpPr>
              <p:nvPr/>
            </p:nvSpPr>
            <p:spPr bwMode="auto">
              <a:xfrm>
                <a:off x="89154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8" name="Rectangle 38"/>
              <p:cNvSpPr>
                <a:spLocks noChangeArrowheads="1"/>
              </p:cNvSpPr>
              <p:nvPr/>
            </p:nvSpPr>
            <p:spPr bwMode="auto">
              <a:xfrm>
                <a:off x="9647238" y="1258888"/>
                <a:ext cx="219075"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9" name="Rectangle 39"/>
              <p:cNvSpPr>
                <a:spLocks noChangeArrowheads="1"/>
              </p:cNvSpPr>
              <p:nvPr/>
            </p:nvSpPr>
            <p:spPr bwMode="auto">
              <a:xfrm>
                <a:off x="5984876" y="1258888"/>
                <a:ext cx="23018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0" name="Rectangle 40"/>
              <p:cNvSpPr>
                <a:spLocks noChangeArrowheads="1"/>
              </p:cNvSpPr>
              <p:nvPr/>
            </p:nvSpPr>
            <p:spPr bwMode="auto">
              <a:xfrm>
                <a:off x="2322513" y="1258888"/>
                <a:ext cx="228600"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1" name="Rectangle 41"/>
              <p:cNvSpPr>
                <a:spLocks noChangeArrowheads="1"/>
              </p:cNvSpPr>
              <p:nvPr/>
            </p:nvSpPr>
            <p:spPr bwMode="auto">
              <a:xfrm>
                <a:off x="305911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2" name="Rectangle 42"/>
              <p:cNvSpPr>
                <a:spLocks noChangeArrowheads="1"/>
              </p:cNvSpPr>
              <p:nvPr/>
            </p:nvSpPr>
            <p:spPr bwMode="auto">
              <a:xfrm>
                <a:off x="379095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3" name="Rectangle 43"/>
              <p:cNvSpPr>
                <a:spLocks noChangeArrowheads="1"/>
              </p:cNvSpPr>
              <p:nvPr/>
            </p:nvSpPr>
            <p:spPr bwMode="auto">
              <a:xfrm>
                <a:off x="45212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4" name="Rectangle 44"/>
              <p:cNvSpPr>
                <a:spLocks noChangeArrowheads="1"/>
              </p:cNvSpPr>
              <p:nvPr/>
            </p:nvSpPr>
            <p:spPr bwMode="auto">
              <a:xfrm>
                <a:off x="5253038"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grpSp>
          <p:nvGrpSpPr>
            <p:cNvPr id="60" name="Group 59"/>
            <p:cNvGrpSpPr/>
            <p:nvPr/>
          </p:nvGrpSpPr>
          <p:grpSpPr>
            <a:xfrm>
              <a:off x="900" y="470043"/>
              <a:ext cx="9142200" cy="4119894"/>
              <a:chOff x="900" y="470043"/>
              <a:chExt cx="9142200" cy="4119894"/>
            </a:xfrm>
          </p:grpSpPr>
          <p:sp>
            <p:nvSpPr>
              <p:cNvPr id="64" name="Line 14"/>
              <p:cNvSpPr>
                <a:spLocks noChangeShapeType="1"/>
              </p:cNvSpPr>
              <p:nvPr/>
            </p:nvSpPr>
            <p:spPr bwMode="auto">
              <a:xfrm>
                <a:off x="900" y="68940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5" name="Line 15"/>
              <p:cNvSpPr>
                <a:spLocks noChangeShapeType="1"/>
              </p:cNvSpPr>
              <p:nvPr/>
            </p:nvSpPr>
            <p:spPr bwMode="auto">
              <a:xfrm>
                <a:off x="900" y="470043"/>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6" name="Line 16"/>
              <p:cNvSpPr>
                <a:spLocks noChangeShapeType="1"/>
              </p:cNvSpPr>
              <p:nvPr/>
            </p:nvSpPr>
            <p:spPr bwMode="auto">
              <a:xfrm>
                <a:off x="900" y="458993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7" name="Line 17"/>
              <p:cNvSpPr>
                <a:spLocks noChangeShapeType="1"/>
              </p:cNvSpPr>
              <p:nvPr/>
            </p:nvSpPr>
            <p:spPr bwMode="auto">
              <a:xfrm>
                <a:off x="900" y="908771"/>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8" name="Line 18"/>
              <p:cNvSpPr>
                <a:spLocks noChangeShapeType="1"/>
              </p:cNvSpPr>
              <p:nvPr/>
            </p:nvSpPr>
            <p:spPr bwMode="auto">
              <a:xfrm>
                <a:off x="900" y="1128135"/>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9" name="Line 19"/>
              <p:cNvSpPr>
                <a:spLocks noChangeShapeType="1"/>
              </p:cNvSpPr>
              <p:nvPr/>
            </p:nvSpPr>
            <p:spPr bwMode="auto">
              <a:xfrm>
                <a:off x="900" y="1347499"/>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0" name="Line 20"/>
              <p:cNvSpPr>
                <a:spLocks noChangeShapeType="1"/>
              </p:cNvSpPr>
              <p:nvPr/>
            </p:nvSpPr>
            <p:spPr bwMode="auto">
              <a:xfrm>
                <a:off x="900" y="156686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1" name="Line 21"/>
              <p:cNvSpPr>
                <a:spLocks noChangeShapeType="1"/>
              </p:cNvSpPr>
              <p:nvPr/>
            </p:nvSpPr>
            <p:spPr bwMode="auto">
              <a:xfrm>
                <a:off x="900" y="178279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2" name="Line 22"/>
              <p:cNvSpPr>
                <a:spLocks noChangeShapeType="1"/>
              </p:cNvSpPr>
              <p:nvPr/>
            </p:nvSpPr>
            <p:spPr bwMode="auto">
              <a:xfrm>
                <a:off x="900" y="199873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3" name="Line 23"/>
              <p:cNvSpPr>
                <a:spLocks noChangeShapeType="1"/>
              </p:cNvSpPr>
              <p:nvPr/>
            </p:nvSpPr>
            <p:spPr bwMode="auto">
              <a:xfrm>
                <a:off x="900" y="221466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4" name="Line 24"/>
              <p:cNvSpPr>
                <a:spLocks noChangeShapeType="1"/>
              </p:cNvSpPr>
              <p:nvPr/>
            </p:nvSpPr>
            <p:spPr bwMode="auto">
              <a:xfrm>
                <a:off x="900" y="243059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5" name="Line 25"/>
              <p:cNvSpPr>
                <a:spLocks noChangeShapeType="1"/>
              </p:cNvSpPr>
              <p:nvPr/>
            </p:nvSpPr>
            <p:spPr bwMode="auto">
              <a:xfrm>
                <a:off x="900" y="264653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6" name="Line 26"/>
              <p:cNvSpPr>
                <a:spLocks noChangeShapeType="1"/>
              </p:cNvSpPr>
              <p:nvPr/>
            </p:nvSpPr>
            <p:spPr bwMode="auto">
              <a:xfrm>
                <a:off x="900" y="286246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7" name="Line 27"/>
              <p:cNvSpPr>
                <a:spLocks noChangeShapeType="1"/>
              </p:cNvSpPr>
              <p:nvPr/>
            </p:nvSpPr>
            <p:spPr bwMode="auto">
              <a:xfrm>
                <a:off x="900" y="307840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8" name="Line 28"/>
              <p:cNvSpPr>
                <a:spLocks noChangeShapeType="1"/>
              </p:cNvSpPr>
              <p:nvPr/>
            </p:nvSpPr>
            <p:spPr bwMode="auto">
              <a:xfrm>
                <a:off x="900" y="329433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9" name="Line 29"/>
              <p:cNvSpPr>
                <a:spLocks noChangeShapeType="1"/>
              </p:cNvSpPr>
              <p:nvPr/>
            </p:nvSpPr>
            <p:spPr bwMode="auto">
              <a:xfrm>
                <a:off x="900" y="351026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80" name="Line 30"/>
              <p:cNvSpPr>
                <a:spLocks noChangeShapeType="1"/>
              </p:cNvSpPr>
              <p:nvPr/>
            </p:nvSpPr>
            <p:spPr bwMode="auto">
              <a:xfrm>
                <a:off x="900" y="372620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81" name="Line 31"/>
              <p:cNvSpPr>
                <a:spLocks noChangeShapeType="1"/>
              </p:cNvSpPr>
              <p:nvPr/>
            </p:nvSpPr>
            <p:spPr bwMode="auto">
              <a:xfrm>
                <a:off x="900" y="394213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82" name="Line 32"/>
              <p:cNvSpPr>
                <a:spLocks noChangeShapeType="1"/>
              </p:cNvSpPr>
              <p:nvPr/>
            </p:nvSpPr>
            <p:spPr bwMode="auto">
              <a:xfrm>
                <a:off x="900" y="415807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83" name="Line 33"/>
              <p:cNvSpPr>
                <a:spLocks noChangeShapeType="1"/>
              </p:cNvSpPr>
              <p:nvPr/>
            </p:nvSpPr>
            <p:spPr bwMode="auto">
              <a:xfrm>
                <a:off x="900" y="437400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grpSp>
        <p:sp>
          <p:nvSpPr>
            <p:cNvPr id="61" name="Five column measure"/>
            <p:cNvSpPr>
              <a:spLocks noEditPoints="1"/>
            </p:cNvSpPr>
            <p:nvPr/>
          </p:nvSpPr>
          <p:spPr bwMode="auto">
            <a:xfrm>
              <a:off x="471599" y="4456917"/>
              <a:ext cx="8206874" cy="50108"/>
            </a:xfrm>
            <a:custGeom>
              <a:avLst/>
              <a:gdLst>
                <a:gd name="T0" fmla="*/ 1113 w 5405"/>
                <a:gd name="T1" fmla="*/ 0 h 33"/>
                <a:gd name="T2" fmla="*/ 2068 w 5405"/>
                <a:gd name="T3" fmla="*/ 0 h 33"/>
                <a:gd name="T4" fmla="*/ 2068 w 5405"/>
                <a:gd name="T5" fmla="*/ 33 h 33"/>
                <a:gd name="T6" fmla="*/ 1113 w 5405"/>
                <a:gd name="T7" fmla="*/ 33 h 33"/>
                <a:gd name="T8" fmla="*/ 1113 w 5405"/>
                <a:gd name="T9" fmla="*/ 0 h 33"/>
                <a:gd name="T10" fmla="*/ 1113 w 5405"/>
                <a:gd name="T11" fmla="*/ 0 h 33"/>
                <a:gd name="T12" fmla="*/ 4449 w 5405"/>
                <a:gd name="T13" fmla="*/ 0 h 33"/>
                <a:gd name="T14" fmla="*/ 4449 w 5405"/>
                <a:gd name="T15" fmla="*/ 33 h 33"/>
                <a:gd name="T16" fmla="*/ 5405 w 5405"/>
                <a:gd name="T17" fmla="*/ 33 h 33"/>
                <a:gd name="T18" fmla="*/ 5405 w 5405"/>
                <a:gd name="T19" fmla="*/ 0 h 33"/>
                <a:gd name="T20" fmla="*/ 4449 w 5405"/>
                <a:gd name="T21" fmla="*/ 0 h 33"/>
                <a:gd name="T22" fmla="*/ 4449 w 5405"/>
                <a:gd name="T23" fmla="*/ 0 h 33"/>
                <a:gd name="T24" fmla="*/ 3337 w 5405"/>
                <a:gd name="T25" fmla="*/ 0 h 33"/>
                <a:gd name="T26" fmla="*/ 3337 w 5405"/>
                <a:gd name="T27" fmla="*/ 33 h 33"/>
                <a:gd name="T28" fmla="*/ 4293 w 5405"/>
                <a:gd name="T29" fmla="*/ 33 h 33"/>
                <a:gd name="T30" fmla="*/ 4293 w 5405"/>
                <a:gd name="T31" fmla="*/ 0 h 33"/>
                <a:gd name="T32" fmla="*/ 3337 w 5405"/>
                <a:gd name="T33" fmla="*/ 0 h 33"/>
                <a:gd name="T34" fmla="*/ 3337 w 5405"/>
                <a:gd name="T35" fmla="*/ 0 h 33"/>
                <a:gd name="T36" fmla="*/ 2225 w 5405"/>
                <a:gd name="T37" fmla="*/ 0 h 33"/>
                <a:gd name="T38" fmla="*/ 2225 w 5405"/>
                <a:gd name="T39" fmla="*/ 33 h 33"/>
                <a:gd name="T40" fmla="*/ 3180 w 5405"/>
                <a:gd name="T41" fmla="*/ 33 h 33"/>
                <a:gd name="T42" fmla="*/ 3180 w 5405"/>
                <a:gd name="T43" fmla="*/ 0 h 33"/>
                <a:gd name="T44" fmla="*/ 2225 w 5405"/>
                <a:gd name="T45" fmla="*/ 0 h 33"/>
                <a:gd name="T46" fmla="*/ 2225 w 5405"/>
                <a:gd name="T47" fmla="*/ 0 h 33"/>
                <a:gd name="T48" fmla="*/ 0 w 5405"/>
                <a:gd name="T49" fmla="*/ 0 h 33"/>
                <a:gd name="T50" fmla="*/ 0 w 5405"/>
                <a:gd name="T51" fmla="*/ 33 h 33"/>
                <a:gd name="T52" fmla="*/ 955 w 5405"/>
                <a:gd name="T53" fmla="*/ 33 h 33"/>
                <a:gd name="T54" fmla="*/ 955 w 5405"/>
                <a:gd name="T55" fmla="*/ 0 h 33"/>
                <a:gd name="T56" fmla="*/ 0 w 5405"/>
                <a:gd name="T57" fmla="*/ 0 h 33"/>
                <a:gd name="T58" fmla="*/ 0 w 5405"/>
                <a:gd name="T5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05" h="33">
                  <a:moveTo>
                    <a:pt x="1113" y="0"/>
                  </a:moveTo>
                  <a:lnTo>
                    <a:pt x="2068" y="0"/>
                  </a:lnTo>
                  <a:lnTo>
                    <a:pt x="2068" y="33"/>
                  </a:lnTo>
                  <a:lnTo>
                    <a:pt x="1113" y="33"/>
                  </a:lnTo>
                  <a:lnTo>
                    <a:pt x="1113" y="0"/>
                  </a:lnTo>
                  <a:lnTo>
                    <a:pt x="1113" y="0"/>
                  </a:lnTo>
                  <a:close/>
                  <a:moveTo>
                    <a:pt x="4449" y="0"/>
                  </a:moveTo>
                  <a:lnTo>
                    <a:pt x="4449" y="33"/>
                  </a:lnTo>
                  <a:lnTo>
                    <a:pt x="5405" y="33"/>
                  </a:lnTo>
                  <a:lnTo>
                    <a:pt x="5405" y="0"/>
                  </a:lnTo>
                  <a:lnTo>
                    <a:pt x="4449" y="0"/>
                  </a:lnTo>
                  <a:lnTo>
                    <a:pt x="4449" y="0"/>
                  </a:lnTo>
                  <a:close/>
                  <a:moveTo>
                    <a:pt x="3337" y="0"/>
                  </a:moveTo>
                  <a:lnTo>
                    <a:pt x="3337" y="33"/>
                  </a:lnTo>
                  <a:lnTo>
                    <a:pt x="4293" y="33"/>
                  </a:lnTo>
                  <a:lnTo>
                    <a:pt x="4293" y="0"/>
                  </a:lnTo>
                  <a:lnTo>
                    <a:pt x="3337" y="0"/>
                  </a:lnTo>
                  <a:lnTo>
                    <a:pt x="3337" y="0"/>
                  </a:lnTo>
                  <a:close/>
                  <a:moveTo>
                    <a:pt x="2225" y="0"/>
                  </a:moveTo>
                  <a:lnTo>
                    <a:pt x="2225" y="33"/>
                  </a:lnTo>
                  <a:lnTo>
                    <a:pt x="3180" y="33"/>
                  </a:lnTo>
                  <a:lnTo>
                    <a:pt x="3180" y="0"/>
                  </a:lnTo>
                  <a:lnTo>
                    <a:pt x="2225" y="0"/>
                  </a:lnTo>
                  <a:lnTo>
                    <a:pt x="2225" y="0"/>
                  </a:lnTo>
                  <a:close/>
                  <a:moveTo>
                    <a:pt x="0" y="0"/>
                  </a:moveTo>
                  <a:lnTo>
                    <a:pt x="0" y="33"/>
                  </a:lnTo>
                  <a:lnTo>
                    <a:pt x="955" y="33"/>
                  </a:lnTo>
                  <a:lnTo>
                    <a:pt x="955" y="0"/>
                  </a:lnTo>
                  <a:lnTo>
                    <a:pt x="0" y="0"/>
                  </a:lnTo>
                  <a:lnTo>
                    <a:pt x="0" y="0"/>
                  </a:lnTo>
                  <a:close/>
                </a:path>
              </a:pathLst>
            </a:custGeom>
            <a:solidFill>
              <a:srgbClr val="A4A7A9">
                <a:alpha val="15000"/>
              </a:srgbClr>
            </a:solidFill>
            <a:ln w="9525">
              <a:noFill/>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62" name="Live space"/>
            <p:cNvSpPr/>
            <p:nvPr/>
          </p:nvSpPr>
          <p:spPr>
            <a:xfrm>
              <a:off x="457201" y="1566862"/>
              <a:ext cx="8204454" cy="3023075"/>
            </a:xfrm>
            <a:prstGeom prst="rect">
              <a:avLst/>
            </a:prstGeom>
            <a:noFill/>
            <a:ln w="9525">
              <a:solidFill>
                <a:srgbClr val="B6006A">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schemeClr val="bg1"/>
                </a:solidFill>
              </a:endParaRPr>
            </a:p>
          </p:txBody>
        </p:sp>
        <p:sp>
          <p:nvSpPr>
            <p:cNvPr id="63" name="Footnote example"/>
            <p:cNvSpPr txBox="1"/>
            <p:nvPr/>
          </p:nvSpPr>
          <p:spPr>
            <a:xfrm>
              <a:off x="457201" y="4589938"/>
              <a:ext cx="6773186" cy="332399"/>
            </a:xfrm>
            <a:prstGeom prst="rect">
              <a:avLst/>
            </a:prstGeom>
            <a:noFill/>
          </p:spPr>
          <p:txBody>
            <a:bodyPr wrap="square" lIns="0" tIns="0" rIns="0" bIns="0" rtlCol="0" anchor="b">
              <a:spAutoFit/>
            </a:bodyPr>
            <a:lstStyle/>
            <a:p>
              <a:pPr lvl="0">
                <a:lnSpc>
                  <a:spcPct val="90000"/>
                </a:lnSpc>
                <a:defRPr/>
              </a:pPr>
              <a:r>
                <a:rPr lang="en-US" sz="800">
                  <a:solidFill>
                    <a:srgbClr val="A6A6A6"/>
                  </a:solidFill>
                  <a:sym typeface="Trebuchet MS" panose="020B0603020202020204" pitchFamily="34" charset="0"/>
                </a:rPr>
                <a:t>1. xxxx  2. xxxx  3. xxxx</a:t>
              </a:r>
            </a:p>
            <a:p>
              <a:pPr lvl="0">
                <a:lnSpc>
                  <a:spcPct val="90000"/>
                </a:lnSpc>
                <a:defRPr/>
              </a:pPr>
              <a:r>
                <a:rPr lang="en-US" sz="800">
                  <a:solidFill>
                    <a:srgbClr val="A6A6A6"/>
                  </a:solidFill>
                  <a:sym typeface="Trebuchet MS" panose="020B0603020202020204" pitchFamily="34" charset="0"/>
                </a:rPr>
                <a:t>Note: List footnotes in numerical order. Footnote numbers are not bracketed. Use 8pt font. Do not put a period at the end of the note or the source</a:t>
              </a:r>
            </a:p>
            <a:p>
              <a:pPr lvl="0">
                <a:lnSpc>
                  <a:spcPct val="90000"/>
                </a:lnSpc>
                <a:defRPr/>
              </a:pPr>
              <a:r>
                <a:rPr lang="en-US" sz="800">
                  <a:solidFill>
                    <a:srgbClr val="A6A6A6"/>
                  </a:solidFill>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29900148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888078613"/>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563210" name="think-cell Slide" r:id="rId6" imgW="270" imgH="270" progId="TCLayout.ActiveDocument.1">
                  <p:embed/>
                </p:oleObj>
              </mc:Choice>
              <mc:Fallback>
                <p:oleObj name="think-cell Slide" r:id="rId6" imgW="270" imgH="270" progId="TCLayout.ActiveDocument.1">
                  <p:embed/>
                  <p:pic>
                    <p:nvPicPr>
                      <p:cNvPr id="3" name="Object 2" hidden="1"/>
                      <p:cNvPicPr/>
                      <p:nvPr/>
                    </p:nvPicPr>
                    <p:blipFill>
                      <a:blip r:embed="rId7"/>
                      <a:stretch>
                        <a:fillRect/>
                      </a:stretch>
                    </p:blipFill>
                    <p:spPr>
                      <a:xfrm>
                        <a:off x="1192" y="1195"/>
                        <a:ext cx="1190" cy="1191"/>
                      </a:xfrm>
                      <a:prstGeom prst="rect">
                        <a:avLst/>
                      </a:prstGeom>
                    </p:spPr>
                  </p:pic>
                </p:oleObj>
              </mc:Fallback>
            </mc:AlternateContent>
          </a:graphicData>
        </a:graphic>
      </p:graphicFrame>
      <p:sp>
        <p:nvSpPr>
          <p:cNvPr id="7"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1" name="Rectangle 10"/>
          <p:cNvSpPr/>
          <p:nvPr userDrawn="1"/>
        </p:nvSpPr>
        <p:spPr bwMode="invGray">
          <a:xfrm>
            <a:off x="1041111" y="3521648"/>
            <a:ext cx="697003" cy="747597"/>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500">
              <a:solidFill>
                <a:prstClr val="white"/>
              </a:solidFill>
              <a:latin typeface="+mn-lt"/>
              <a:ea typeface="+mn-ea"/>
              <a:cs typeface="+mn-cs"/>
              <a:sym typeface="+mn-lt"/>
            </a:endParaRPr>
          </a:p>
        </p:txBody>
      </p:sp>
      <p:sp>
        <p:nvSpPr>
          <p:cNvPr id="12" name="Rectangle 11"/>
          <p:cNvSpPr/>
          <p:nvPr userDrawn="1">
            <p:custDataLst>
              <p:tags r:id="rId4"/>
            </p:custDataLst>
          </p:nvPr>
        </p:nvSpPr>
        <p:spPr>
          <a:xfrm>
            <a:off x="1882112" y="3521648"/>
            <a:ext cx="1177614" cy="1102152"/>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5000" rIns="137160" bIns="137160" numCol="1" spcCol="0" rtlCol="0" fromWordArt="0" anchor="t" anchorCtr="0" forceAA="0" compatLnSpc="1">
            <a:prstTxWarp prst="textNoShape">
              <a:avLst/>
            </a:prstTxWarp>
            <a:noAutofit/>
          </a:bodyPr>
          <a:lstStyle/>
          <a:p>
            <a:pPr>
              <a:lnSpc>
                <a:spcPct val="95000"/>
              </a:lnSpc>
            </a:pPr>
            <a:endParaRPr lang="en-US" sz="900">
              <a:solidFill>
                <a:srgbClr val="FFFFFF"/>
              </a:solidFill>
              <a:latin typeface="+mn-lt"/>
              <a:ea typeface="+mn-ea"/>
              <a:cs typeface="+mn-cs"/>
              <a:sym typeface="+mn-lt"/>
            </a:endParaRPr>
          </a:p>
        </p:txBody>
      </p:sp>
      <p:sp>
        <p:nvSpPr>
          <p:cNvPr id="2" name="TextBox 1"/>
          <p:cNvSpPr txBox="1"/>
          <p:nvPr userDrawn="1"/>
        </p:nvSpPr>
        <p:spPr>
          <a:xfrm>
            <a:off x="472500" y="681029"/>
            <a:ext cx="2586600" cy="2622182"/>
          </a:xfrm>
          <a:prstGeom prst="rect">
            <a:avLst/>
          </a:prstGeom>
          <a:noFill/>
          <a:ln>
            <a:solidFill>
              <a:schemeClr val="bg1"/>
            </a:solidFill>
          </a:ln>
        </p:spPr>
        <p:txBody>
          <a:bodyPr wrap="square" lIns="459000" tIns="351000" rIns="0" bIns="0" rtlCol="0" anchor="t">
            <a:noAutofit/>
          </a:bodyPr>
          <a:lstStyle/>
          <a:p>
            <a:pPr>
              <a:lnSpc>
                <a:spcPct val="90000"/>
              </a:lnSpc>
              <a:spcAft>
                <a:spcPts val="450"/>
              </a:spcAft>
            </a:pPr>
            <a:endParaRPr lang="en-US" sz="4050">
              <a:solidFill>
                <a:schemeClr val="bg1"/>
              </a:solidFill>
              <a:latin typeface="+mn-lt"/>
              <a:ea typeface="+mn-ea"/>
              <a:cs typeface="+mn-cs"/>
              <a:sym typeface="+mn-lt"/>
            </a:endParaRPr>
          </a:p>
        </p:txBody>
      </p:sp>
      <p:sp>
        <p:nvSpPr>
          <p:cNvPr id="10" name="TextBox 1"/>
          <p:cNvSpPr txBox="1"/>
          <p:nvPr userDrawn="1"/>
        </p:nvSpPr>
        <p:spPr>
          <a:xfrm>
            <a:off x="877052" y="837337"/>
            <a:ext cx="1776961" cy="684418"/>
          </a:xfrm>
          <a:prstGeom prst="rect">
            <a:avLst/>
          </a:prstGeom>
          <a:noFill/>
        </p:spPr>
        <p:txBody>
          <a:bodyPr wrap="none" rtlCol="0">
            <a:spAutoFit/>
          </a:bodyPr>
          <a:lstStyle/>
          <a:p>
            <a:pPr algn="ctr" fontAlgn="auto">
              <a:lnSpc>
                <a:spcPct val="95000"/>
              </a:lnSpc>
              <a:spcBef>
                <a:spcPts val="0"/>
              </a:spcBef>
              <a:spcAft>
                <a:spcPts val="0"/>
              </a:spcAft>
            </a:pPr>
            <a:r>
              <a:rPr lang="en-US" sz="4000">
                <a:solidFill>
                  <a:schemeClr val="bg1"/>
                </a:solidFill>
                <a:latin typeface="+mn-lt"/>
                <a:ea typeface="+mn-ea"/>
                <a:cs typeface="+mn-cs"/>
                <a:sym typeface="+mn-lt"/>
              </a:rPr>
              <a:t>Agenda</a:t>
            </a:r>
          </a:p>
        </p:txBody>
      </p:sp>
    </p:spTree>
    <p:extLst>
      <p:ext uri="{BB962C8B-B14F-4D97-AF65-F5344CB8AC3E}">
        <p14:creationId xmlns:p14="http://schemas.microsoft.com/office/powerpoint/2010/main" val="37271978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3211317009"/>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564234"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7"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0" name="Rectangle 9"/>
          <p:cNvSpPr/>
          <p:nvPr userDrawn="1"/>
        </p:nvSpPr>
        <p:spPr bwMode="white">
          <a:xfrm>
            <a:off x="963557" y="1072090"/>
            <a:ext cx="710754" cy="71141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mn-lt"/>
            </a:endParaRPr>
          </a:p>
        </p:txBody>
      </p:sp>
      <p:sp>
        <p:nvSpPr>
          <p:cNvPr id="13" name="Rectangle 12"/>
          <p:cNvSpPr/>
          <p:nvPr userDrawn="1"/>
        </p:nvSpPr>
        <p:spPr>
          <a:xfrm>
            <a:off x="963900" y="2002553"/>
            <a:ext cx="7214400" cy="2402523"/>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500">
              <a:solidFill>
                <a:prstClr val="white"/>
              </a:solidFill>
              <a:latin typeface="+mn-lt"/>
              <a:ea typeface="+mn-ea"/>
              <a:cs typeface="+mn-cs"/>
              <a:sym typeface="+mn-lt"/>
            </a:endParaRPr>
          </a:p>
        </p:txBody>
      </p:sp>
    </p:spTree>
    <p:extLst>
      <p:ext uri="{BB962C8B-B14F-4D97-AF65-F5344CB8AC3E}">
        <p14:creationId xmlns:p14="http://schemas.microsoft.com/office/powerpoint/2010/main" val="10696265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9.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3901694940"/>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565258"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7"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0" name="Title 1"/>
          <p:cNvSpPr txBox="1">
            <a:spLocks/>
          </p:cNvSpPr>
          <p:nvPr userDrawn="1"/>
        </p:nvSpPr>
        <p:spPr>
          <a:xfrm>
            <a:off x="472502" y="467532"/>
            <a:ext cx="5392499" cy="346249"/>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500">
                <a:solidFill>
                  <a:schemeClr val="bg1"/>
                </a:solidFill>
                <a:latin typeface="+mn-lt"/>
                <a:ea typeface="+mn-ea"/>
                <a:cs typeface="+mn-cs"/>
                <a:sym typeface="+mn-lt"/>
              </a:rPr>
              <a:t>Agenda</a:t>
            </a:r>
          </a:p>
        </p:txBody>
      </p:sp>
      <p:cxnSp>
        <p:nvCxnSpPr>
          <p:cNvPr id="13" name="Straight Connector 12"/>
          <p:cNvCxnSpPr/>
          <p:nvPr userDrawn="1"/>
        </p:nvCxnSpPr>
        <p:spPr bwMode="white">
          <a:xfrm>
            <a:off x="464174" y="905338"/>
            <a:ext cx="8682228"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5110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181098441"/>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57354"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7"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0" name="Title 1"/>
          <p:cNvSpPr txBox="1">
            <a:spLocks/>
          </p:cNvSpPr>
          <p:nvPr userDrawn="1"/>
        </p:nvSpPr>
        <p:spPr>
          <a:xfrm>
            <a:off x="472502" y="467532"/>
            <a:ext cx="5392499" cy="346249"/>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500">
                <a:solidFill>
                  <a:schemeClr val="bg1"/>
                </a:solidFill>
                <a:latin typeface="+mn-lt"/>
                <a:ea typeface="+mn-ea"/>
                <a:cs typeface="+mn-cs"/>
                <a:sym typeface="+mn-lt"/>
              </a:rPr>
              <a:t>Agenda</a:t>
            </a:r>
          </a:p>
        </p:txBody>
      </p:sp>
      <p:cxnSp>
        <p:nvCxnSpPr>
          <p:cNvPr id="13" name="Straight Connector 12"/>
          <p:cNvCxnSpPr/>
          <p:nvPr userDrawn="1"/>
        </p:nvCxnSpPr>
        <p:spPr bwMode="white">
          <a:xfrm>
            <a:off x="464174" y="905338"/>
            <a:ext cx="8682228"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33843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3155708856"/>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566282"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2753304" y="2"/>
            <a:ext cx="312713" cy="5148263"/>
          </a:xfrm>
          <a:prstGeom prst="rect">
            <a:avLst/>
          </a:prstGeom>
        </p:spPr>
      </p:pic>
      <p:sp>
        <p:nvSpPr>
          <p:cNvPr id="13" name="Rectangle 12"/>
          <p:cNvSpPr/>
          <p:nvPr userDrawn="1"/>
        </p:nvSpPr>
        <p:spPr bwMode="white">
          <a:xfrm>
            <a:off x="3060573" y="-982"/>
            <a:ext cx="6083428" cy="514924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16"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mn-lt"/>
            </a:endParaRPr>
          </a:p>
        </p:txBody>
      </p:sp>
      <p:sp>
        <p:nvSpPr>
          <p:cNvPr id="17" name="TextBox 16"/>
          <p:cNvSpPr txBox="1"/>
          <p:nvPr userDrawn="1"/>
        </p:nvSpPr>
        <p:spPr>
          <a:xfrm>
            <a:off x="472503" y="2408016"/>
            <a:ext cx="1160357" cy="332399"/>
          </a:xfrm>
          <a:prstGeom prst="rect">
            <a:avLst/>
          </a:prstGeom>
          <a:noFill/>
        </p:spPr>
        <p:txBody>
          <a:bodyPr wrap="square" lIns="0" tIns="0" rIns="0" bIns="0" rtlCol="0" anchor="t">
            <a:spAutoFit/>
          </a:bodyPr>
          <a:lstStyle/>
          <a:p>
            <a:pPr>
              <a:lnSpc>
                <a:spcPct val="90000"/>
              </a:lnSpc>
              <a:spcAft>
                <a:spcPts val="450"/>
              </a:spcAft>
            </a:pPr>
            <a:r>
              <a:rPr lang="en-US" sz="2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8988266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210056608"/>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567306"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Rectangle 7"/>
          <p:cNvSpPr/>
          <p:nvPr userDrawn="1"/>
        </p:nvSpPr>
        <p:spPr bwMode="invGray">
          <a:xfrm>
            <a:off x="1041111" y="3521648"/>
            <a:ext cx="697003" cy="747597"/>
          </a:xfrm>
          <a:prstGeom prst="rect">
            <a:avLst/>
          </a:prstGeom>
          <a:noFill/>
          <a:ln w="9525">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500">
              <a:solidFill>
                <a:prstClr val="white"/>
              </a:solidFill>
              <a:latin typeface="+mn-lt"/>
              <a:ea typeface="+mn-ea"/>
              <a:cs typeface="+mn-cs"/>
              <a:sym typeface="+mn-lt"/>
            </a:endParaRPr>
          </a:p>
        </p:txBody>
      </p:sp>
      <p:sp>
        <p:nvSpPr>
          <p:cNvPr id="10" name="Rectangle 9"/>
          <p:cNvSpPr/>
          <p:nvPr userDrawn="1">
            <p:custDataLst>
              <p:tags r:id="rId3"/>
            </p:custDataLst>
          </p:nvPr>
        </p:nvSpPr>
        <p:spPr>
          <a:xfrm>
            <a:off x="1882112" y="3521648"/>
            <a:ext cx="1177614" cy="1102152"/>
          </a:xfrm>
          <a:prstGeom prst="rect">
            <a:avLst/>
          </a:prstGeom>
          <a:noFill/>
          <a:ln w="9525" cmpd="sng">
            <a:solidFill>
              <a:srgbClr val="002D3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5000" rIns="137160" bIns="137160" numCol="1" spcCol="0" rtlCol="0" fromWordArt="0" anchor="t" anchorCtr="0" forceAA="0" compatLnSpc="1">
            <a:prstTxWarp prst="textNoShape">
              <a:avLst/>
            </a:prstTxWarp>
            <a:noAutofit/>
          </a:bodyPr>
          <a:lstStyle/>
          <a:p>
            <a:pPr>
              <a:lnSpc>
                <a:spcPct val="95000"/>
              </a:lnSpc>
            </a:pPr>
            <a:endParaRPr lang="en-US" sz="900">
              <a:solidFill>
                <a:srgbClr val="FFFFFF"/>
              </a:solidFill>
              <a:latin typeface="+mn-lt"/>
              <a:ea typeface="+mn-ea"/>
              <a:cs typeface="+mn-cs"/>
              <a:sym typeface="+mn-lt"/>
            </a:endParaRPr>
          </a:p>
        </p:txBody>
      </p:sp>
      <p:sp>
        <p:nvSpPr>
          <p:cNvPr id="11" name="TextBox 10"/>
          <p:cNvSpPr txBox="1"/>
          <p:nvPr userDrawn="1"/>
        </p:nvSpPr>
        <p:spPr>
          <a:xfrm>
            <a:off x="472500" y="681028"/>
            <a:ext cx="2586600" cy="2622182"/>
          </a:xfrm>
          <a:prstGeom prst="rect">
            <a:avLst/>
          </a:prstGeom>
          <a:noFill/>
          <a:ln>
            <a:solidFill>
              <a:srgbClr val="002D3F"/>
            </a:solidFill>
          </a:ln>
        </p:spPr>
        <p:txBody>
          <a:bodyPr wrap="square" lIns="459000" tIns="351000" rIns="0" bIns="0" rtlCol="0" anchor="t">
            <a:noAutofit/>
          </a:bodyPr>
          <a:lstStyle/>
          <a:p>
            <a:pPr>
              <a:lnSpc>
                <a:spcPct val="90000"/>
              </a:lnSpc>
              <a:spcAft>
                <a:spcPts val="450"/>
              </a:spcAft>
            </a:pPr>
            <a:endParaRPr lang="en-US" sz="4050">
              <a:solidFill>
                <a:schemeClr val="accent4"/>
              </a:solidFill>
              <a:latin typeface="+mn-lt"/>
              <a:ea typeface="+mn-ea"/>
              <a:cs typeface="+mn-cs"/>
              <a:sym typeface="+mn-lt"/>
            </a:endParaRPr>
          </a:p>
        </p:txBody>
      </p:sp>
      <p:sp>
        <p:nvSpPr>
          <p:cNvPr id="9" name="TextBox 1"/>
          <p:cNvSpPr txBox="1"/>
          <p:nvPr userDrawn="1"/>
        </p:nvSpPr>
        <p:spPr>
          <a:xfrm>
            <a:off x="877052" y="837337"/>
            <a:ext cx="1776961" cy="684418"/>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4000">
                <a:solidFill>
                  <a:srgbClr val="002D3F"/>
                </a:solidFill>
                <a:latin typeface="+mn-lt"/>
                <a:ea typeface="+mn-ea"/>
                <a:cs typeface="+mn-cs"/>
                <a:sym typeface="+mn-lt"/>
              </a:rPr>
              <a:t>Agenda</a:t>
            </a:r>
          </a:p>
        </p:txBody>
      </p:sp>
    </p:spTree>
    <p:extLst>
      <p:ext uri="{BB962C8B-B14F-4D97-AF65-F5344CB8AC3E}">
        <p14:creationId xmlns:p14="http://schemas.microsoft.com/office/powerpoint/2010/main" val="14799916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076428249"/>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568330"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5"/>
                        <a:ext cx="1190" cy="1191"/>
                      </a:xfrm>
                      <a:prstGeom prst="rect">
                        <a:avLst/>
                      </a:prstGeom>
                    </p:spPr>
                  </p:pic>
                </p:oleObj>
              </mc:Fallback>
            </mc:AlternateContent>
          </a:graphicData>
        </a:graphic>
      </p:graphicFrame>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Rectangle 7"/>
          <p:cNvSpPr/>
          <p:nvPr userDrawn="1"/>
        </p:nvSpPr>
        <p:spPr bwMode="white">
          <a:xfrm>
            <a:off x="963557" y="1072090"/>
            <a:ext cx="710754" cy="711412"/>
          </a:xfrm>
          <a:prstGeom prst="rect">
            <a:avLst/>
          </a:prstGeom>
          <a:noFill/>
          <a:ln w="9525">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mn-lt"/>
            </a:endParaRPr>
          </a:p>
        </p:txBody>
      </p:sp>
      <p:sp>
        <p:nvSpPr>
          <p:cNvPr id="10" name="Rectangle 9"/>
          <p:cNvSpPr/>
          <p:nvPr userDrawn="1"/>
        </p:nvSpPr>
        <p:spPr>
          <a:xfrm>
            <a:off x="963900" y="2002553"/>
            <a:ext cx="7214400" cy="2402523"/>
          </a:xfrm>
          <a:prstGeom prst="rect">
            <a:avLst/>
          </a:prstGeom>
          <a:noFill/>
          <a:ln w="9525">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500">
              <a:solidFill>
                <a:prstClr val="white"/>
              </a:solidFill>
              <a:latin typeface="+mn-lt"/>
              <a:ea typeface="+mn-ea"/>
              <a:cs typeface="+mn-cs"/>
              <a:sym typeface="+mn-lt"/>
            </a:endParaRPr>
          </a:p>
        </p:txBody>
      </p:sp>
    </p:spTree>
    <p:extLst>
      <p:ext uri="{BB962C8B-B14F-4D97-AF65-F5344CB8AC3E}">
        <p14:creationId xmlns:p14="http://schemas.microsoft.com/office/powerpoint/2010/main" val="39933768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090012865"/>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569354"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5"/>
                        <a:ext cx="1190" cy="1191"/>
                      </a:xfrm>
                      <a:prstGeom prst="rect">
                        <a:avLst/>
                      </a:prstGeom>
                    </p:spPr>
                  </p:pic>
                </p:oleObj>
              </mc:Fallback>
            </mc:AlternateContent>
          </a:graphicData>
        </a:graphic>
      </p:graphicFrame>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7" name="Title 1"/>
          <p:cNvSpPr txBox="1">
            <a:spLocks/>
          </p:cNvSpPr>
          <p:nvPr userDrawn="1"/>
        </p:nvSpPr>
        <p:spPr>
          <a:xfrm>
            <a:off x="472502" y="467532"/>
            <a:ext cx="5392499" cy="346249"/>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500">
                <a:solidFill>
                  <a:srgbClr val="002D3F"/>
                </a:solidFill>
                <a:latin typeface="+mn-lt"/>
                <a:ea typeface="+mn-ea"/>
                <a:cs typeface="+mn-cs"/>
                <a:sym typeface="+mn-lt"/>
              </a:rPr>
              <a:t>Agenda</a:t>
            </a:r>
          </a:p>
        </p:txBody>
      </p:sp>
      <p:cxnSp>
        <p:nvCxnSpPr>
          <p:cNvPr id="9" name="Straight Connector 8"/>
          <p:cNvCxnSpPr/>
          <p:nvPr userDrawn="1"/>
        </p:nvCxnSpPr>
        <p:spPr bwMode="white">
          <a:xfrm>
            <a:off x="464174" y="905338"/>
            <a:ext cx="8682228" cy="0"/>
          </a:xfrm>
          <a:prstGeom prst="line">
            <a:avLst/>
          </a:prstGeom>
          <a:ln w="9525" cmpd="sng">
            <a:solidFill>
              <a:srgbClr val="002D3F"/>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48548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4.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406300622"/>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570378"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2753304" y="2"/>
            <a:ext cx="312713" cy="5148263"/>
          </a:xfrm>
          <a:prstGeom prst="rect">
            <a:avLst/>
          </a:prstGeom>
        </p:spPr>
      </p:pic>
      <p:sp>
        <p:nvSpPr>
          <p:cNvPr id="26" name="Rectangle 25"/>
          <p:cNvSpPr/>
          <p:nvPr userDrawn="1"/>
        </p:nvSpPr>
        <p:spPr bwMode="ltGray">
          <a:xfrm>
            <a:off x="3060573" y="-982"/>
            <a:ext cx="6083428" cy="51492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2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28" name="TextBox 27"/>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mn-lt"/>
            </a:endParaRPr>
          </a:p>
        </p:txBody>
      </p:sp>
      <p:sp>
        <p:nvSpPr>
          <p:cNvPr id="10" name="TextBox 9"/>
          <p:cNvSpPr txBox="1"/>
          <p:nvPr userDrawn="1"/>
        </p:nvSpPr>
        <p:spPr>
          <a:xfrm>
            <a:off x="472503" y="2448877"/>
            <a:ext cx="870785" cy="249299"/>
          </a:xfrm>
          <a:prstGeom prst="rect">
            <a:avLst/>
          </a:prstGeom>
          <a:noFill/>
        </p:spPr>
        <p:txBody>
          <a:bodyPr wrap="square" lIns="0" tIns="0" rIns="0" bIns="0" rtlCol="0" anchor="t">
            <a:spAutoFit/>
          </a:bodyPr>
          <a:lstStyle/>
          <a:p>
            <a:pPr>
              <a:lnSpc>
                <a:spcPct val="90000"/>
              </a:lnSpc>
              <a:spcAft>
                <a:spcPts val="450"/>
              </a:spcAft>
            </a:pPr>
            <a:r>
              <a:rPr lang="en-US" sz="1800">
                <a:solidFill>
                  <a:schemeClr val="bg1"/>
                </a:solidFill>
                <a:latin typeface="+mn-lt"/>
                <a:ea typeface="+mn-ea"/>
                <a:cs typeface="+mn-cs"/>
                <a:sym typeface="+mn-lt"/>
              </a:rPr>
              <a:t>Agenda</a:t>
            </a:r>
          </a:p>
        </p:txBody>
      </p:sp>
    </p:spTree>
    <p:extLst>
      <p:ext uri="{BB962C8B-B14F-4D97-AF65-F5344CB8AC3E}">
        <p14:creationId xmlns:p14="http://schemas.microsoft.com/office/powerpoint/2010/main" val="3647817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5.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1775167018"/>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571402"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13" name="Freeform 12"/>
          <p:cNvSpPr/>
          <p:nvPr/>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17" name="Freeform 12"/>
          <p:cNvSpPr/>
          <p:nvPr userDrawn="1"/>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20" name="JS SlideHeader"/>
          <p:cNvSpPr txBox="1"/>
          <p:nvPr userDrawn="1"/>
        </p:nvSpPr>
        <p:spPr>
          <a:xfrm>
            <a:off x="457200" y="2505561"/>
            <a:ext cx="2129850" cy="181909"/>
          </a:xfrm>
          <a:prstGeom prst="rect">
            <a:avLst/>
          </a:prstGeom>
          <a:noFill/>
        </p:spPr>
        <p:txBody>
          <a:bodyPr wrap="square" lIns="0" tIns="0" rIns="0" bIns="0" rtlCol="0" anchor="ctr">
            <a:spAutoFit/>
          </a:bodyPr>
          <a:lstStyle/>
          <a:p>
            <a:pPr marL="0" indent="0" algn="ctr">
              <a:lnSpc>
                <a:spcPct val="106000"/>
              </a:lnSpc>
              <a:spcAft>
                <a:spcPts val="525"/>
              </a:spcAft>
              <a:buFontTx/>
              <a:buNone/>
            </a:pPr>
            <a:r>
              <a:rPr lang="en-US" sz="1200" b="1" i="0" u="none">
                <a:solidFill>
                  <a:srgbClr val="FF0000"/>
                </a:solidFill>
                <a:latin typeface="Arial" panose="020B0604020202020204" pitchFamily="34" charset="0"/>
                <a:ea typeface="+mn-ea"/>
                <a:cs typeface="+mn-cs"/>
                <a:sym typeface="+mn-lt"/>
              </a:rPr>
              <a:t>Table of contents</a:t>
            </a:r>
          </a:p>
        </p:txBody>
      </p:sp>
      <p:sp>
        <p:nvSpPr>
          <p:cNvPr id="24"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9" name="TextBox 18"/>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331478" y="2692554"/>
            <a:ext cx="1023938" cy="2539571"/>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8928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49200"/>
            <a:ext cx="6364188" cy="993775"/>
          </a:xfrm>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871554818"/>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58814676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73450" name="think-cell Slide" r:id="rId6" imgW="384" imgH="384" progId="TCLayout.ActiveDocument.1">
                  <p:embed/>
                </p:oleObj>
              </mc:Choice>
              <mc:Fallback>
                <p:oleObj name="think-cell Slide" r:id="rId6" imgW="384" imgH="384"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1"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46"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Title 1"/>
          <p:cNvSpPr>
            <a:spLocks noGrp="1"/>
          </p:cNvSpPr>
          <p:nvPr>
            <p:ph type="ctrTitle" hasCustomPrompt="1"/>
          </p:nvPr>
        </p:nvSpPr>
        <p:spPr>
          <a:xfrm>
            <a:off x="864000" y="2044800"/>
            <a:ext cx="6858000" cy="457323"/>
          </a:xfrm>
        </p:spPr>
        <p:txBody>
          <a:bodyPr vert="horz" lIns="0" tIns="0" rIns="0" bIns="0" rtlCol="0" anchor="t" anchorCtr="0">
            <a:normAutofit/>
          </a:bodyPr>
          <a:lstStyle>
            <a:lvl1pPr>
              <a:defRPr kumimoji="0" lang="en-US" b="1" i="0" u="none" strike="noStrike" cap="none" spc="0" normalizeH="0" baseline="0" dirty="0">
                <a:ln>
                  <a:noFill/>
                </a:ln>
                <a:solidFill>
                  <a:prstClr val="white"/>
                </a:solidFill>
                <a:effectLst/>
                <a:uLnTx/>
                <a:uFillTx/>
              </a:defRPr>
            </a:lvl1pPr>
          </a:lstStyle>
          <a:p>
            <a:pPr marL="0" marR="0" lvl="0" indent="0" defTabSz="913554" fontAlgn="auto">
              <a:spcAft>
                <a:spcPts val="0"/>
              </a:spcAft>
              <a:buClrTx/>
              <a:buSzTx/>
              <a:buFontTx/>
              <a:tabLst/>
            </a:pPr>
            <a:r>
              <a:rPr lang="en-US"/>
              <a:t>Title of the presentation</a:t>
            </a:r>
          </a:p>
        </p:txBody>
      </p:sp>
      <p:sp>
        <p:nvSpPr>
          <p:cNvPr id="17" name="Subtitle 2"/>
          <p:cNvSpPr>
            <a:spLocks noGrp="1"/>
          </p:cNvSpPr>
          <p:nvPr>
            <p:ph type="subTitle" idx="1" hasCustomPrompt="1"/>
          </p:nvPr>
        </p:nvSpPr>
        <p:spPr>
          <a:xfrm>
            <a:off x="864000" y="2574000"/>
            <a:ext cx="6858000" cy="432179"/>
          </a:xfrm>
        </p:spPr>
        <p:txBody>
          <a:bodyPr vert="horz" lIns="0" tIns="0" rIns="0" bIns="0" rtlCol="0">
            <a:normAutofit/>
          </a:bodyPr>
          <a:lstStyle>
            <a:lvl1pPr>
              <a:defRPr kumimoji="0" lang="en-AU" sz="1799" b="1" i="0" u="none" strike="noStrike" cap="none" spc="0" normalizeH="0" baseline="0" dirty="0">
                <a:ln>
                  <a:noFill/>
                </a:ln>
                <a:solidFill>
                  <a:srgbClr val="E7E6E6"/>
                </a:solidFill>
                <a:effectLst/>
                <a:uLnTx/>
                <a:uFillTx/>
              </a:defRPr>
            </a:lvl1pPr>
          </a:lstStyle>
          <a:p>
            <a:pPr marR="0" lvl="0" defTabSz="913554" fontAlgn="auto">
              <a:lnSpc>
                <a:spcPct val="90000"/>
              </a:lnSpc>
              <a:spcBef>
                <a:spcPts val="999"/>
              </a:spcBef>
              <a:spcAft>
                <a:spcPts val="0"/>
              </a:spcAft>
              <a:buClrTx/>
              <a:buSzTx/>
              <a:buNone/>
              <a:tabLst/>
            </a:pPr>
            <a:r>
              <a:rPr lang="en-AU" b="1">
                <a:solidFill>
                  <a:schemeClr val="bg2"/>
                </a:solidFill>
              </a:rPr>
              <a:t>Subtitle style  </a:t>
            </a:r>
            <a:r>
              <a:rPr lang="en-AU" b="1">
                <a:solidFill>
                  <a:srgbClr val="E9A913"/>
                </a:solidFill>
              </a:rPr>
              <a:t>|</a:t>
            </a:r>
            <a:r>
              <a:rPr lang="en-AU" b="1">
                <a:solidFill>
                  <a:schemeClr val="bg2"/>
                </a:solidFill>
              </a:rPr>
              <a:t>  et </a:t>
            </a:r>
            <a:r>
              <a:rPr lang="en-AU" b="1" err="1">
                <a:solidFill>
                  <a:schemeClr val="bg2"/>
                </a:solidFill>
              </a:rPr>
              <a:t>milliaea</a:t>
            </a:r>
            <a:r>
              <a:rPr lang="en-AU" b="1">
                <a:solidFill>
                  <a:schemeClr val="bg2"/>
                </a:solidFill>
              </a:rPr>
              <a:t> </a:t>
            </a:r>
            <a:r>
              <a:rPr lang="en-AU" b="1" err="1">
                <a:solidFill>
                  <a:schemeClr val="bg2"/>
                </a:solidFill>
              </a:rPr>
              <a:t>doluptatur</a:t>
            </a:r>
            <a:r>
              <a:rPr lang="en-AU" b="1">
                <a:solidFill>
                  <a:schemeClr val="bg2"/>
                </a:solidFill>
              </a:rPr>
              <a:t>  </a:t>
            </a:r>
            <a:r>
              <a:rPr lang="en-AU" b="1">
                <a:solidFill>
                  <a:srgbClr val="E9A913"/>
                </a:solidFill>
              </a:rPr>
              <a:t>|</a:t>
            </a:r>
            <a:r>
              <a:rPr lang="en-AU" b="1">
                <a:solidFill>
                  <a:schemeClr val="bg2"/>
                </a:solidFill>
              </a:rPr>
              <a:t>  as </a:t>
            </a:r>
            <a:r>
              <a:rPr lang="en-AU" b="1" err="1">
                <a:solidFill>
                  <a:schemeClr val="bg2"/>
                </a:solidFill>
              </a:rPr>
              <a:t>molupti</a:t>
            </a:r>
            <a:r>
              <a:rPr lang="en-AU" b="1">
                <a:solidFill>
                  <a:schemeClr val="bg2"/>
                </a:solidFill>
              </a:rPr>
              <a:t> </a:t>
            </a:r>
            <a:r>
              <a:rPr lang="en-AU" b="1" err="1">
                <a:solidFill>
                  <a:schemeClr val="bg2"/>
                </a:solidFill>
              </a:rPr>
              <a:t>oribus</a:t>
            </a:r>
            <a:endParaRPr lang="en-AU" b="1">
              <a:solidFill>
                <a:schemeClr val="bg2"/>
              </a:solidFill>
            </a:endParaRPr>
          </a:p>
        </p:txBody>
      </p:sp>
      <p:sp>
        <p:nvSpPr>
          <p:cNvPr id="2" name="Footer Placeholder 1">
            <a:extLst>
              <a:ext uri="{FF2B5EF4-FFF2-40B4-BE49-F238E27FC236}">
                <a16:creationId xmlns:a16="http://schemas.microsoft.com/office/drawing/2014/main" id="{097888DC-9EC7-4A3B-A02E-F798D34E6A18}"/>
              </a:ext>
            </a:extLst>
          </p:cNvPr>
          <p:cNvSpPr>
            <a:spLocks noGrp="1"/>
          </p:cNvSpPr>
          <p:nvPr>
            <p:ph type="ftr" sz="quarter" idx="10"/>
          </p:nvPr>
        </p:nvSpPr>
        <p:spPr>
          <a:xfrm>
            <a:off x="3124200" y="6356351"/>
            <a:ext cx="2895600" cy="365125"/>
          </a:xfrm>
          <a:prstGeom prst="rect">
            <a:avLst/>
          </a:prstGeom>
        </p:spPr>
        <p:txBody>
          <a:bodyPr/>
          <a:lstStyle>
            <a:lvl1pPr algn="ctr">
              <a:defRPr sz="1199"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31480794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42530841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74474"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8" name="Rectangle 7" hidden="1"/>
          <p:cNvSpPr/>
          <p:nvPr userDrawn="1">
            <p:custDataLst>
              <p:tags r:id="rId3"/>
            </p:custDataLst>
          </p:nvPr>
        </p:nvSpPr>
        <p:spPr>
          <a:xfrm>
            <a:off x="3"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98"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3" name="Date Placeholder 2"/>
          <p:cNvSpPr>
            <a:spLocks noGrp="1"/>
          </p:cNvSpPr>
          <p:nvPr>
            <p:ph type="dt" sz="half" idx="10"/>
          </p:nvPr>
        </p:nvSpPr>
        <p:spPr>
          <a:xfrm>
            <a:off x="7258051" y="4808225"/>
            <a:ext cx="1111538" cy="115523"/>
          </a:xfrm>
          <a:prstGeom prst="rect">
            <a:avLst/>
          </a:prstGeom>
        </p:spPr>
        <p:txBody>
          <a:bodyPr/>
          <a:lstStyle>
            <a:lvl1pPr>
              <a:defRPr>
                <a:latin typeface="+mn-lt"/>
                <a:ea typeface="+mn-ea"/>
                <a:cs typeface="+mn-cs"/>
                <a:sym typeface="+mn-lt"/>
              </a:defRPr>
            </a:lvl1pPr>
          </a:lstStyle>
          <a:p>
            <a:endParaRPr lang="en-US"/>
          </a:p>
        </p:txBody>
      </p:sp>
      <p:sp>
        <p:nvSpPr>
          <p:cNvPr id="7"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5" name="Title 4"/>
          <p:cNvSpPr>
            <a:spLocks noGrp="1"/>
          </p:cNvSpPr>
          <p:nvPr>
            <p:ph type="title" hasCustomPrompt="1"/>
          </p:nvPr>
        </p:nvSpPr>
        <p:spPr>
          <a:xfrm>
            <a:off x="457200" y="349201"/>
            <a:ext cx="6364188" cy="993775"/>
          </a:xfrm>
          <a:prstGeom prst="rect">
            <a:avLst/>
          </a:prstGeom>
        </p:spPr>
        <p:txBody>
          <a:bodyPr vert="horz" wrap="square" lIns="0" tIns="0" rIns="0" bIns="0" rtlCol="0" anchor="ctr">
            <a:normAutofit/>
          </a:bodyPr>
          <a:lstStyle>
            <a:lvl1pPr>
              <a:defRPr lang="en-US" dirty="0"/>
            </a:lvl1pPr>
          </a:lstStyle>
          <a:p>
            <a:pPr marL="0" lvl="0" defTabSz="913554"/>
            <a:r>
              <a:rPr lang="en-US"/>
              <a:t>Click to add title</a:t>
            </a:r>
          </a:p>
        </p:txBody>
      </p:sp>
      <p:pic>
        <p:nvPicPr>
          <p:cNvPr id="13" name="Picture 12"/>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95"/>
            <a:ext cx="9144000" cy="5148072"/>
          </a:xfrm>
          <a:prstGeom prst="rect">
            <a:avLst/>
          </a:prstGeom>
        </p:spPr>
      </p:pic>
    </p:spTree>
    <p:extLst>
      <p:ext uri="{BB962C8B-B14F-4D97-AF65-F5344CB8AC3E}">
        <p14:creationId xmlns:p14="http://schemas.microsoft.com/office/powerpoint/2010/main" val="33108285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7255137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75498"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7" name="Rectangle 6" hidden="1"/>
          <p:cNvSpPr/>
          <p:nvPr userDrawn="1">
            <p:custDataLst>
              <p:tags r:id="rId3"/>
            </p:custDataLst>
          </p:nvPr>
        </p:nvSpPr>
        <p:spPr>
          <a:xfrm>
            <a:off x="1"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98"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3" name="Picture 12"/>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95"/>
            <a:ext cx="9144000" cy="5148072"/>
          </a:xfrm>
          <a:prstGeom prst="rect">
            <a:avLst/>
          </a:prstGeom>
        </p:spPr>
      </p:pic>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457200" y="349201"/>
            <a:ext cx="6364188" cy="993775"/>
          </a:xfrm>
        </p:spPr>
        <p:txBody>
          <a:bodyPr vert="horz" wrap="square" lIns="0" tIns="0" rIns="0" bIns="0" rtlCol="0" anchor="ctr">
            <a:normAutofit/>
          </a:bodyPr>
          <a:lstStyle>
            <a:lvl1pPr>
              <a:defRPr lang="en-US" dirty="0"/>
            </a:lvl1pPr>
          </a:lstStyle>
          <a:p>
            <a:pPr marL="0" lvl="0" defTabSz="913554"/>
            <a:r>
              <a:rPr lang="en-US"/>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457201" y="1710000"/>
            <a:ext cx="8204454" cy="3024371"/>
          </a:xfrm>
        </p:spPr>
        <p:txBody>
          <a:bodyPr/>
          <a:lstStyle>
            <a:lvl1pPr>
              <a:lnSpc>
                <a:spcPct val="100000"/>
              </a:lnSpc>
              <a:spcBef>
                <a:spcPts val="0"/>
              </a:spcBef>
              <a:spcAft>
                <a:spcPts val="0"/>
              </a:spcAft>
              <a:defRPr sz="1499">
                <a:latin typeface="+mn-lt"/>
                <a:ea typeface="+mn-ea"/>
                <a:cs typeface="+mn-cs"/>
                <a:sym typeface="+mn-lt"/>
              </a:defRPr>
            </a:lvl1pPr>
            <a:lvl2pPr>
              <a:lnSpc>
                <a:spcPct val="100000"/>
              </a:lnSpc>
              <a:spcBef>
                <a:spcPts val="0"/>
              </a:spcBef>
              <a:spcAft>
                <a:spcPts val="0"/>
              </a:spcAft>
              <a:defRPr sz="1499">
                <a:latin typeface="+mn-lt"/>
                <a:ea typeface="+mn-ea"/>
                <a:cs typeface="+mn-cs"/>
                <a:sym typeface="+mn-lt"/>
              </a:defRPr>
            </a:lvl2pPr>
            <a:lvl3pPr>
              <a:lnSpc>
                <a:spcPct val="100000"/>
              </a:lnSpc>
              <a:spcBef>
                <a:spcPts val="0"/>
              </a:spcBef>
              <a:spcAft>
                <a:spcPts val="0"/>
              </a:spcAft>
              <a:defRPr sz="1499">
                <a:latin typeface="+mn-lt"/>
                <a:ea typeface="+mn-ea"/>
                <a:cs typeface="+mn-cs"/>
                <a:sym typeface="+mn-lt"/>
              </a:defRPr>
            </a:lvl3pPr>
            <a:lvl4pPr>
              <a:lnSpc>
                <a:spcPct val="100000"/>
              </a:lnSpc>
              <a:spcBef>
                <a:spcPts val="0"/>
              </a:spcBef>
              <a:spcAft>
                <a:spcPts val="0"/>
              </a:spcAft>
              <a:defRPr sz="2098">
                <a:latin typeface="+mn-lt"/>
                <a:ea typeface="+mn-ea"/>
                <a:cs typeface="+mn-cs"/>
                <a:sym typeface="+mn-lt"/>
              </a:defRPr>
            </a:lvl4pPr>
            <a:lvl5pPr>
              <a:lnSpc>
                <a:spcPct val="100000"/>
              </a:lnSpc>
              <a:spcBef>
                <a:spcPts val="0"/>
              </a:spcBef>
              <a:spcAft>
                <a:spcPts val="0"/>
              </a:spcAft>
              <a:defRPr sz="2098">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1141327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1643801946"/>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58378"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2753304" y="2"/>
            <a:ext cx="312713" cy="5148263"/>
          </a:xfrm>
          <a:prstGeom prst="rect">
            <a:avLst/>
          </a:prstGeom>
        </p:spPr>
      </p:pic>
      <p:sp>
        <p:nvSpPr>
          <p:cNvPr id="13" name="Rectangle 12"/>
          <p:cNvSpPr/>
          <p:nvPr userDrawn="1"/>
        </p:nvSpPr>
        <p:spPr bwMode="white">
          <a:xfrm>
            <a:off x="3060573" y="-982"/>
            <a:ext cx="6083428" cy="514924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16"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mn-lt"/>
            </a:endParaRPr>
          </a:p>
        </p:txBody>
      </p:sp>
      <p:sp>
        <p:nvSpPr>
          <p:cNvPr id="17" name="TextBox 16"/>
          <p:cNvSpPr txBox="1"/>
          <p:nvPr userDrawn="1"/>
        </p:nvSpPr>
        <p:spPr>
          <a:xfrm>
            <a:off x="472503" y="2408016"/>
            <a:ext cx="1160357" cy="332399"/>
          </a:xfrm>
          <a:prstGeom prst="rect">
            <a:avLst/>
          </a:prstGeom>
          <a:noFill/>
        </p:spPr>
        <p:txBody>
          <a:bodyPr wrap="square" lIns="0" tIns="0" rIns="0" bIns="0" rtlCol="0" anchor="t">
            <a:spAutoFit/>
          </a:bodyPr>
          <a:lstStyle/>
          <a:p>
            <a:pPr>
              <a:lnSpc>
                <a:spcPct val="90000"/>
              </a:lnSpc>
              <a:spcAft>
                <a:spcPts val="450"/>
              </a:spcAft>
            </a:pPr>
            <a:r>
              <a:rPr lang="en-US" sz="2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16604564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93103480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76522"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3"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98"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Rectangle 7"/>
          <p:cNvSpPr/>
          <p:nvPr userDrawn="1"/>
        </p:nvSpPr>
        <p:spPr bwMode="ltGray">
          <a:xfrm>
            <a:off x="1" y="-982"/>
            <a:ext cx="3520800" cy="5149246"/>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t" anchorCtr="0" forceAA="0" compatLnSpc="1">
            <a:prstTxWarp prst="textNoShape">
              <a:avLst/>
            </a:prstTxWarp>
            <a:noAutofit/>
          </a:bodyPr>
          <a:lstStyle/>
          <a:p>
            <a:pPr algn="l">
              <a:lnSpc>
                <a:spcPct val="90000"/>
              </a:lnSpc>
              <a:spcAft>
                <a:spcPts val="749"/>
              </a:spcAft>
            </a:pPr>
            <a:endParaRPr lang="en-US" sz="899">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7258051" y="4808225"/>
            <a:ext cx="1111538" cy="115523"/>
          </a:xfrm>
          <a:prstGeom prst="rect">
            <a:avLst/>
          </a:prstGeom>
        </p:spPr>
        <p:txBody>
          <a:bodyPr/>
          <a:lstStyle>
            <a:lvl1pPr>
              <a:defRPr>
                <a:latin typeface="+mn-lt"/>
                <a:ea typeface="+mn-ea"/>
                <a:cs typeface="+mn-cs"/>
                <a:sym typeface="+mn-lt"/>
              </a:defRPr>
            </a:lvl1pPr>
          </a:lstStyle>
          <a:p>
            <a:endParaRPr lang="en-US"/>
          </a:p>
        </p:txBody>
      </p:sp>
      <p:sp>
        <p:nvSpPr>
          <p:cNvPr id="9" name="Title 1"/>
          <p:cNvSpPr>
            <a:spLocks noGrp="1"/>
          </p:cNvSpPr>
          <p:nvPr>
            <p:ph type="title" hasCustomPrompt="1"/>
          </p:nvPr>
        </p:nvSpPr>
        <p:spPr bwMode="ltGray">
          <a:xfrm>
            <a:off x="457200" y="1159278"/>
            <a:ext cx="2604600" cy="1122884"/>
          </a:xfrm>
          <a:noFill/>
        </p:spPr>
        <p:txBody>
          <a:bodyPr wrap="square" lIns="0" tIns="0" rIns="320040" bIns="0" anchor="b">
            <a:noAutofit/>
          </a:bodyPr>
          <a:lstStyle>
            <a:lvl1pPr>
              <a:defRPr sz="2498">
                <a:solidFill>
                  <a:srgbClr val="002D3F"/>
                </a:solidFill>
                <a:latin typeface="+mj-lt"/>
                <a:ea typeface="+mj-ea"/>
                <a:cs typeface="+mj-cs"/>
                <a:sym typeface="+mj-lt"/>
              </a:defRPr>
            </a:lvl1pPr>
          </a:lstStyle>
          <a:p>
            <a:r>
              <a:rPr lang="en-US"/>
              <a:t>Click to add title</a:t>
            </a:r>
          </a:p>
        </p:txBody>
      </p:sp>
      <p:sp>
        <p:nvSpPr>
          <p:cNvPr id="11"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23046740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1.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409951268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77546"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3"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98"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Freeform 14"/>
          <p:cNvSpPr/>
          <p:nvPr userDrawn="1"/>
        </p:nvSpPr>
        <p:spPr bwMode="ltGray">
          <a:xfrm>
            <a:off x="1143" y="983"/>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49"/>
              </a:spcAft>
            </a:pPr>
            <a:endParaRPr lang="en-US" sz="899">
              <a:solidFill>
                <a:prstClr val="white"/>
              </a:solidFill>
              <a:latin typeface="+mn-lt"/>
              <a:ea typeface="+mn-ea"/>
              <a:cs typeface="+mn-cs"/>
              <a:sym typeface="+mn-lt"/>
            </a:endParaRPr>
          </a:p>
        </p:txBody>
      </p:sp>
      <p:sp>
        <p:nvSpPr>
          <p:cNvPr id="5" name="Date Placeholder 4"/>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2" name="TextBox 11"/>
          <p:cNvSpPr txBox="1"/>
          <p:nvPr userDrawn="1"/>
        </p:nvSpPr>
        <p:spPr>
          <a:xfrm>
            <a:off x="8375904" y="4808460"/>
            <a:ext cx="285750" cy="115288"/>
          </a:xfrm>
          <a:prstGeom prst="rect">
            <a:avLst/>
          </a:prstGeom>
          <a:noFill/>
        </p:spPr>
        <p:txBody>
          <a:bodyPr wrap="square" lIns="0" tIns="0" rIns="0" bIns="0" rtlCol="0" anchor="b">
            <a:spAutoFit/>
          </a:bodyPr>
          <a:lstStyle/>
          <a:p>
            <a:pPr marL="0" marR="0" indent="0" algn="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749" kern="1200" smtClean="0">
                <a:solidFill>
                  <a:schemeClr val="bg1"/>
                </a:solidFill>
                <a:latin typeface="+mn-lt"/>
                <a:ea typeface="+mn-ea"/>
                <a:cs typeface="+mn-cs"/>
                <a:sym typeface="+mn-lt"/>
              </a:rPr>
              <a:pPr marL="0" marR="0" indent="0" algn="r" defTabSz="685149" rtl="0" eaLnBrk="1" fontAlgn="auto" latinLnBrk="0" hangingPunct="1">
                <a:lnSpc>
                  <a:spcPct val="100000"/>
                </a:lnSpc>
                <a:spcBef>
                  <a:spcPts val="0"/>
                </a:spcBef>
                <a:spcAft>
                  <a:spcPts val="0"/>
                </a:spcAft>
                <a:buClrTx/>
                <a:buSzTx/>
                <a:buFontTx/>
                <a:buNone/>
                <a:tabLst/>
                <a:defRPr/>
              </a:pPr>
              <a:t>‹#›</a:t>
            </a:fld>
            <a:endParaRPr lang="en-US" sz="749" kern="1200">
              <a:solidFill>
                <a:schemeClr val="bg1"/>
              </a:solidFill>
              <a:latin typeface="+mn-lt"/>
              <a:ea typeface="+mn-ea"/>
              <a:cs typeface="+mn-cs"/>
              <a:sym typeface="+mn-lt"/>
            </a:endParaRPr>
          </a:p>
        </p:txBody>
      </p:sp>
      <p:sp>
        <p:nvSpPr>
          <p:cNvPr id="17" name="Title 2"/>
          <p:cNvSpPr>
            <a:spLocks noGrp="1"/>
          </p:cNvSpPr>
          <p:nvPr>
            <p:ph type="title" hasCustomPrompt="1"/>
          </p:nvPr>
        </p:nvSpPr>
        <p:spPr>
          <a:xfrm>
            <a:off x="457201" y="2075072"/>
            <a:ext cx="1874281" cy="986646"/>
          </a:xfrm>
          <a:prstGeom prst="rect">
            <a:avLst/>
          </a:prstGeom>
        </p:spPr>
        <p:txBody>
          <a:bodyPr anchor="ctr">
            <a:noAutofit/>
          </a:bodyPr>
          <a:lstStyle>
            <a:lvl1pPr>
              <a:defRPr sz="2498" baseline="0">
                <a:solidFill>
                  <a:srgbClr val="002D3F"/>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349331" y="2695294"/>
            <a:ext cx="1023938" cy="2539571"/>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630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2.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021852171"/>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78570"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1"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98"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Freeform 14"/>
          <p:cNvSpPr/>
          <p:nvPr userDrawn="1"/>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49"/>
              </a:spcAft>
            </a:pPr>
            <a:endParaRPr lang="en-US" sz="899">
              <a:solidFill>
                <a:prstClr val="white"/>
              </a:solidFill>
              <a:latin typeface="+mn-lt"/>
              <a:ea typeface="+mn-ea"/>
              <a:cs typeface="+mn-cs"/>
              <a:sym typeface="+mn-lt"/>
            </a:endParaRPr>
          </a:p>
        </p:txBody>
      </p:sp>
      <p:sp>
        <p:nvSpPr>
          <p:cNvPr id="3" name="Title 2"/>
          <p:cNvSpPr>
            <a:spLocks noGrp="1"/>
          </p:cNvSpPr>
          <p:nvPr>
            <p:ph type="title" hasCustomPrompt="1"/>
          </p:nvPr>
        </p:nvSpPr>
        <p:spPr>
          <a:xfrm>
            <a:off x="457201" y="2075072"/>
            <a:ext cx="1874281" cy="986646"/>
          </a:xfrm>
        </p:spPr>
        <p:txBody>
          <a:bodyPr anchor="ctr" anchorCtr="0">
            <a:noAutofit/>
          </a:bodyPr>
          <a:lstStyle>
            <a:lvl1pPr>
              <a:defRPr sz="2498" baseline="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49">
                <a:solidFill>
                  <a:schemeClr val="bg1">
                    <a:lumMod val="50000"/>
                  </a:schemeClr>
                </a:solidFill>
                <a:latin typeface="+mn-lt"/>
                <a:ea typeface="+mn-ea"/>
                <a:cs typeface="+mn-cs"/>
                <a:sym typeface="+mn-lt"/>
              </a:defRPr>
            </a:lvl1pPr>
          </a:lstStyle>
          <a:p>
            <a:endParaRPr lang="en-US"/>
          </a:p>
        </p:txBody>
      </p:sp>
      <p:sp>
        <p:nvSpPr>
          <p:cNvPr id="14" name="JS SlideHeader"/>
          <p:cNvSpPr txBox="1"/>
          <p:nvPr userDrawn="1"/>
        </p:nvSpPr>
        <p:spPr>
          <a:xfrm>
            <a:off x="8375904" y="4739210"/>
            <a:ext cx="285750" cy="184538"/>
          </a:xfrm>
          <a:prstGeom prst="rect">
            <a:avLst/>
          </a:prstGeom>
          <a:noFill/>
        </p:spPr>
        <p:txBody>
          <a:bodyPr wrap="square" lIns="0" tIns="0" rIns="0" bIns="0" rtlCol="0" anchor="b">
            <a:spAutoFit/>
          </a:bodyPr>
          <a:lstStyle/>
          <a:p>
            <a:pPr marL="0" marR="0" indent="0" algn="ct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1199" b="1" i="0" u="none" kern="1200" smtClean="0">
                <a:solidFill>
                  <a:srgbClr val="FF0000"/>
                </a:solidFill>
                <a:latin typeface="Arial" panose="020B0604020202020204" pitchFamily="34" charset="0"/>
                <a:ea typeface="+mn-ea"/>
                <a:cs typeface="+mn-cs"/>
                <a:sym typeface="+mn-lt"/>
              </a:rPr>
              <a:pPr marL="0" marR="0" indent="0" algn="ctr" defTabSz="685149" rtl="0" eaLnBrk="1" fontAlgn="auto" latinLnBrk="0" hangingPunct="1">
                <a:lnSpc>
                  <a:spcPct val="100000"/>
                </a:lnSpc>
                <a:spcBef>
                  <a:spcPts val="0"/>
                </a:spcBef>
                <a:spcAft>
                  <a:spcPts val="0"/>
                </a:spcAft>
                <a:buClrTx/>
                <a:buSzTx/>
                <a:buFontTx/>
                <a:buNone/>
                <a:tabLst/>
                <a:defRPr/>
              </a:pPr>
              <a:t>‹#›</a:t>
            </a:fld>
            <a:endParaRPr lang="en-US" sz="1199" b="1" i="0" u="none" kern="1200">
              <a:solidFill>
                <a:srgbClr val="FF0000"/>
              </a:solidFill>
              <a:latin typeface="Arial" panose="020B0604020202020204" pitchFamily="34" charset="0"/>
              <a:ea typeface="+mn-ea"/>
              <a:cs typeface="+mn-cs"/>
              <a:sym typeface="+mn-lt"/>
            </a:endParaRPr>
          </a:p>
        </p:txBody>
      </p:sp>
      <p:sp>
        <p:nvSpPr>
          <p:cNvPr id="15" name="Copyright" hidden="1"/>
          <p:cNvSpPr txBox="1"/>
          <p:nvPr userDrawn="1"/>
        </p:nvSpPr>
        <p:spPr>
          <a:xfrm rot="16200000">
            <a:off x="7113396" y="2944696"/>
            <a:ext cx="3854047" cy="72584"/>
          </a:xfrm>
          <a:prstGeom prst="rect">
            <a:avLst/>
          </a:prstGeom>
          <a:noFill/>
        </p:spPr>
        <p:txBody>
          <a:bodyPr wrap="square" lIns="0" tIns="0" rIns="0" bIns="0" rtlCol="0" anchor="t">
            <a:spAutoFit/>
          </a:bodyPr>
          <a:lstStyle/>
          <a:p>
            <a:pPr>
              <a:lnSpc>
                <a:spcPct val="90000"/>
              </a:lnSpc>
              <a:spcAft>
                <a:spcPts val="449"/>
              </a:spcAft>
            </a:pPr>
            <a:r>
              <a:rPr lang="en-US" sz="524">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6216" b="7716"/>
          <a:stretch/>
        </p:blipFill>
        <p:spPr>
          <a:xfrm rot="120000">
            <a:off x="1630981" y="2554488"/>
            <a:ext cx="2021000" cy="2598713"/>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24073721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3.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319921344"/>
              </p:ext>
            </p:extLst>
          </p:nvPr>
        </p:nvGraphicFramePr>
        <p:xfrm>
          <a:off x="1192" y="1196"/>
          <a:ext cx="1190" cy="1191"/>
        </p:xfrm>
        <a:graphic>
          <a:graphicData uri="http://schemas.openxmlformats.org/presentationml/2006/ole">
            <mc:AlternateContent xmlns:mc="http://schemas.openxmlformats.org/markup-compatibility/2006">
              <mc:Choice xmlns:v="urn:schemas-microsoft-com:vml" Requires="v">
                <p:oleObj spid="_x0000_s579594" name="think-cell Slide" r:id="rId6" imgW="324" imgH="324" progId="TCLayout.ActiveDocument.1">
                  <p:embed/>
                </p:oleObj>
              </mc:Choice>
              <mc:Fallback>
                <p:oleObj name="think-cell Slide" r:id="rId6" imgW="324" imgH="324" progId="TCLayout.ActiveDocument.1">
                  <p:embed/>
                  <p:pic>
                    <p:nvPicPr>
                      <p:cNvPr id="3" name="Object 2" hidden="1"/>
                      <p:cNvPicPr/>
                      <p:nvPr/>
                    </p:nvPicPr>
                    <p:blipFill>
                      <a:blip r:embed="rId7"/>
                      <a:stretch>
                        <a:fillRect/>
                      </a:stretch>
                    </p:blipFill>
                    <p:spPr>
                      <a:xfrm>
                        <a:off x="1192" y="1196"/>
                        <a:ext cx="1190" cy="1191"/>
                      </a:xfrm>
                      <a:prstGeom prst="rect">
                        <a:avLst/>
                      </a:prstGeom>
                    </p:spPr>
                  </p:pic>
                </p:oleObj>
              </mc:Fallback>
            </mc:AlternateContent>
          </a:graphicData>
        </a:graphic>
      </p:graphicFrame>
      <p:sp>
        <p:nvSpPr>
          <p:cNvPr id="4" name="Rectangle 3" hidden="1"/>
          <p:cNvSpPr/>
          <p:nvPr userDrawn="1">
            <p:custDataLst>
              <p:tags r:id="rId4"/>
            </p:custDataLst>
          </p:nvPr>
        </p:nvSpPr>
        <p:spPr>
          <a:xfrm>
            <a:off x="3"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197"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JS SlideHeader"/>
          <p:cNvSpPr txBox="1"/>
          <p:nvPr/>
        </p:nvSpPr>
        <p:spPr>
          <a:xfrm>
            <a:off x="8375904" y="4739210"/>
            <a:ext cx="285750" cy="184538"/>
          </a:xfrm>
          <a:prstGeom prst="rect">
            <a:avLst/>
          </a:prstGeom>
          <a:noFill/>
        </p:spPr>
        <p:txBody>
          <a:bodyPr wrap="square" lIns="0" tIns="0" rIns="0" bIns="0" rtlCol="0" anchor="b">
            <a:spAutoFit/>
          </a:bodyPr>
          <a:lstStyle/>
          <a:p>
            <a:pPr marL="0" marR="0" indent="0" algn="ct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1199" b="1" i="0" u="none" kern="1200" smtClean="0">
                <a:solidFill>
                  <a:srgbClr val="FF0000"/>
                </a:solidFill>
                <a:latin typeface="Arial" panose="020B0604020202020204" pitchFamily="34" charset="0"/>
                <a:ea typeface="+mn-ea"/>
                <a:cs typeface="+mn-cs"/>
                <a:sym typeface="+mn-lt"/>
              </a:rPr>
              <a:pPr marL="0" marR="0" indent="0" algn="ctr" defTabSz="685149" rtl="0" eaLnBrk="1" fontAlgn="auto" latinLnBrk="0" hangingPunct="1">
                <a:lnSpc>
                  <a:spcPct val="100000"/>
                </a:lnSpc>
                <a:spcBef>
                  <a:spcPts val="0"/>
                </a:spcBef>
                <a:spcAft>
                  <a:spcPts val="0"/>
                </a:spcAft>
                <a:buClrTx/>
                <a:buSzTx/>
                <a:buFontTx/>
                <a:buNone/>
                <a:tabLst/>
                <a:defRPr/>
              </a:pPr>
              <a:t>‹#›</a:t>
            </a:fld>
            <a:endParaRPr lang="en-US" sz="1199" b="1" i="0" u="none" kern="1200">
              <a:solidFill>
                <a:srgbClr val="FF0000"/>
              </a:solidFill>
              <a:latin typeface="Arial" panose="020B0604020202020204" pitchFamily="34" charset="0"/>
              <a:ea typeface="+mn-ea"/>
              <a:cs typeface="+mn-cs"/>
              <a:sym typeface="+mn-lt"/>
            </a:endParaRPr>
          </a:p>
        </p:txBody>
      </p:sp>
      <p:sp>
        <p:nvSpPr>
          <p:cNvPr id="8" name="Date Placeholder 7"/>
          <p:cNvSpPr>
            <a:spLocks noGrp="1"/>
          </p:cNvSpPr>
          <p:nvPr>
            <p:ph type="dt" sz="half" idx="11"/>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7113396" y="2944696"/>
            <a:ext cx="3854047" cy="72584"/>
          </a:xfrm>
          <a:prstGeom prst="rect">
            <a:avLst/>
          </a:prstGeom>
          <a:noFill/>
        </p:spPr>
        <p:txBody>
          <a:bodyPr wrap="square" lIns="0" tIns="0" rIns="0" bIns="0" rtlCol="0" anchor="t">
            <a:spAutoFit/>
          </a:bodyPr>
          <a:lstStyle/>
          <a:p>
            <a:pPr>
              <a:lnSpc>
                <a:spcPct val="90000"/>
              </a:lnSpc>
              <a:spcAft>
                <a:spcPts val="449"/>
              </a:spcAft>
            </a:pPr>
            <a:r>
              <a:rPr lang="en-US" sz="524">
                <a:solidFill>
                  <a:schemeClr val="bg1"/>
                </a:solidFill>
                <a:latin typeface="+mn-lt"/>
                <a:ea typeface="+mn-ea"/>
                <a:cs typeface="+mn-cs"/>
                <a:sym typeface="+mn-lt"/>
              </a:rPr>
              <a:t>Copyright © 2020 by Boston Consulting Group. All rights reserved.</a:t>
            </a:r>
          </a:p>
        </p:txBody>
      </p:sp>
      <p:sp>
        <p:nvSpPr>
          <p:cNvPr id="13" name="Pentagon 3"/>
          <p:cNvSpPr/>
          <p:nvPr userDrawn="1"/>
        </p:nvSpPr>
        <p:spPr bwMode="white">
          <a:xfrm>
            <a:off x="1" y="2"/>
            <a:ext cx="4070190" cy="5148263"/>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49"/>
              </a:spcAft>
            </a:pPr>
            <a:endParaRPr lang="en-US" sz="899">
              <a:solidFill>
                <a:prstClr val="white"/>
              </a:solidFill>
              <a:latin typeface="+mn-lt"/>
              <a:ea typeface="+mn-ea"/>
              <a:cs typeface="+mn-cs"/>
              <a:sym typeface="+mn-lt"/>
            </a:endParaRPr>
          </a:p>
        </p:txBody>
      </p:sp>
      <p:sp>
        <p:nvSpPr>
          <p:cNvPr id="14" name="Title 1"/>
          <p:cNvSpPr>
            <a:spLocks noGrp="1"/>
          </p:cNvSpPr>
          <p:nvPr>
            <p:ph type="title" hasCustomPrompt="1"/>
          </p:nvPr>
        </p:nvSpPr>
        <p:spPr>
          <a:xfrm>
            <a:off x="457201" y="1340442"/>
            <a:ext cx="3061977" cy="2467383"/>
          </a:xfrm>
          <a:prstGeom prst="rect">
            <a:avLst/>
          </a:prstGeom>
        </p:spPr>
        <p:txBody>
          <a:bodyPr anchor="ctr">
            <a:noAutofit/>
          </a:bodyPr>
          <a:lstStyle>
            <a:lvl1pPr>
              <a:defRPr sz="3197" b="0">
                <a:solidFill>
                  <a:srgbClr val="002D3F"/>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436147" y="2548155"/>
            <a:ext cx="973931" cy="2681387"/>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8590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4.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88604642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80618"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1"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197"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3" name="Pentagon 3"/>
          <p:cNvSpPr/>
          <p:nvPr userDrawn="1"/>
        </p:nvSpPr>
        <p:spPr bwMode="white">
          <a:xfrm>
            <a:off x="1" y="2"/>
            <a:ext cx="4070190" cy="5148263"/>
          </a:xfrm>
          <a:prstGeom prst="homePlate">
            <a:avLst>
              <a:gd name="adj" fmla="val 12939"/>
            </a:avLst>
          </a:pr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49"/>
              </a:spcAft>
            </a:pPr>
            <a:endParaRPr lang="en-US" sz="899">
              <a:solidFill>
                <a:prstClr val="white"/>
              </a:solidFill>
              <a:sym typeface="+mn-lt"/>
            </a:endParaRPr>
          </a:p>
        </p:txBody>
      </p:sp>
      <p:sp>
        <p:nvSpPr>
          <p:cNvPr id="14" name="Title 1"/>
          <p:cNvSpPr>
            <a:spLocks noGrp="1"/>
          </p:cNvSpPr>
          <p:nvPr>
            <p:ph type="title" hasCustomPrompt="1"/>
          </p:nvPr>
        </p:nvSpPr>
        <p:spPr>
          <a:xfrm>
            <a:off x="457201" y="1340442"/>
            <a:ext cx="3061977" cy="2467383"/>
          </a:xfrm>
          <a:prstGeom prst="rect">
            <a:avLst/>
          </a:prstGeom>
        </p:spPr>
        <p:txBody>
          <a:bodyPr anchor="ctr">
            <a:noAutofit/>
          </a:bodyPr>
          <a:lstStyle>
            <a:lvl1pPr>
              <a:defRPr sz="3197" b="0">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49">
                <a:solidFill>
                  <a:schemeClr val="bg1">
                    <a:lumMod val="50000"/>
                  </a:schemeClr>
                </a:solidFill>
                <a:latin typeface="+mn-lt"/>
                <a:ea typeface="+mn-ea"/>
                <a:cs typeface="+mn-cs"/>
                <a:sym typeface="+mn-lt"/>
              </a:defRPr>
            </a:lvl1pPr>
          </a:lstStyle>
          <a:p>
            <a:endParaRPr lang="en-US"/>
          </a:p>
        </p:txBody>
      </p:sp>
      <p:sp>
        <p:nvSpPr>
          <p:cNvPr id="16" name="JS SlideHeader"/>
          <p:cNvSpPr txBox="1"/>
          <p:nvPr userDrawn="1"/>
        </p:nvSpPr>
        <p:spPr>
          <a:xfrm>
            <a:off x="8375904" y="4739210"/>
            <a:ext cx="285750" cy="184538"/>
          </a:xfrm>
          <a:prstGeom prst="rect">
            <a:avLst/>
          </a:prstGeom>
          <a:noFill/>
        </p:spPr>
        <p:txBody>
          <a:bodyPr wrap="square" lIns="0" tIns="0" rIns="0" bIns="0" rtlCol="0" anchor="b">
            <a:spAutoFit/>
          </a:bodyPr>
          <a:lstStyle/>
          <a:p>
            <a:pPr marL="0" marR="0" indent="0" algn="ct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1199" b="1" i="0" u="none" kern="1200" smtClean="0">
                <a:solidFill>
                  <a:srgbClr val="FF0000"/>
                </a:solidFill>
                <a:latin typeface="Arial" panose="020B0604020202020204" pitchFamily="34" charset="0"/>
                <a:ea typeface="+mn-ea"/>
                <a:cs typeface="+mn-cs"/>
                <a:sym typeface="+mn-lt"/>
              </a:rPr>
              <a:pPr marL="0" marR="0" indent="0" algn="ctr" defTabSz="685149" rtl="0" eaLnBrk="1" fontAlgn="auto" latinLnBrk="0" hangingPunct="1">
                <a:lnSpc>
                  <a:spcPct val="100000"/>
                </a:lnSpc>
                <a:spcBef>
                  <a:spcPts val="0"/>
                </a:spcBef>
                <a:spcAft>
                  <a:spcPts val="0"/>
                </a:spcAft>
                <a:buClrTx/>
                <a:buSzTx/>
                <a:buFontTx/>
                <a:buNone/>
                <a:tabLst/>
                <a:defRPr/>
              </a:pPr>
              <a:t>‹#›</a:t>
            </a:fld>
            <a:endParaRPr lang="en-US" sz="1199" b="1" i="0" u="none" kern="1200">
              <a:solidFill>
                <a:srgbClr val="FF0000"/>
              </a:solidFill>
              <a:latin typeface="Arial" panose="020B0604020202020204" pitchFamily="34" charset="0"/>
              <a:ea typeface="+mn-ea"/>
              <a:cs typeface="+mn-cs"/>
              <a:sym typeface="+mn-lt"/>
            </a:endParaRPr>
          </a:p>
        </p:txBody>
      </p:sp>
      <p:sp>
        <p:nvSpPr>
          <p:cNvPr id="17" name="Copyright" hidden="1"/>
          <p:cNvSpPr txBox="1"/>
          <p:nvPr userDrawn="1"/>
        </p:nvSpPr>
        <p:spPr>
          <a:xfrm rot="16200000">
            <a:off x="7113396" y="2944696"/>
            <a:ext cx="3854047" cy="72584"/>
          </a:xfrm>
          <a:prstGeom prst="rect">
            <a:avLst/>
          </a:prstGeom>
          <a:noFill/>
        </p:spPr>
        <p:txBody>
          <a:bodyPr wrap="square" lIns="0" tIns="0" rIns="0" bIns="0" rtlCol="0" anchor="t">
            <a:spAutoFit/>
          </a:bodyPr>
          <a:lstStyle/>
          <a:p>
            <a:pPr>
              <a:lnSpc>
                <a:spcPct val="90000"/>
              </a:lnSpc>
              <a:spcAft>
                <a:spcPts val="449"/>
              </a:spcAft>
            </a:pPr>
            <a:r>
              <a:rPr lang="en-US" sz="524">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7562" b="6867"/>
          <a:stretch/>
        </p:blipFill>
        <p:spPr>
          <a:xfrm>
            <a:off x="2683546" y="2564599"/>
            <a:ext cx="2021000" cy="2583665"/>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4034745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5.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54228977"/>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81642"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3"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98"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Date Placeholder 7"/>
          <p:cNvSpPr>
            <a:spLocks noGrp="1"/>
          </p:cNvSpPr>
          <p:nvPr>
            <p:ph type="dt" sz="half" idx="16"/>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8"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460"/>
            <a:ext cx="285750" cy="115288"/>
          </a:xfrm>
          <a:prstGeom prst="rect">
            <a:avLst/>
          </a:prstGeom>
          <a:noFill/>
        </p:spPr>
        <p:txBody>
          <a:bodyPr wrap="square" lIns="0" tIns="0" rIns="0" bIns="0" rtlCol="0" anchor="b">
            <a:spAutoFit/>
          </a:bodyPr>
          <a:lstStyle/>
          <a:p>
            <a:pPr marL="0" marR="0" indent="0" algn="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749" kern="1200" smtClean="0">
                <a:solidFill>
                  <a:schemeClr val="bg1"/>
                </a:solidFill>
                <a:latin typeface="+mn-lt"/>
                <a:ea typeface="+mn-ea"/>
                <a:cs typeface="+mn-cs"/>
                <a:sym typeface="+mn-lt"/>
              </a:rPr>
              <a:pPr marL="0" marR="0" indent="0" algn="r" defTabSz="685149" rtl="0" eaLnBrk="1" fontAlgn="auto" latinLnBrk="0" hangingPunct="1">
                <a:lnSpc>
                  <a:spcPct val="100000"/>
                </a:lnSpc>
                <a:spcBef>
                  <a:spcPts val="0"/>
                </a:spcBef>
                <a:spcAft>
                  <a:spcPts val="0"/>
                </a:spcAft>
                <a:buClrTx/>
                <a:buSzTx/>
                <a:buFontTx/>
                <a:buNone/>
                <a:tabLst/>
                <a:defRPr/>
              </a:pPr>
              <a:t>‹#›</a:t>
            </a:fld>
            <a:endParaRPr lang="en-US" sz="749" kern="1200">
              <a:solidFill>
                <a:schemeClr val="bg1"/>
              </a:solidFill>
              <a:latin typeface="+mn-lt"/>
              <a:ea typeface="+mn-ea"/>
              <a:cs typeface="+mn-cs"/>
              <a:sym typeface="+mn-lt"/>
            </a:endParaRPr>
          </a:p>
        </p:txBody>
      </p:sp>
      <p:sp>
        <p:nvSpPr>
          <p:cNvPr id="14" name="Pentagon 8"/>
          <p:cNvSpPr/>
          <p:nvPr userDrawn="1"/>
        </p:nvSpPr>
        <p:spPr bwMode="white">
          <a:xfrm>
            <a:off x="1" y="2"/>
            <a:ext cx="4772660" cy="5148263"/>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49"/>
              </a:spcAft>
            </a:pPr>
            <a:endParaRPr lang="en-US" sz="899">
              <a:solidFill>
                <a:prstClr val="white"/>
              </a:solidFill>
              <a:latin typeface="+mn-lt"/>
              <a:ea typeface="+mn-ea"/>
              <a:cs typeface="+mn-cs"/>
              <a:sym typeface="+mn-lt"/>
            </a:endParaRPr>
          </a:p>
        </p:txBody>
      </p:sp>
      <p:sp>
        <p:nvSpPr>
          <p:cNvPr id="16" name="Title 2"/>
          <p:cNvSpPr>
            <a:spLocks noGrp="1"/>
          </p:cNvSpPr>
          <p:nvPr>
            <p:ph type="title" hasCustomPrompt="1"/>
          </p:nvPr>
        </p:nvSpPr>
        <p:spPr>
          <a:xfrm>
            <a:off x="457201" y="349201"/>
            <a:ext cx="3520537" cy="993775"/>
          </a:xfrm>
          <a:prstGeom prst="rect">
            <a:avLst/>
          </a:prstGeom>
        </p:spPr>
        <p:txBody>
          <a:bodyPr vert="horz" wrap="square" lIns="0" tIns="0" rIns="0" bIns="0" rtlCol="0" anchor="ctr">
            <a:normAutofit/>
          </a:bodyPr>
          <a:lstStyle>
            <a:lvl1pPr>
              <a:defRPr lang="en-US" dirty="0"/>
            </a:lvl1pPr>
          </a:lstStyle>
          <a:p>
            <a:pPr marL="0" lvl="0" defTabSz="913554"/>
            <a:r>
              <a:rPr lang="en-US"/>
              <a:t>Click to add title</a:t>
            </a:r>
          </a:p>
        </p:txBody>
      </p:sp>
      <p:pic>
        <p:nvPicPr>
          <p:cNvPr id="9" name="Picture 8"/>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048354" y="2694698"/>
            <a:ext cx="1023938" cy="2539571"/>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748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566.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065770937"/>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82666"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1"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98"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4" name="Pentagon 8"/>
          <p:cNvSpPr/>
          <p:nvPr userDrawn="1"/>
        </p:nvSpPr>
        <p:spPr bwMode="white">
          <a:xfrm>
            <a:off x="1" y="2"/>
            <a:ext cx="4772660" cy="5148263"/>
          </a:xfrm>
          <a:prstGeom prst="homePlate">
            <a:avLst>
              <a:gd name="adj" fmla="val 12939"/>
            </a:avLst>
          </a:pr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49"/>
              </a:spcAft>
            </a:pPr>
            <a:endParaRPr lang="en-US" sz="899">
              <a:solidFill>
                <a:prstClr val="white"/>
              </a:solidFill>
              <a:sym typeface="+mn-lt"/>
            </a:endParaRPr>
          </a:p>
        </p:txBody>
      </p:sp>
      <p:sp>
        <p:nvSpPr>
          <p:cNvPr id="16" name="Title 2"/>
          <p:cNvSpPr>
            <a:spLocks noGrp="1"/>
          </p:cNvSpPr>
          <p:nvPr>
            <p:ph type="title" hasCustomPrompt="1"/>
          </p:nvPr>
        </p:nvSpPr>
        <p:spPr>
          <a:xfrm>
            <a:off x="457201" y="349201"/>
            <a:ext cx="3520537" cy="993775"/>
          </a:xfrm>
          <a:prstGeom prst="rect">
            <a:avLst/>
          </a:prstGeom>
        </p:spPr>
        <p:txBody>
          <a:bodyPr vert="horz" wrap="square" lIns="0" tIns="0" rIns="0" bIns="0" anchor="ctr" anchorCtr="0">
            <a:noAutofit/>
          </a:bodyPr>
          <a:lstStyle>
            <a:lvl1pPr marL="0" indent="0" algn="l">
              <a:lnSpc>
                <a:spcPct val="90000"/>
              </a:lnSpc>
              <a:spcBef>
                <a:spcPct val="0"/>
              </a:spcBef>
              <a:spcAft>
                <a:spcPts val="0"/>
              </a:spcAft>
              <a:defRPr sz="2498" b="0" i="0" u="none" kern="1200" spc="0">
                <a:solidFill>
                  <a:srgbClr val="FFFFFF"/>
                </a:solidFill>
                <a:latin typeface="+mj-lt"/>
                <a:ea typeface="+mj-ea"/>
                <a:cs typeface="+mj-cs"/>
                <a:sym typeface="+mj-lt"/>
              </a:defRPr>
            </a:lvl1pPr>
          </a:lstStyle>
          <a:p>
            <a:pPr lvl="0"/>
            <a:r>
              <a:rPr lang="en-US"/>
              <a:t>Click to add title</a:t>
            </a:r>
          </a:p>
        </p:txBody>
      </p:sp>
      <p:sp>
        <p:nvSpPr>
          <p:cNvPr id="12"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49">
                <a:solidFill>
                  <a:schemeClr val="bg1">
                    <a:lumMod val="50000"/>
                  </a:schemeClr>
                </a:solidFill>
                <a:latin typeface="+mn-lt"/>
                <a:ea typeface="+mn-ea"/>
                <a:cs typeface="+mn-cs"/>
                <a:sym typeface="+mn-lt"/>
              </a:defRPr>
            </a:lvl1pPr>
          </a:lstStyle>
          <a:p>
            <a:endParaRPr lang="en-US"/>
          </a:p>
        </p:txBody>
      </p:sp>
      <p:sp>
        <p:nvSpPr>
          <p:cNvPr id="13" name="JS SlideHeader"/>
          <p:cNvSpPr txBox="1"/>
          <p:nvPr userDrawn="1"/>
        </p:nvSpPr>
        <p:spPr>
          <a:xfrm>
            <a:off x="8375904" y="4739210"/>
            <a:ext cx="285750" cy="184538"/>
          </a:xfrm>
          <a:prstGeom prst="rect">
            <a:avLst/>
          </a:prstGeom>
          <a:noFill/>
        </p:spPr>
        <p:txBody>
          <a:bodyPr wrap="square" lIns="0" tIns="0" rIns="0" bIns="0" rtlCol="0" anchor="b">
            <a:spAutoFit/>
          </a:bodyPr>
          <a:lstStyle/>
          <a:p>
            <a:pPr marL="0" marR="0" indent="0" algn="ct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1199" b="1" i="0" u="none" kern="1200" smtClean="0">
                <a:solidFill>
                  <a:srgbClr val="FF0000"/>
                </a:solidFill>
                <a:latin typeface="Arial" panose="020B0604020202020204" pitchFamily="34" charset="0"/>
                <a:ea typeface="+mn-ea"/>
                <a:cs typeface="+mn-cs"/>
                <a:sym typeface="+mn-lt"/>
              </a:rPr>
              <a:pPr marL="0" marR="0" indent="0" algn="ctr" defTabSz="685149" rtl="0" eaLnBrk="1" fontAlgn="auto" latinLnBrk="0" hangingPunct="1">
                <a:lnSpc>
                  <a:spcPct val="100000"/>
                </a:lnSpc>
                <a:spcBef>
                  <a:spcPts val="0"/>
                </a:spcBef>
                <a:spcAft>
                  <a:spcPts val="0"/>
                </a:spcAft>
                <a:buClrTx/>
                <a:buSzTx/>
                <a:buFontTx/>
                <a:buNone/>
                <a:tabLst/>
                <a:defRPr/>
              </a:pPr>
              <a:t>‹#›</a:t>
            </a:fld>
            <a:endParaRPr lang="en-US" sz="1199" b="1" i="0" u="none" kern="1200">
              <a:solidFill>
                <a:srgbClr val="FF0000"/>
              </a:solidFill>
              <a:latin typeface="Arial" panose="020B0604020202020204" pitchFamily="34" charset="0"/>
              <a:ea typeface="+mn-ea"/>
              <a:cs typeface="+mn-cs"/>
              <a:sym typeface="+mn-lt"/>
            </a:endParaRPr>
          </a:p>
        </p:txBody>
      </p:sp>
      <p:sp>
        <p:nvSpPr>
          <p:cNvPr id="19" name="Copyright" hidden="1"/>
          <p:cNvSpPr txBox="1"/>
          <p:nvPr userDrawn="1"/>
        </p:nvSpPr>
        <p:spPr>
          <a:xfrm rot="16200000">
            <a:off x="7113396" y="2944696"/>
            <a:ext cx="3854047" cy="72584"/>
          </a:xfrm>
          <a:prstGeom prst="rect">
            <a:avLst/>
          </a:prstGeom>
          <a:noFill/>
        </p:spPr>
        <p:txBody>
          <a:bodyPr wrap="square" lIns="0" tIns="0" rIns="0" bIns="0" rtlCol="0" anchor="t">
            <a:spAutoFit/>
          </a:bodyPr>
          <a:lstStyle/>
          <a:p>
            <a:pPr>
              <a:lnSpc>
                <a:spcPct val="90000"/>
              </a:lnSpc>
              <a:spcAft>
                <a:spcPts val="449"/>
              </a:spcAft>
            </a:pPr>
            <a:r>
              <a:rPr lang="en-US" sz="524">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3345130" y="2558219"/>
            <a:ext cx="2021000" cy="2594814"/>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5815319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181941250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83690"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3"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98"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3" y="2"/>
            <a:ext cx="6334679" cy="5148263"/>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49"/>
              </a:spcAft>
            </a:pPr>
            <a:endParaRPr lang="en-US" sz="899">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460"/>
            <a:ext cx="285750" cy="115288"/>
          </a:xfrm>
          <a:prstGeom prst="rect">
            <a:avLst/>
          </a:prstGeom>
          <a:noFill/>
        </p:spPr>
        <p:txBody>
          <a:bodyPr wrap="square" lIns="0" tIns="0" rIns="0" bIns="0" rtlCol="0" anchor="b">
            <a:spAutoFit/>
          </a:bodyPr>
          <a:lstStyle/>
          <a:p>
            <a:pPr marL="0" marR="0" indent="0" algn="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749" kern="1200" smtClean="0">
                <a:solidFill>
                  <a:schemeClr val="bg1"/>
                </a:solidFill>
                <a:latin typeface="+mn-lt"/>
                <a:ea typeface="+mn-ea"/>
                <a:cs typeface="+mn-cs"/>
                <a:sym typeface="+mn-lt"/>
              </a:rPr>
              <a:pPr marL="0" marR="0" indent="0" algn="r" defTabSz="685149" rtl="0" eaLnBrk="1" fontAlgn="auto" latinLnBrk="0" hangingPunct="1">
                <a:lnSpc>
                  <a:spcPct val="100000"/>
                </a:lnSpc>
                <a:spcBef>
                  <a:spcPts val="0"/>
                </a:spcBef>
                <a:spcAft>
                  <a:spcPts val="0"/>
                </a:spcAft>
                <a:buClrTx/>
                <a:buSzTx/>
                <a:buFontTx/>
                <a:buNone/>
                <a:tabLst/>
                <a:defRPr/>
              </a:pPr>
              <a:t>‹#›</a:t>
            </a:fld>
            <a:endParaRPr lang="en-US" sz="749" kern="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457200" y="349201"/>
            <a:ext cx="4707900" cy="993775"/>
          </a:xfrm>
          <a:prstGeom prst="rect">
            <a:avLst/>
          </a:prstGeom>
        </p:spPr>
        <p:txBody>
          <a:bodyPr vert="horz" wrap="square" lIns="0" tIns="0" rIns="0" bIns="0" rtlCol="0" anchor="ctr">
            <a:normAutofit/>
          </a:bodyPr>
          <a:lstStyle>
            <a:lvl1pPr>
              <a:defRPr lang="en-US" dirty="0"/>
            </a:lvl1pPr>
          </a:lstStyle>
          <a:p>
            <a:pPr marL="0" lvl="0" defTabSz="913554"/>
            <a:r>
              <a:rPr lang="en-US"/>
              <a:t>Click to add title</a:t>
            </a:r>
          </a:p>
        </p:txBody>
      </p:sp>
      <p:pic>
        <p:nvPicPr>
          <p:cNvPr id="16" name="Picture 15"/>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617756" y="2694698"/>
            <a:ext cx="1023938" cy="2539571"/>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0068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48352862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84714"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1"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98"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3" y="2"/>
            <a:ext cx="6334679" cy="5148263"/>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49"/>
              </a:spcAft>
            </a:pPr>
            <a:endParaRPr lang="en-US" sz="899">
              <a:solidFill>
                <a:prstClr val="white"/>
              </a:solidFill>
              <a:sym typeface="+mn-lt"/>
            </a:endParaRPr>
          </a:p>
        </p:txBody>
      </p:sp>
      <p:sp>
        <p:nvSpPr>
          <p:cNvPr id="11" name="Title 3"/>
          <p:cNvSpPr>
            <a:spLocks noGrp="1"/>
          </p:cNvSpPr>
          <p:nvPr>
            <p:ph type="title" hasCustomPrompt="1"/>
          </p:nvPr>
        </p:nvSpPr>
        <p:spPr>
          <a:xfrm>
            <a:off x="457200" y="349201"/>
            <a:ext cx="4707900" cy="993775"/>
          </a:xfrm>
          <a:prstGeom prst="rect">
            <a:avLst/>
          </a:prstGeom>
        </p:spPr>
        <p:txBody>
          <a:bodyPr vert="horz" wrap="square" lIns="0" tIns="0" rIns="0" bIns="0" anchor="ctr" anchorCtr="0">
            <a:noAutofit/>
          </a:bodyPr>
          <a:lstStyle>
            <a:lvl1pPr marL="0" indent="0" algn="l">
              <a:lnSpc>
                <a:spcPct val="90000"/>
              </a:lnSpc>
              <a:spcBef>
                <a:spcPct val="0"/>
              </a:spcBef>
              <a:spcAft>
                <a:spcPts val="0"/>
              </a:spcAft>
              <a:defRPr sz="2498" b="0" i="0" u="none" kern="1200" spc="0">
                <a:solidFill>
                  <a:srgbClr val="FFFFFF"/>
                </a:solidFill>
                <a:latin typeface="+mj-lt"/>
                <a:ea typeface="+mj-ea"/>
                <a:cs typeface="+mj-cs"/>
                <a:sym typeface="+mj-lt"/>
              </a:defRPr>
            </a:lvl1pPr>
          </a:lstStyle>
          <a:p>
            <a:pPr lvl="0"/>
            <a:r>
              <a:rPr lang="en-US"/>
              <a:t>Click to add title</a:t>
            </a:r>
          </a:p>
        </p:txBody>
      </p:sp>
      <p:sp>
        <p:nvSpPr>
          <p:cNvPr id="17"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49">
                <a:solidFill>
                  <a:schemeClr val="bg1">
                    <a:lumMod val="50000"/>
                  </a:schemeClr>
                </a:solidFill>
                <a:latin typeface="+mn-lt"/>
                <a:ea typeface="+mn-ea"/>
                <a:cs typeface="+mn-cs"/>
                <a:sym typeface="+mn-lt"/>
              </a:defRPr>
            </a:lvl1pPr>
          </a:lstStyle>
          <a:p>
            <a:endParaRPr lang="en-US"/>
          </a:p>
        </p:txBody>
      </p:sp>
      <p:sp>
        <p:nvSpPr>
          <p:cNvPr id="18" name="JS SlideHeader"/>
          <p:cNvSpPr txBox="1"/>
          <p:nvPr userDrawn="1"/>
        </p:nvSpPr>
        <p:spPr>
          <a:xfrm>
            <a:off x="8375904" y="4739210"/>
            <a:ext cx="285750" cy="184538"/>
          </a:xfrm>
          <a:prstGeom prst="rect">
            <a:avLst/>
          </a:prstGeom>
          <a:noFill/>
        </p:spPr>
        <p:txBody>
          <a:bodyPr wrap="square" lIns="0" tIns="0" rIns="0" bIns="0" rtlCol="0" anchor="b">
            <a:spAutoFit/>
          </a:bodyPr>
          <a:lstStyle/>
          <a:p>
            <a:pPr marL="0" marR="0" indent="0" algn="ct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1199" b="1" i="0" u="none" kern="1200" smtClean="0">
                <a:solidFill>
                  <a:srgbClr val="FF0000"/>
                </a:solidFill>
                <a:latin typeface="Arial" panose="020B0604020202020204" pitchFamily="34" charset="0"/>
                <a:ea typeface="+mn-ea"/>
                <a:cs typeface="+mn-cs"/>
                <a:sym typeface="+mn-lt"/>
              </a:rPr>
              <a:pPr marL="0" marR="0" indent="0" algn="ctr" defTabSz="685149" rtl="0" eaLnBrk="1" fontAlgn="auto" latinLnBrk="0" hangingPunct="1">
                <a:lnSpc>
                  <a:spcPct val="100000"/>
                </a:lnSpc>
                <a:spcBef>
                  <a:spcPts val="0"/>
                </a:spcBef>
                <a:spcAft>
                  <a:spcPts val="0"/>
                </a:spcAft>
                <a:buClrTx/>
                <a:buSzTx/>
                <a:buFontTx/>
                <a:buNone/>
                <a:tabLst/>
                <a:defRPr/>
              </a:pPr>
              <a:t>‹#›</a:t>
            </a:fld>
            <a:endParaRPr lang="en-US" sz="1199" b="1" i="0" u="none" kern="1200">
              <a:solidFill>
                <a:srgbClr val="FF0000"/>
              </a:solidFill>
              <a:latin typeface="Arial" panose="020B0604020202020204" pitchFamily="34" charset="0"/>
              <a:ea typeface="+mn-ea"/>
              <a:cs typeface="+mn-cs"/>
              <a:sym typeface="+mn-lt"/>
            </a:endParaRPr>
          </a:p>
        </p:txBody>
      </p:sp>
      <p:sp>
        <p:nvSpPr>
          <p:cNvPr id="19" name="Copyright" hidden="1"/>
          <p:cNvSpPr txBox="1"/>
          <p:nvPr userDrawn="1"/>
        </p:nvSpPr>
        <p:spPr>
          <a:xfrm rot="16200000">
            <a:off x="7113396" y="2944696"/>
            <a:ext cx="3854047" cy="72584"/>
          </a:xfrm>
          <a:prstGeom prst="rect">
            <a:avLst/>
          </a:prstGeom>
          <a:noFill/>
        </p:spPr>
        <p:txBody>
          <a:bodyPr wrap="square" lIns="0" tIns="0" rIns="0" bIns="0" rtlCol="0" anchor="t">
            <a:spAutoFit/>
          </a:bodyPr>
          <a:lstStyle/>
          <a:p>
            <a:pPr>
              <a:lnSpc>
                <a:spcPct val="90000"/>
              </a:lnSpc>
              <a:spcAft>
                <a:spcPts val="449"/>
              </a:spcAft>
            </a:pPr>
            <a:r>
              <a:rPr lang="en-US" sz="524">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4925722" y="2558219"/>
            <a:ext cx="2021000" cy="2594814"/>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491070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3"/>
            </p:custDataLst>
            <p:extLst>
              <p:ext uri="{D42A27DB-BD31-4B8C-83A1-F6EECF244321}">
                <p14:modId xmlns:p14="http://schemas.microsoft.com/office/powerpoint/2010/main" val="373111334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85738" name="think-cell Slide" r:id="rId6" imgW="286" imgH="286" progId="TCLayout.ActiveDocument.1">
                  <p:embed/>
                </p:oleObj>
              </mc:Choice>
              <mc:Fallback>
                <p:oleObj name="think-cell Slide" r:id="rId6" imgW="286" imgH="286" progId="TCLayout.ActiveDocument.1">
                  <p:embed/>
                  <p:pic>
                    <p:nvPicPr>
                      <p:cNvPr id="5" name="Object 4"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7" name="Rectangle 6" hidden="1"/>
          <p:cNvSpPr/>
          <p:nvPr userDrawn="1">
            <p:custDataLst>
              <p:tags r:id="rId4"/>
            </p:custDataLst>
          </p:nvPr>
        </p:nvSpPr>
        <p:spPr>
          <a:xfrm>
            <a:off x="1"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996"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3" name="JS SlideHeader"/>
          <p:cNvSpPr txBox="1"/>
          <p:nvPr/>
        </p:nvSpPr>
        <p:spPr>
          <a:xfrm>
            <a:off x="8375904" y="4739210"/>
            <a:ext cx="285750" cy="184538"/>
          </a:xfrm>
          <a:prstGeom prst="rect">
            <a:avLst/>
          </a:prstGeom>
          <a:noFill/>
        </p:spPr>
        <p:txBody>
          <a:bodyPr wrap="square" lIns="0" tIns="0" rIns="0" bIns="0" rtlCol="0" anchor="b">
            <a:spAutoFit/>
          </a:bodyPr>
          <a:lstStyle/>
          <a:p>
            <a:pPr marL="0" marR="0" indent="0" algn="ct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1199" b="1" i="0" u="none" kern="1200" smtClean="0">
                <a:solidFill>
                  <a:srgbClr val="FF0000"/>
                </a:solidFill>
                <a:latin typeface="Arial" panose="020B0604020202020204" pitchFamily="34" charset="0"/>
                <a:ea typeface="+mn-ea"/>
                <a:cs typeface="+mn-cs"/>
                <a:sym typeface="+mn-lt"/>
              </a:rPr>
              <a:pPr marL="0" marR="0" indent="0" algn="ctr" defTabSz="685149" rtl="0" eaLnBrk="1" fontAlgn="auto" latinLnBrk="0" hangingPunct="1">
                <a:lnSpc>
                  <a:spcPct val="100000"/>
                </a:lnSpc>
                <a:spcBef>
                  <a:spcPts val="0"/>
                </a:spcBef>
                <a:spcAft>
                  <a:spcPts val="0"/>
                </a:spcAft>
                <a:buClrTx/>
                <a:buSzTx/>
                <a:buFontTx/>
                <a:buNone/>
                <a:tabLst/>
                <a:defRPr/>
              </a:pPr>
              <a:t>‹#›</a:t>
            </a:fld>
            <a:endParaRPr lang="en-US" sz="1199" b="1" i="0" u="none" kern="1200">
              <a:solidFill>
                <a:srgbClr val="FF0000"/>
              </a:solidFill>
              <a:latin typeface="Arial" panose="020B0604020202020204" pitchFamily="34" charset="0"/>
              <a:ea typeface="+mn-ea"/>
              <a:cs typeface="+mn-cs"/>
              <a:sym typeface="+mn-lt"/>
            </a:endParaRPr>
          </a:p>
        </p:txBody>
      </p:sp>
      <p:sp>
        <p:nvSpPr>
          <p:cNvPr id="4" name="Date Placeholder 3"/>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7113396" y="2944696"/>
            <a:ext cx="3854047" cy="72584"/>
          </a:xfrm>
          <a:prstGeom prst="rect">
            <a:avLst/>
          </a:prstGeom>
          <a:noFill/>
        </p:spPr>
        <p:txBody>
          <a:bodyPr wrap="square" lIns="0" tIns="0" rIns="0" bIns="0" rtlCol="0" anchor="t">
            <a:spAutoFit/>
          </a:bodyPr>
          <a:lstStyle/>
          <a:p>
            <a:pPr>
              <a:lnSpc>
                <a:spcPct val="90000"/>
              </a:lnSpc>
              <a:spcAft>
                <a:spcPts val="449"/>
              </a:spcAft>
            </a:pPr>
            <a:r>
              <a:rPr lang="en-US" sz="524">
                <a:solidFill>
                  <a:schemeClr val="bg1"/>
                </a:solidFill>
                <a:latin typeface="+mn-lt"/>
                <a:ea typeface="+mn-ea"/>
                <a:cs typeface="+mn-cs"/>
                <a:sym typeface="+mn-lt"/>
              </a:rPr>
              <a:t>Copyright © 2020 by Boston Consulting Group. All rights reserved.</a:t>
            </a:r>
          </a:p>
        </p:txBody>
      </p:sp>
      <p:sp>
        <p:nvSpPr>
          <p:cNvPr id="8" name="Title 1"/>
          <p:cNvSpPr>
            <a:spLocks noGrp="1"/>
          </p:cNvSpPr>
          <p:nvPr>
            <p:ph type="title" hasCustomPrompt="1"/>
          </p:nvPr>
        </p:nvSpPr>
        <p:spPr>
          <a:xfrm>
            <a:off x="472500" y="2872407"/>
            <a:ext cx="8199900" cy="1206028"/>
          </a:xfrm>
        </p:spPr>
        <p:txBody>
          <a:bodyPr anchor="b">
            <a:noAutofit/>
          </a:bodyPr>
          <a:lstStyle>
            <a:lvl1pPr marL="0" algn="l" defTabSz="685149" rtl="0" eaLnBrk="1" fontAlgn="auto" latinLnBrk="0" hangingPunct="1">
              <a:lnSpc>
                <a:spcPts val="4496"/>
              </a:lnSpc>
              <a:spcBef>
                <a:spcPts val="0"/>
              </a:spcBef>
              <a:spcAft>
                <a:spcPts val="0"/>
              </a:spcAft>
              <a:defRPr lang="en-US" sz="3996"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21519067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214467741"/>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59402"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Rectangle 7"/>
          <p:cNvSpPr/>
          <p:nvPr userDrawn="1"/>
        </p:nvSpPr>
        <p:spPr bwMode="invGray">
          <a:xfrm>
            <a:off x="1041111" y="3521648"/>
            <a:ext cx="697003" cy="747597"/>
          </a:xfrm>
          <a:prstGeom prst="rect">
            <a:avLst/>
          </a:prstGeom>
          <a:noFill/>
          <a:ln w="9525">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500">
              <a:solidFill>
                <a:prstClr val="white"/>
              </a:solidFill>
              <a:latin typeface="+mn-lt"/>
              <a:ea typeface="+mn-ea"/>
              <a:cs typeface="+mn-cs"/>
              <a:sym typeface="+mn-lt"/>
            </a:endParaRPr>
          </a:p>
        </p:txBody>
      </p:sp>
      <p:sp>
        <p:nvSpPr>
          <p:cNvPr id="10" name="Rectangle 9"/>
          <p:cNvSpPr/>
          <p:nvPr userDrawn="1">
            <p:custDataLst>
              <p:tags r:id="rId3"/>
            </p:custDataLst>
          </p:nvPr>
        </p:nvSpPr>
        <p:spPr>
          <a:xfrm>
            <a:off x="1882112" y="3521648"/>
            <a:ext cx="1177614" cy="1102152"/>
          </a:xfrm>
          <a:prstGeom prst="rect">
            <a:avLst/>
          </a:prstGeom>
          <a:noFill/>
          <a:ln w="9525" cmpd="sng">
            <a:solidFill>
              <a:srgbClr val="002D3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5000" rIns="137160" bIns="137160" numCol="1" spcCol="0" rtlCol="0" fromWordArt="0" anchor="t" anchorCtr="0" forceAA="0" compatLnSpc="1">
            <a:prstTxWarp prst="textNoShape">
              <a:avLst/>
            </a:prstTxWarp>
            <a:noAutofit/>
          </a:bodyPr>
          <a:lstStyle/>
          <a:p>
            <a:pPr>
              <a:lnSpc>
                <a:spcPct val="95000"/>
              </a:lnSpc>
            </a:pPr>
            <a:endParaRPr lang="en-US" sz="900">
              <a:solidFill>
                <a:srgbClr val="FFFFFF"/>
              </a:solidFill>
              <a:latin typeface="+mn-lt"/>
              <a:ea typeface="+mn-ea"/>
              <a:cs typeface="+mn-cs"/>
              <a:sym typeface="+mn-lt"/>
            </a:endParaRPr>
          </a:p>
        </p:txBody>
      </p:sp>
      <p:sp>
        <p:nvSpPr>
          <p:cNvPr id="11" name="TextBox 10"/>
          <p:cNvSpPr txBox="1"/>
          <p:nvPr userDrawn="1"/>
        </p:nvSpPr>
        <p:spPr>
          <a:xfrm>
            <a:off x="472500" y="681028"/>
            <a:ext cx="2586600" cy="2622182"/>
          </a:xfrm>
          <a:prstGeom prst="rect">
            <a:avLst/>
          </a:prstGeom>
          <a:noFill/>
          <a:ln>
            <a:solidFill>
              <a:srgbClr val="002D3F"/>
            </a:solidFill>
          </a:ln>
        </p:spPr>
        <p:txBody>
          <a:bodyPr wrap="square" lIns="459000" tIns="351000" rIns="0" bIns="0" rtlCol="0" anchor="t">
            <a:noAutofit/>
          </a:bodyPr>
          <a:lstStyle/>
          <a:p>
            <a:pPr>
              <a:lnSpc>
                <a:spcPct val="90000"/>
              </a:lnSpc>
              <a:spcAft>
                <a:spcPts val="450"/>
              </a:spcAft>
            </a:pPr>
            <a:endParaRPr lang="en-US" sz="4050">
              <a:solidFill>
                <a:schemeClr val="accent4"/>
              </a:solidFill>
              <a:latin typeface="+mn-lt"/>
              <a:ea typeface="+mn-ea"/>
              <a:cs typeface="+mn-cs"/>
              <a:sym typeface="+mn-lt"/>
            </a:endParaRPr>
          </a:p>
        </p:txBody>
      </p:sp>
      <p:sp>
        <p:nvSpPr>
          <p:cNvPr id="9" name="TextBox 1"/>
          <p:cNvSpPr txBox="1"/>
          <p:nvPr userDrawn="1"/>
        </p:nvSpPr>
        <p:spPr>
          <a:xfrm>
            <a:off x="877052" y="837337"/>
            <a:ext cx="1776961" cy="684418"/>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4000">
                <a:solidFill>
                  <a:srgbClr val="002D3F"/>
                </a:solidFill>
                <a:latin typeface="+mn-lt"/>
                <a:ea typeface="+mn-ea"/>
                <a:cs typeface="+mn-cs"/>
                <a:sym typeface="+mn-lt"/>
              </a:rPr>
              <a:t>Agenda</a:t>
            </a:r>
          </a:p>
        </p:txBody>
      </p:sp>
    </p:spTree>
    <p:extLst>
      <p:ext uri="{BB962C8B-B14F-4D97-AF65-F5344CB8AC3E}">
        <p14:creationId xmlns:p14="http://schemas.microsoft.com/office/powerpoint/2010/main" val="13902833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rgbClr val="00212E"/>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604149571"/>
              </p:ext>
            </p:extLst>
          </p:nvPr>
        </p:nvGraphicFramePr>
        <p:xfrm>
          <a:off x="1192" y="1196"/>
          <a:ext cx="1190" cy="1191"/>
        </p:xfrm>
        <a:graphic>
          <a:graphicData uri="http://schemas.openxmlformats.org/presentationml/2006/ole">
            <mc:AlternateContent xmlns:mc="http://schemas.openxmlformats.org/markup-compatibility/2006">
              <mc:Choice xmlns:v="urn:schemas-microsoft-com:vml" Requires="v">
                <p:oleObj spid="_x0000_s586762" name="think-cell Slide" r:id="rId4" imgW="324" imgH="324" progId="TCLayout.ActiveDocument.1">
                  <p:embed/>
                </p:oleObj>
              </mc:Choice>
              <mc:Fallback>
                <p:oleObj name="think-cell Slide" r:id="rId4" imgW="324" imgH="324" progId="TCLayout.ActiveDocument.1">
                  <p:embed/>
                  <p:pic>
                    <p:nvPicPr>
                      <p:cNvPr id="2" name="Object 1" hidden="1"/>
                      <p:cNvPicPr/>
                      <p:nvPr/>
                    </p:nvPicPr>
                    <p:blipFill>
                      <a:blip r:embed="rId5"/>
                      <a:stretch>
                        <a:fillRect/>
                      </a:stretch>
                    </p:blipFill>
                    <p:spPr>
                      <a:xfrm>
                        <a:off x="1192" y="1196"/>
                        <a:ext cx="1190" cy="1191"/>
                      </a:xfrm>
                      <a:prstGeom prst="rect">
                        <a:avLst/>
                      </a:prstGeom>
                    </p:spPr>
                  </p:pic>
                </p:oleObj>
              </mc:Fallback>
            </mc:AlternateContent>
          </a:graphicData>
        </a:graphic>
      </p:graphicFrame>
      <p:sp>
        <p:nvSpPr>
          <p:cNvPr id="6" name="JS SlideHeader"/>
          <p:cNvSpPr txBox="1"/>
          <p:nvPr userDrawn="1"/>
        </p:nvSpPr>
        <p:spPr>
          <a:xfrm>
            <a:off x="8375904" y="4739210"/>
            <a:ext cx="285750" cy="184538"/>
          </a:xfrm>
          <a:prstGeom prst="rect">
            <a:avLst/>
          </a:prstGeom>
          <a:noFill/>
        </p:spPr>
        <p:txBody>
          <a:bodyPr wrap="square" lIns="0" tIns="0" rIns="0" bIns="0" rtlCol="0" anchor="b">
            <a:spAutoFit/>
          </a:bodyPr>
          <a:lstStyle/>
          <a:p>
            <a:pPr marL="0" marR="0" indent="0" algn="ct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1199" b="1" i="0" u="none" kern="1200" smtClean="0">
                <a:solidFill>
                  <a:srgbClr val="FF0000"/>
                </a:solidFill>
                <a:latin typeface="Arial" panose="020B0604020202020204" pitchFamily="34" charset="0"/>
                <a:ea typeface="+mn-ea"/>
                <a:cs typeface="+mn-cs"/>
                <a:sym typeface="+mn-lt"/>
              </a:rPr>
              <a:pPr marL="0" marR="0" indent="0" algn="ctr" defTabSz="685149" rtl="0" eaLnBrk="1" fontAlgn="auto" latinLnBrk="0" hangingPunct="1">
                <a:lnSpc>
                  <a:spcPct val="100000"/>
                </a:lnSpc>
                <a:spcBef>
                  <a:spcPts val="0"/>
                </a:spcBef>
                <a:spcAft>
                  <a:spcPts val="0"/>
                </a:spcAft>
                <a:buClrTx/>
                <a:buSzTx/>
                <a:buFontTx/>
                <a:buNone/>
                <a:tabLst/>
                <a:defRPr/>
              </a:pPr>
              <a:t>‹#›</a:t>
            </a:fld>
            <a:endParaRPr lang="en-US" sz="1199" b="1" i="0" u="none" kern="1200">
              <a:solidFill>
                <a:srgbClr val="FF0000"/>
              </a:solidFill>
              <a:latin typeface="Arial" panose="020B0604020202020204" pitchFamily="34" charset="0"/>
              <a:ea typeface="+mn-ea"/>
              <a:cs typeface="+mn-cs"/>
              <a:sym typeface="+mn-lt"/>
            </a:endParaRPr>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5097832" y="79632"/>
            <a:ext cx="577477" cy="7514866"/>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9144000" cy="4404576"/>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002D3F"/>
          </a:solidFill>
          <a:ln>
            <a:noFill/>
          </a:ln>
          <a:effectLst/>
        </p:spPr>
        <p:txBody>
          <a:bodyPr vert="horz" wrap="square" lIns="68516" tIns="34259" rIns="68516" bIns="34259" numCol="1" anchor="t" anchorCtr="0" compatLnSpc="1">
            <a:prstTxWarp prst="textNoShape">
              <a:avLst/>
            </a:prstTxWarp>
            <a:noAutofit/>
          </a:bodyPr>
          <a:lstStyle/>
          <a:p>
            <a:endParaRPr lang="en-US" sz="1012">
              <a:latin typeface="+mn-lt"/>
              <a:ea typeface="+mn-ea"/>
              <a:cs typeface="+mn-cs"/>
              <a:sym typeface="+mn-lt"/>
            </a:endParaRPr>
          </a:p>
        </p:txBody>
      </p:sp>
    </p:spTree>
    <p:extLst>
      <p:ext uri="{BB962C8B-B14F-4D97-AF65-F5344CB8AC3E}">
        <p14:creationId xmlns:p14="http://schemas.microsoft.com/office/powerpoint/2010/main" val="7925235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1.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rgbClr val="2C2C2C"/>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224046234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87786" name="think-cell Slide" r:id="rId5" imgW="286" imgH="286" progId="TCLayout.ActiveDocument.1">
                  <p:embed/>
                </p:oleObj>
              </mc:Choice>
              <mc:Fallback>
                <p:oleObj name="think-cell Slide" r:id="rId5" imgW="286" imgH="286" progId="TCLayout.ActiveDocument.1">
                  <p:embed/>
                  <p:pic>
                    <p:nvPicPr>
                      <p:cNvPr id="6" name="Object 5"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9" name="Rectangle 8" hidden="1"/>
          <p:cNvSpPr/>
          <p:nvPr userDrawn="1">
            <p:custDataLst>
              <p:tags r:id="rId3"/>
            </p:custDataLst>
          </p:nvPr>
        </p:nvSpPr>
        <p:spPr>
          <a:xfrm>
            <a:off x="1"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98"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JS SlideHeader"/>
          <p:cNvSpPr txBox="1"/>
          <p:nvPr userDrawn="1"/>
        </p:nvSpPr>
        <p:spPr bwMode="white">
          <a:xfrm>
            <a:off x="8375904" y="4738734"/>
            <a:ext cx="285750" cy="184538"/>
          </a:xfrm>
          <a:prstGeom prst="rect">
            <a:avLst/>
          </a:prstGeom>
          <a:noFill/>
        </p:spPr>
        <p:txBody>
          <a:bodyPr wrap="square" lIns="0" tIns="0" rIns="0" bIns="0" rtlCol="0" anchor="b">
            <a:spAutoFit/>
          </a:bodyPr>
          <a:lstStyle/>
          <a:p>
            <a:pPr marL="0" marR="0" indent="0" algn="ct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1199" b="1" i="0" u="none" kern="1200" smtClean="0">
                <a:solidFill>
                  <a:srgbClr val="FF0000"/>
                </a:solidFill>
                <a:latin typeface="Arial" panose="020B0604020202020204" pitchFamily="34" charset="0"/>
                <a:ea typeface="+mn-ea"/>
                <a:cs typeface="+mn-cs"/>
                <a:sym typeface="+mn-lt"/>
              </a:rPr>
              <a:pPr marL="0" marR="0" indent="0" algn="ctr" defTabSz="685149" rtl="0" eaLnBrk="1" fontAlgn="auto" latinLnBrk="0" hangingPunct="1">
                <a:lnSpc>
                  <a:spcPct val="100000"/>
                </a:lnSpc>
                <a:spcBef>
                  <a:spcPts val="0"/>
                </a:spcBef>
                <a:spcAft>
                  <a:spcPts val="0"/>
                </a:spcAft>
                <a:buClrTx/>
                <a:buSzTx/>
                <a:buFontTx/>
                <a:buNone/>
                <a:tabLst/>
                <a:defRPr/>
              </a:pPr>
              <a:t>‹#›</a:t>
            </a:fld>
            <a:endParaRPr lang="en-US" sz="1199" b="1" i="0" u="none" kern="1200">
              <a:solidFill>
                <a:srgbClr val="FF0000"/>
              </a:solidFill>
              <a:latin typeface="Arial" panose="020B0604020202020204" pitchFamily="34" charset="0"/>
              <a:ea typeface="+mn-ea"/>
              <a:cs typeface="+mn-cs"/>
              <a:sym typeface="+mn-lt"/>
            </a:endParaRPr>
          </a:p>
        </p:txBody>
      </p:sp>
      <p:sp>
        <p:nvSpPr>
          <p:cNvPr id="2" name="Date Placeholder 1"/>
          <p:cNvSpPr>
            <a:spLocks noGrp="1"/>
          </p:cNvSpPr>
          <p:nvPr>
            <p:ph type="dt" sz="half" idx="14"/>
          </p:nvPr>
        </p:nvSpPr>
        <p:spPr bwMode="white">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7113396" y="2944696"/>
            <a:ext cx="3854047" cy="72584"/>
          </a:xfrm>
          <a:prstGeom prst="rect">
            <a:avLst/>
          </a:prstGeom>
          <a:noFill/>
        </p:spPr>
        <p:txBody>
          <a:bodyPr wrap="square" lIns="0" tIns="0" rIns="0" bIns="0" rtlCol="0" anchor="t">
            <a:spAutoFit/>
          </a:bodyPr>
          <a:lstStyle/>
          <a:p>
            <a:pPr>
              <a:lnSpc>
                <a:spcPct val="90000"/>
              </a:lnSpc>
              <a:spcAft>
                <a:spcPts val="449"/>
              </a:spcAft>
            </a:pPr>
            <a:r>
              <a:rPr lang="en-US" sz="524">
                <a:solidFill>
                  <a:schemeClr val="bg1"/>
                </a:solidFill>
                <a:latin typeface="+mn-lt"/>
                <a:ea typeface="+mn-ea"/>
                <a:cs typeface="+mn-cs"/>
                <a:sym typeface="+mn-lt"/>
              </a:rPr>
              <a:t>Copyright © 2020 by Boston Consulting Group. All rights reserved.</a:t>
            </a:r>
          </a:p>
        </p:txBody>
      </p:sp>
      <p:sp>
        <p:nvSpPr>
          <p:cNvPr id="4" name="Title 3"/>
          <p:cNvSpPr>
            <a:spLocks noGrp="1"/>
          </p:cNvSpPr>
          <p:nvPr>
            <p:ph type="title" hasCustomPrompt="1"/>
          </p:nvPr>
        </p:nvSpPr>
        <p:spPr>
          <a:xfrm>
            <a:off x="457200" y="349201"/>
            <a:ext cx="6364188" cy="993775"/>
          </a:xfrm>
        </p:spPr>
        <p:txBody>
          <a:bodyPr>
            <a:normAutofit/>
          </a:bodyPr>
          <a:lstStyle>
            <a:lvl1pPr>
              <a:defRPr sz="2498">
                <a:solidFill>
                  <a:schemeClr val="bg1"/>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0875554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2.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19740140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88810"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5" name="Date Placeholder 4"/>
          <p:cNvSpPr>
            <a:spLocks noGrp="1"/>
          </p:cNvSpPr>
          <p:nvPr>
            <p:ph type="dt" sz="half" idx="12"/>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1403688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3.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3555769607"/>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89834"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7" name="JS SlideHeader"/>
          <p:cNvSpPr txBox="1"/>
          <p:nvPr userDrawn="1"/>
        </p:nvSpPr>
        <p:spPr bwMode="white">
          <a:xfrm>
            <a:off x="8375904" y="4738734"/>
            <a:ext cx="285750" cy="184538"/>
          </a:xfrm>
          <a:prstGeom prst="rect">
            <a:avLst/>
          </a:prstGeom>
          <a:noFill/>
        </p:spPr>
        <p:txBody>
          <a:bodyPr wrap="square" lIns="0" tIns="0" rIns="0" bIns="0" rtlCol="0" anchor="b">
            <a:spAutoFit/>
          </a:bodyPr>
          <a:lstStyle/>
          <a:p>
            <a:pPr marL="0" marR="0" indent="0" algn="ct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1199" b="1" i="0" u="none" kern="1200" smtClean="0">
                <a:solidFill>
                  <a:srgbClr val="FF0000"/>
                </a:solidFill>
                <a:latin typeface="Arial" panose="020B0604020202020204" pitchFamily="34" charset="0"/>
                <a:ea typeface="+mn-ea"/>
                <a:cs typeface="+mn-cs"/>
                <a:sym typeface="+mn-lt"/>
              </a:rPr>
              <a:pPr marL="0" marR="0" indent="0" algn="ctr" defTabSz="685149" rtl="0" eaLnBrk="1" fontAlgn="auto" latinLnBrk="0" hangingPunct="1">
                <a:lnSpc>
                  <a:spcPct val="100000"/>
                </a:lnSpc>
                <a:spcBef>
                  <a:spcPts val="0"/>
                </a:spcBef>
                <a:spcAft>
                  <a:spcPts val="0"/>
                </a:spcAft>
                <a:buClrTx/>
                <a:buSzTx/>
                <a:buFontTx/>
                <a:buNone/>
                <a:tabLst/>
                <a:defRPr/>
              </a:pPr>
              <a:t>‹#›</a:t>
            </a:fld>
            <a:endParaRPr lang="en-US" sz="1199" b="1" i="0" u="none" kern="1200">
              <a:solidFill>
                <a:srgbClr val="FF0000"/>
              </a:solidFill>
              <a:latin typeface="Arial" panose="020B0604020202020204" pitchFamily="34" charset="0"/>
              <a:ea typeface="+mn-ea"/>
              <a:cs typeface="+mn-cs"/>
              <a:sym typeface="+mn-lt"/>
            </a:endParaRPr>
          </a:p>
        </p:txBody>
      </p:sp>
      <p:sp>
        <p:nvSpPr>
          <p:cNvPr id="2" name="Date Placeholder 1"/>
          <p:cNvSpPr>
            <a:spLocks noGrp="1"/>
          </p:cNvSpPr>
          <p:nvPr>
            <p:ph type="dt" sz="half" idx="12"/>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7113396" y="2944696"/>
            <a:ext cx="3854047" cy="72584"/>
          </a:xfrm>
          <a:prstGeom prst="rect">
            <a:avLst/>
          </a:prstGeom>
          <a:noFill/>
        </p:spPr>
        <p:txBody>
          <a:bodyPr wrap="square" lIns="0" tIns="0" rIns="0" bIns="0" rtlCol="0" anchor="t">
            <a:spAutoFit/>
          </a:bodyPr>
          <a:lstStyle/>
          <a:p>
            <a:pPr>
              <a:lnSpc>
                <a:spcPct val="90000"/>
              </a:lnSpc>
              <a:spcAft>
                <a:spcPts val="449"/>
              </a:spcAft>
            </a:pPr>
            <a:r>
              <a:rPr lang="en-US" sz="524">
                <a:solidFill>
                  <a:schemeClr val="bg1"/>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21900283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p:cSld name="Disclaim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72085957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90858"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10"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2036719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5.xml><?xml version="1.0" encoding="utf-8"?>
<p:sldLayout xmlns:a="http://schemas.openxmlformats.org/drawingml/2006/main" xmlns:r="http://schemas.openxmlformats.org/officeDocument/2006/relationships" xmlns:p="http://schemas.openxmlformats.org/presentationml/2006/main" showMasterSp="0" type="blank" preserve="1">
  <p:cSld name="En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671092490"/>
              </p:ext>
            </p:extLst>
          </p:nvPr>
        </p:nvGraphicFramePr>
        <p:xfrm>
          <a:off x="1192" y="1196"/>
          <a:ext cx="1190" cy="1191"/>
        </p:xfrm>
        <a:graphic>
          <a:graphicData uri="http://schemas.openxmlformats.org/presentationml/2006/ole">
            <mc:AlternateContent xmlns:mc="http://schemas.openxmlformats.org/markup-compatibility/2006">
              <mc:Choice xmlns:v="urn:schemas-microsoft-com:vml" Requires="v">
                <p:oleObj spid="_x0000_s591882" name="think-cell Slide" r:id="rId5" imgW="384" imgH="384" progId="TCLayout.ActiveDocument.1">
                  <p:embed/>
                </p:oleObj>
              </mc:Choice>
              <mc:Fallback>
                <p:oleObj name="think-cell Slide" r:id="rId5" imgW="384" imgH="384" progId="TCLayout.ActiveDocument.1">
                  <p:embed/>
                  <p:pic>
                    <p:nvPicPr>
                      <p:cNvPr id="2" name="Object 1" hidden="1"/>
                      <p:cNvPicPr/>
                      <p:nvPr/>
                    </p:nvPicPr>
                    <p:blipFill>
                      <a:blip r:embed="rId6"/>
                      <a:stretch>
                        <a:fillRect/>
                      </a:stretch>
                    </p:blipFill>
                    <p:spPr>
                      <a:xfrm>
                        <a:off x="1192" y="1196"/>
                        <a:ext cx="1190" cy="1191"/>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0CEE8C29-9A6D-4B68-BDAC-CB90E3DBD791}"/>
              </a:ext>
            </a:extLst>
          </p:cNvPr>
          <p:cNvSpPr>
            <a:spLocks noGrp="1"/>
          </p:cNvSpPr>
          <p:nvPr>
            <p:ph type="ftr" sz="quarter" idx="10"/>
          </p:nvPr>
        </p:nvSpPr>
        <p:spPr>
          <a:xfrm>
            <a:off x="3124200" y="6356351"/>
            <a:ext cx="2895600" cy="365125"/>
          </a:xfrm>
          <a:prstGeom prst="rect">
            <a:avLst/>
          </a:prstGeom>
        </p:spPr>
        <p:txBody>
          <a:bodyPr/>
          <a:lstStyle>
            <a:lvl1pPr algn="ctr">
              <a:defRPr sz="1199"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1979814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72099276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92906"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grpSp>
        <p:nvGrpSpPr>
          <p:cNvPr id="55" name="Group 54"/>
          <p:cNvGrpSpPr/>
          <p:nvPr userDrawn="1"/>
        </p:nvGrpSpPr>
        <p:grpSpPr>
          <a:xfrm>
            <a:off x="900" y="-1949"/>
            <a:ext cx="9142200" cy="5152160"/>
            <a:chOff x="900" y="-1949"/>
            <a:chExt cx="9142200" cy="5152160"/>
          </a:xfrm>
        </p:grpSpPr>
        <p:sp>
          <p:nvSpPr>
            <p:cNvPr id="93" name="Slide edges"/>
            <p:cNvSpPr>
              <a:spLocks/>
            </p:cNvSpPr>
            <p:nvPr/>
          </p:nvSpPr>
          <p:spPr bwMode="auto">
            <a:xfrm>
              <a:off x="900" y="-1949"/>
              <a:ext cx="9142200" cy="515216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A4A7A9"/>
            </a:solidFill>
            <a:ln>
              <a:noFill/>
            </a:ln>
          </p:spPr>
          <p:txBody>
            <a:bodyPr vert="horz" wrap="square" lIns="68580" tIns="34290" rIns="68580" bIns="34290" numCol="1" anchor="t" anchorCtr="0" compatLnSpc="1">
              <a:prstTxWarp prst="textNoShape">
                <a:avLst/>
              </a:prstTxWarp>
            </a:bodyPr>
            <a:lstStyle/>
            <a:p>
              <a:pPr>
                <a:defRPr/>
              </a:pPr>
              <a:endParaRPr lang="en-US" sz="1799">
                <a:solidFill>
                  <a:srgbClr val="575757"/>
                </a:solidFill>
              </a:endParaRPr>
            </a:p>
          </p:txBody>
        </p:sp>
        <p:sp>
          <p:nvSpPr>
            <p:cNvPr id="94" name="Footnote measure"/>
            <p:cNvSpPr>
              <a:spLocks noChangeArrowheads="1"/>
            </p:cNvSpPr>
            <p:nvPr/>
          </p:nvSpPr>
          <p:spPr bwMode="auto">
            <a:xfrm>
              <a:off x="457201" y="4589938"/>
              <a:ext cx="8204454" cy="332399"/>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95" name="Whitespace measure"/>
            <p:cNvSpPr>
              <a:spLocks noChangeArrowheads="1"/>
            </p:cNvSpPr>
            <p:nvPr/>
          </p:nvSpPr>
          <p:spPr bwMode="auto">
            <a:xfrm>
              <a:off x="457201" y="1131085"/>
              <a:ext cx="8204454" cy="435777"/>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96" name="Rectangle 6"/>
            <p:cNvSpPr>
              <a:spLocks noChangeArrowheads="1"/>
            </p:cNvSpPr>
            <p:nvPr/>
          </p:nvSpPr>
          <p:spPr bwMode="auto">
            <a:xfrm>
              <a:off x="471599" y="1129023"/>
              <a:ext cx="8206874" cy="43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97" name="No-fly zone"/>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close/>
                  <a:moveTo>
                    <a:pt x="6021" y="0"/>
                  </a:moveTo>
                  <a:lnTo>
                    <a:pt x="0" y="0"/>
                  </a:lnTo>
                  <a:lnTo>
                    <a:pt x="0" y="3390"/>
                  </a:lnTo>
                  <a:lnTo>
                    <a:pt x="6021" y="3390"/>
                  </a:lnTo>
                  <a:lnTo>
                    <a:pt x="6021" y="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98" name="Freeform 8"/>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moveTo>
                    <a:pt x="6021" y="0"/>
                  </a:moveTo>
                  <a:lnTo>
                    <a:pt x="0" y="0"/>
                  </a:lnTo>
                  <a:lnTo>
                    <a:pt x="0" y="3390"/>
                  </a:lnTo>
                  <a:lnTo>
                    <a:pt x="6021" y="3390"/>
                  </a:lnTo>
                  <a:lnTo>
                    <a:pt x="60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grpSp>
          <p:nvGrpSpPr>
            <p:cNvPr id="99" name="Gutter space"/>
            <p:cNvGrpSpPr/>
            <p:nvPr/>
          </p:nvGrpSpPr>
          <p:grpSpPr>
            <a:xfrm>
              <a:off x="951744" y="470043"/>
              <a:ext cx="7215368" cy="4119894"/>
              <a:chOff x="2322513" y="1258888"/>
              <a:chExt cx="7543800" cy="4341813"/>
            </a:xfrm>
            <a:solidFill>
              <a:schemeClr val="accent5">
                <a:alpha val="15000"/>
              </a:schemeClr>
            </a:solidFill>
          </p:grpSpPr>
          <p:sp>
            <p:nvSpPr>
              <p:cNvPr id="124" name="Rectangle 34"/>
              <p:cNvSpPr>
                <a:spLocks noChangeArrowheads="1"/>
              </p:cNvSpPr>
              <p:nvPr/>
            </p:nvSpPr>
            <p:spPr bwMode="auto">
              <a:xfrm>
                <a:off x="6716713" y="1258888"/>
                <a:ext cx="227013"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125" name="Rectangle 35"/>
              <p:cNvSpPr>
                <a:spLocks noChangeArrowheads="1"/>
              </p:cNvSpPr>
              <p:nvPr/>
            </p:nvSpPr>
            <p:spPr bwMode="auto">
              <a:xfrm>
                <a:off x="818356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126" name="Rectangle 36"/>
              <p:cNvSpPr>
                <a:spLocks noChangeArrowheads="1"/>
              </p:cNvSpPr>
              <p:nvPr/>
            </p:nvSpPr>
            <p:spPr bwMode="auto">
              <a:xfrm>
                <a:off x="7451726"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127" name="Rectangle 37"/>
              <p:cNvSpPr>
                <a:spLocks noChangeArrowheads="1"/>
              </p:cNvSpPr>
              <p:nvPr/>
            </p:nvSpPr>
            <p:spPr bwMode="auto">
              <a:xfrm>
                <a:off x="89154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128" name="Rectangle 38"/>
              <p:cNvSpPr>
                <a:spLocks noChangeArrowheads="1"/>
              </p:cNvSpPr>
              <p:nvPr/>
            </p:nvSpPr>
            <p:spPr bwMode="auto">
              <a:xfrm>
                <a:off x="9647238" y="1258888"/>
                <a:ext cx="219075"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129" name="Rectangle 39"/>
              <p:cNvSpPr>
                <a:spLocks noChangeArrowheads="1"/>
              </p:cNvSpPr>
              <p:nvPr/>
            </p:nvSpPr>
            <p:spPr bwMode="auto">
              <a:xfrm>
                <a:off x="5984876" y="1258888"/>
                <a:ext cx="23018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130" name="Rectangle 40"/>
              <p:cNvSpPr>
                <a:spLocks noChangeArrowheads="1"/>
              </p:cNvSpPr>
              <p:nvPr/>
            </p:nvSpPr>
            <p:spPr bwMode="auto">
              <a:xfrm>
                <a:off x="2322513" y="1258888"/>
                <a:ext cx="228600"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131" name="Rectangle 41"/>
              <p:cNvSpPr>
                <a:spLocks noChangeArrowheads="1"/>
              </p:cNvSpPr>
              <p:nvPr/>
            </p:nvSpPr>
            <p:spPr bwMode="auto">
              <a:xfrm>
                <a:off x="305911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132" name="Rectangle 42"/>
              <p:cNvSpPr>
                <a:spLocks noChangeArrowheads="1"/>
              </p:cNvSpPr>
              <p:nvPr/>
            </p:nvSpPr>
            <p:spPr bwMode="auto">
              <a:xfrm>
                <a:off x="379095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133" name="Rectangle 43"/>
              <p:cNvSpPr>
                <a:spLocks noChangeArrowheads="1"/>
              </p:cNvSpPr>
              <p:nvPr/>
            </p:nvSpPr>
            <p:spPr bwMode="auto">
              <a:xfrm>
                <a:off x="45212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138" name="Rectangle 44"/>
              <p:cNvSpPr>
                <a:spLocks noChangeArrowheads="1"/>
              </p:cNvSpPr>
              <p:nvPr/>
            </p:nvSpPr>
            <p:spPr bwMode="auto">
              <a:xfrm>
                <a:off x="5253038"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grpSp>
        <p:grpSp>
          <p:nvGrpSpPr>
            <p:cNvPr id="100" name="Group 99"/>
            <p:cNvGrpSpPr/>
            <p:nvPr/>
          </p:nvGrpSpPr>
          <p:grpSpPr>
            <a:xfrm>
              <a:off x="900" y="470043"/>
              <a:ext cx="9142200" cy="4119894"/>
              <a:chOff x="900" y="470043"/>
              <a:chExt cx="9142200" cy="4119894"/>
            </a:xfrm>
          </p:grpSpPr>
          <p:sp>
            <p:nvSpPr>
              <p:cNvPr id="104" name="Line 14"/>
              <p:cNvSpPr>
                <a:spLocks noChangeShapeType="1"/>
              </p:cNvSpPr>
              <p:nvPr/>
            </p:nvSpPr>
            <p:spPr bwMode="auto">
              <a:xfrm>
                <a:off x="900" y="68940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105" name="Line 15"/>
              <p:cNvSpPr>
                <a:spLocks noChangeShapeType="1"/>
              </p:cNvSpPr>
              <p:nvPr/>
            </p:nvSpPr>
            <p:spPr bwMode="auto">
              <a:xfrm>
                <a:off x="900" y="470043"/>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106" name="Line 16"/>
              <p:cNvSpPr>
                <a:spLocks noChangeShapeType="1"/>
              </p:cNvSpPr>
              <p:nvPr/>
            </p:nvSpPr>
            <p:spPr bwMode="auto">
              <a:xfrm>
                <a:off x="900" y="458993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107" name="Line 17"/>
              <p:cNvSpPr>
                <a:spLocks noChangeShapeType="1"/>
              </p:cNvSpPr>
              <p:nvPr/>
            </p:nvSpPr>
            <p:spPr bwMode="auto">
              <a:xfrm>
                <a:off x="900" y="908771"/>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108" name="Line 18"/>
              <p:cNvSpPr>
                <a:spLocks noChangeShapeType="1"/>
              </p:cNvSpPr>
              <p:nvPr/>
            </p:nvSpPr>
            <p:spPr bwMode="auto">
              <a:xfrm>
                <a:off x="900" y="1128135"/>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109" name="Line 19"/>
              <p:cNvSpPr>
                <a:spLocks noChangeShapeType="1"/>
              </p:cNvSpPr>
              <p:nvPr/>
            </p:nvSpPr>
            <p:spPr bwMode="auto">
              <a:xfrm>
                <a:off x="900" y="1347499"/>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110" name="Line 20"/>
              <p:cNvSpPr>
                <a:spLocks noChangeShapeType="1"/>
              </p:cNvSpPr>
              <p:nvPr/>
            </p:nvSpPr>
            <p:spPr bwMode="auto">
              <a:xfrm>
                <a:off x="900" y="156686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111" name="Line 21"/>
              <p:cNvSpPr>
                <a:spLocks noChangeShapeType="1"/>
              </p:cNvSpPr>
              <p:nvPr/>
            </p:nvSpPr>
            <p:spPr bwMode="auto">
              <a:xfrm>
                <a:off x="900" y="178279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112" name="Line 22"/>
              <p:cNvSpPr>
                <a:spLocks noChangeShapeType="1"/>
              </p:cNvSpPr>
              <p:nvPr/>
            </p:nvSpPr>
            <p:spPr bwMode="auto">
              <a:xfrm>
                <a:off x="900" y="199873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113" name="Line 23"/>
              <p:cNvSpPr>
                <a:spLocks noChangeShapeType="1"/>
              </p:cNvSpPr>
              <p:nvPr/>
            </p:nvSpPr>
            <p:spPr bwMode="auto">
              <a:xfrm>
                <a:off x="900" y="221466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114" name="Line 24"/>
              <p:cNvSpPr>
                <a:spLocks noChangeShapeType="1"/>
              </p:cNvSpPr>
              <p:nvPr/>
            </p:nvSpPr>
            <p:spPr bwMode="auto">
              <a:xfrm>
                <a:off x="900" y="243059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115" name="Line 25"/>
              <p:cNvSpPr>
                <a:spLocks noChangeShapeType="1"/>
              </p:cNvSpPr>
              <p:nvPr/>
            </p:nvSpPr>
            <p:spPr bwMode="auto">
              <a:xfrm>
                <a:off x="900" y="264653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116" name="Line 26"/>
              <p:cNvSpPr>
                <a:spLocks noChangeShapeType="1"/>
              </p:cNvSpPr>
              <p:nvPr/>
            </p:nvSpPr>
            <p:spPr bwMode="auto">
              <a:xfrm>
                <a:off x="900" y="286246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117" name="Line 27"/>
              <p:cNvSpPr>
                <a:spLocks noChangeShapeType="1"/>
              </p:cNvSpPr>
              <p:nvPr/>
            </p:nvSpPr>
            <p:spPr bwMode="auto">
              <a:xfrm>
                <a:off x="900" y="307840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118" name="Line 28"/>
              <p:cNvSpPr>
                <a:spLocks noChangeShapeType="1"/>
              </p:cNvSpPr>
              <p:nvPr/>
            </p:nvSpPr>
            <p:spPr bwMode="auto">
              <a:xfrm>
                <a:off x="900" y="329433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119" name="Line 29"/>
              <p:cNvSpPr>
                <a:spLocks noChangeShapeType="1"/>
              </p:cNvSpPr>
              <p:nvPr/>
            </p:nvSpPr>
            <p:spPr bwMode="auto">
              <a:xfrm>
                <a:off x="900" y="351026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120" name="Line 30"/>
              <p:cNvSpPr>
                <a:spLocks noChangeShapeType="1"/>
              </p:cNvSpPr>
              <p:nvPr/>
            </p:nvSpPr>
            <p:spPr bwMode="auto">
              <a:xfrm>
                <a:off x="900" y="372620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121" name="Line 31"/>
              <p:cNvSpPr>
                <a:spLocks noChangeShapeType="1"/>
              </p:cNvSpPr>
              <p:nvPr/>
            </p:nvSpPr>
            <p:spPr bwMode="auto">
              <a:xfrm>
                <a:off x="900" y="394213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122" name="Line 32"/>
              <p:cNvSpPr>
                <a:spLocks noChangeShapeType="1"/>
              </p:cNvSpPr>
              <p:nvPr/>
            </p:nvSpPr>
            <p:spPr bwMode="auto">
              <a:xfrm>
                <a:off x="900" y="415807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123" name="Line 33"/>
              <p:cNvSpPr>
                <a:spLocks noChangeShapeType="1"/>
              </p:cNvSpPr>
              <p:nvPr/>
            </p:nvSpPr>
            <p:spPr bwMode="auto">
              <a:xfrm>
                <a:off x="900" y="437400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grpSp>
        <p:sp>
          <p:nvSpPr>
            <p:cNvPr id="101" name="Five column measure"/>
            <p:cNvSpPr>
              <a:spLocks noEditPoints="1"/>
            </p:cNvSpPr>
            <p:nvPr/>
          </p:nvSpPr>
          <p:spPr bwMode="auto">
            <a:xfrm>
              <a:off x="471599" y="4456917"/>
              <a:ext cx="8206874" cy="50108"/>
            </a:xfrm>
            <a:custGeom>
              <a:avLst/>
              <a:gdLst>
                <a:gd name="T0" fmla="*/ 1113 w 5405"/>
                <a:gd name="T1" fmla="*/ 0 h 33"/>
                <a:gd name="T2" fmla="*/ 2068 w 5405"/>
                <a:gd name="T3" fmla="*/ 0 h 33"/>
                <a:gd name="T4" fmla="*/ 2068 w 5405"/>
                <a:gd name="T5" fmla="*/ 33 h 33"/>
                <a:gd name="T6" fmla="*/ 1113 w 5405"/>
                <a:gd name="T7" fmla="*/ 33 h 33"/>
                <a:gd name="T8" fmla="*/ 1113 w 5405"/>
                <a:gd name="T9" fmla="*/ 0 h 33"/>
                <a:gd name="T10" fmla="*/ 1113 w 5405"/>
                <a:gd name="T11" fmla="*/ 0 h 33"/>
                <a:gd name="T12" fmla="*/ 4449 w 5405"/>
                <a:gd name="T13" fmla="*/ 0 h 33"/>
                <a:gd name="T14" fmla="*/ 4449 w 5405"/>
                <a:gd name="T15" fmla="*/ 33 h 33"/>
                <a:gd name="T16" fmla="*/ 5405 w 5405"/>
                <a:gd name="T17" fmla="*/ 33 h 33"/>
                <a:gd name="T18" fmla="*/ 5405 w 5405"/>
                <a:gd name="T19" fmla="*/ 0 h 33"/>
                <a:gd name="T20" fmla="*/ 4449 w 5405"/>
                <a:gd name="T21" fmla="*/ 0 h 33"/>
                <a:gd name="T22" fmla="*/ 4449 w 5405"/>
                <a:gd name="T23" fmla="*/ 0 h 33"/>
                <a:gd name="T24" fmla="*/ 3337 w 5405"/>
                <a:gd name="T25" fmla="*/ 0 h 33"/>
                <a:gd name="T26" fmla="*/ 3337 w 5405"/>
                <a:gd name="T27" fmla="*/ 33 h 33"/>
                <a:gd name="T28" fmla="*/ 4293 w 5405"/>
                <a:gd name="T29" fmla="*/ 33 h 33"/>
                <a:gd name="T30" fmla="*/ 4293 w 5405"/>
                <a:gd name="T31" fmla="*/ 0 h 33"/>
                <a:gd name="T32" fmla="*/ 3337 w 5405"/>
                <a:gd name="T33" fmla="*/ 0 h 33"/>
                <a:gd name="T34" fmla="*/ 3337 w 5405"/>
                <a:gd name="T35" fmla="*/ 0 h 33"/>
                <a:gd name="T36" fmla="*/ 2225 w 5405"/>
                <a:gd name="T37" fmla="*/ 0 h 33"/>
                <a:gd name="T38" fmla="*/ 2225 w 5405"/>
                <a:gd name="T39" fmla="*/ 33 h 33"/>
                <a:gd name="T40" fmla="*/ 3180 w 5405"/>
                <a:gd name="T41" fmla="*/ 33 h 33"/>
                <a:gd name="T42" fmla="*/ 3180 w 5405"/>
                <a:gd name="T43" fmla="*/ 0 h 33"/>
                <a:gd name="T44" fmla="*/ 2225 w 5405"/>
                <a:gd name="T45" fmla="*/ 0 h 33"/>
                <a:gd name="T46" fmla="*/ 2225 w 5405"/>
                <a:gd name="T47" fmla="*/ 0 h 33"/>
                <a:gd name="T48" fmla="*/ 0 w 5405"/>
                <a:gd name="T49" fmla="*/ 0 h 33"/>
                <a:gd name="T50" fmla="*/ 0 w 5405"/>
                <a:gd name="T51" fmla="*/ 33 h 33"/>
                <a:gd name="T52" fmla="*/ 955 w 5405"/>
                <a:gd name="T53" fmla="*/ 33 h 33"/>
                <a:gd name="T54" fmla="*/ 955 w 5405"/>
                <a:gd name="T55" fmla="*/ 0 h 33"/>
                <a:gd name="T56" fmla="*/ 0 w 5405"/>
                <a:gd name="T57" fmla="*/ 0 h 33"/>
                <a:gd name="T58" fmla="*/ 0 w 5405"/>
                <a:gd name="T5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05" h="33">
                  <a:moveTo>
                    <a:pt x="1113" y="0"/>
                  </a:moveTo>
                  <a:lnTo>
                    <a:pt x="2068" y="0"/>
                  </a:lnTo>
                  <a:lnTo>
                    <a:pt x="2068" y="33"/>
                  </a:lnTo>
                  <a:lnTo>
                    <a:pt x="1113" y="33"/>
                  </a:lnTo>
                  <a:lnTo>
                    <a:pt x="1113" y="0"/>
                  </a:lnTo>
                  <a:lnTo>
                    <a:pt x="1113" y="0"/>
                  </a:lnTo>
                  <a:close/>
                  <a:moveTo>
                    <a:pt x="4449" y="0"/>
                  </a:moveTo>
                  <a:lnTo>
                    <a:pt x="4449" y="33"/>
                  </a:lnTo>
                  <a:lnTo>
                    <a:pt x="5405" y="33"/>
                  </a:lnTo>
                  <a:lnTo>
                    <a:pt x="5405" y="0"/>
                  </a:lnTo>
                  <a:lnTo>
                    <a:pt x="4449" y="0"/>
                  </a:lnTo>
                  <a:lnTo>
                    <a:pt x="4449" y="0"/>
                  </a:lnTo>
                  <a:close/>
                  <a:moveTo>
                    <a:pt x="3337" y="0"/>
                  </a:moveTo>
                  <a:lnTo>
                    <a:pt x="3337" y="33"/>
                  </a:lnTo>
                  <a:lnTo>
                    <a:pt x="4293" y="33"/>
                  </a:lnTo>
                  <a:lnTo>
                    <a:pt x="4293" y="0"/>
                  </a:lnTo>
                  <a:lnTo>
                    <a:pt x="3337" y="0"/>
                  </a:lnTo>
                  <a:lnTo>
                    <a:pt x="3337" y="0"/>
                  </a:lnTo>
                  <a:close/>
                  <a:moveTo>
                    <a:pt x="2225" y="0"/>
                  </a:moveTo>
                  <a:lnTo>
                    <a:pt x="2225" y="33"/>
                  </a:lnTo>
                  <a:lnTo>
                    <a:pt x="3180" y="33"/>
                  </a:lnTo>
                  <a:lnTo>
                    <a:pt x="3180" y="0"/>
                  </a:lnTo>
                  <a:lnTo>
                    <a:pt x="2225" y="0"/>
                  </a:lnTo>
                  <a:lnTo>
                    <a:pt x="2225" y="0"/>
                  </a:lnTo>
                  <a:close/>
                  <a:moveTo>
                    <a:pt x="0" y="0"/>
                  </a:moveTo>
                  <a:lnTo>
                    <a:pt x="0" y="33"/>
                  </a:lnTo>
                  <a:lnTo>
                    <a:pt x="955" y="33"/>
                  </a:lnTo>
                  <a:lnTo>
                    <a:pt x="955" y="0"/>
                  </a:lnTo>
                  <a:lnTo>
                    <a:pt x="0" y="0"/>
                  </a:lnTo>
                  <a:lnTo>
                    <a:pt x="0" y="0"/>
                  </a:lnTo>
                  <a:close/>
                </a:path>
              </a:pathLst>
            </a:custGeom>
            <a:solidFill>
              <a:srgbClr val="A4A7A9">
                <a:alpha val="15000"/>
              </a:srgbClr>
            </a:solidFill>
            <a:ln w="9525">
              <a:noFill/>
              <a:round/>
              <a:headEnd/>
              <a:tailEnd/>
            </a:ln>
          </p:spPr>
          <p:txBody>
            <a:bodyPr vert="horz" wrap="square" lIns="68580" tIns="34290" rIns="68580" bIns="34290" numCol="1" anchor="t" anchorCtr="0" compatLnSpc="1">
              <a:prstTxWarp prst="textNoShape">
                <a:avLst/>
              </a:prstTxWarp>
            </a:bodyPr>
            <a:lstStyle/>
            <a:p>
              <a:endParaRPr lang="en-US" sz="1012"/>
            </a:p>
          </p:txBody>
        </p:sp>
        <p:sp>
          <p:nvSpPr>
            <p:cNvPr id="102" name="Live space"/>
            <p:cNvSpPr/>
            <p:nvPr/>
          </p:nvSpPr>
          <p:spPr>
            <a:xfrm>
              <a:off x="457201" y="1566862"/>
              <a:ext cx="8204454" cy="3023075"/>
            </a:xfrm>
            <a:prstGeom prst="rect">
              <a:avLst/>
            </a:prstGeom>
            <a:noFill/>
            <a:ln w="9525">
              <a:solidFill>
                <a:srgbClr val="B6006A">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49"/>
                </a:spcAft>
              </a:pPr>
              <a:endParaRPr lang="en-US" sz="899">
                <a:solidFill>
                  <a:schemeClr val="bg1"/>
                </a:solidFill>
              </a:endParaRPr>
            </a:p>
          </p:txBody>
        </p:sp>
        <p:sp>
          <p:nvSpPr>
            <p:cNvPr id="103" name="Footnote example"/>
            <p:cNvSpPr txBox="1"/>
            <p:nvPr/>
          </p:nvSpPr>
          <p:spPr>
            <a:xfrm>
              <a:off x="457201" y="4589938"/>
              <a:ext cx="6773186" cy="332399"/>
            </a:xfrm>
            <a:prstGeom prst="rect">
              <a:avLst/>
            </a:prstGeom>
            <a:noFill/>
          </p:spPr>
          <p:txBody>
            <a:bodyPr wrap="square" lIns="0" tIns="0" rIns="0" bIns="0" rtlCol="0" anchor="b">
              <a:spAutoFit/>
            </a:bodyPr>
            <a:lstStyle/>
            <a:p>
              <a:pPr lvl="0">
                <a:lnSpc>
                  <a:spcPct val="90000"/>
                </a:lnSpc>
                <a:defRPr/>
              </a:pPr>
              <a:r>
                <a:rPr lang="en-US" sz="800">
                  <a:solidFill>
                    <a:srgbClr val="A6A6A6"/>
                  </a:solidFill>
                  <a:sym typeface="Trebuchet MS" panose="020B0603020202020204" pitchFamily="34" charset="0"/>
                </a:rPr>
                <a:t>1. xxxx  2. xxxx  3. xxxx</a:t>
              </a:r>
            </a:p>
            <a:p>
              <a:pPr lvl="0">
                <a:lnSpc>
                  <a:spcPct val="90000"/>
                </a:lnSpc>
                <a:defRPr/>
              </a:pPr>
              <a:r>
                <a:rPr lang="en-US" sz="800">
                  <a:solidFill>
                    <a:srgbClr val="A6A6A6"/>
                  </a:solidFill>
                  <a:sym typeface="Trebuchet MS" panose="020B0603020202020204" pitchFamily="34" charset="0"/>
                </a:rPr>
                <a:t>Note: List footnotes in numerical order. Footnote numbers are not bracketed. Use 8pt font. Do not put a period at the end of the note or the source</a:t>
              </a:r>
            </a:p>
            <a:p>
              <a:pPr lvl="0">
                <a:lnSpc>
                  <a:spcPct val="90000"/>
                </a:lnSpc>
                <a:defRPr/>
              </a:pPr>
              <a:r>
                <a:rPr lang="en-US" sz="800">
                  <a:solidFill>
                    <a:srgbClr val="A6A6A6"/>
                  </a:solidFill>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23047269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7.xml><?xml version="1.0" encoding="utf-8"?>
<p:sldLayout xmlns:a="http://schemas.openxmlformats.org/drawingml/2006/main" xmlns:r="http://schemas.openxmlformats.org/officeDocument/2006/relationships" xmlns:p="http://schemas.openxmlformats.org/presentationml/2006/main" showMasterSp="0" preserve="1" userDrawn="1">
  <p:cSld name="D. Title Slid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01771780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93930" name="think-cell Slide" r:id="rId6" imgW="384" imgH="384" progId="TCLayout.ActiveDocument.1">
                  <p:embed/>
                </p:oleObj>
              </mc:Choice>
              <mc:Fallback>
                <p:oleObj name="think-cell Slide" r:id="rId6" imgW="384" imgH="384"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1"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98" b="1"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Title 1"/>
          <p:cNvSpPr>
            <a:spLocks noGrp="1"/>
          </p:cNvSpPr>
          <p:nvPr>
            <p:ph type="ctrTitle" hasCustomPrompt="1"/>
          </p:nvPr>
        </p:nvSpPr>
        <p:spPr>
          <a:xfrm>
            <a:off x="864000" y="2044800"/>
            <a:ext cx="6858000" cy="457323"/>
          </a:xfrm>
        </p:spPr>
        <p:txBody>
          <a:bodyPr vert="horz" lIns="0" tIns="0" rIns="0" bIns="0" rtlCol="0" anchor="t" anchorCtr="0">
            <a:normAutofit/>
          </a:bodyPr>
          <a:lstStyle>
            <a:lvl1pPr>
              <a:defRPr kumimoji="0" lang="en-US" b="1" i="0" u="none" strike="noStrike" cap="none" spc="0" normalizeH="0" baseline="0" dirty="0">
                <a:ln>
                  <a:noFill/>
                </a:ln>
                <a:solidFill>
                  <a:prstClr val="white"/>
                </a:solidFill>
                <a:effectLst/>
                <a:uLnTx/>
                <a:uFillTx/>
              </a:defRPr>
            </a:lvl1pPr>
          </a:lstStyle>
          <a:p>
            <a:pPr marL="0" marR="0" lvl="0" indent="0" defTabSz="913554" fontAlgn="auto">
              <a:spcAft>
                <a:spcPts val="0"/>
              </a:spcAft>
              <a:buClrTx/>
              <a:buSzTx/>
              <a:buFontTx/>
              <a:tabLst/>
            </a:pPr>
            <a:r>
              <a:rPr lang="en-US"/>
              <a:t>Title of the presentation</a:t>
            </a:r>
          </a:p>
        </p:txBody>
      </p:sp>
      <p:sp>
        <p:nvSpPr>
          <p:cNvPr id="17" name="Subtitle 2"/>
          <p:cNvSpPr>
            <a:spLocks noGrp="1"/>
          </p:cNvSpPr>
          <p:nvPr>
            <p:ph type="subTitle" idx="1" hasCustomPrompt="1"/>
          </p:nvPr>
        </p:nvSpPr>
        <p:spPr>
          <a:xfrm>
            <a:off x="864000" y="2574000"/>
            <a:ext cx="6858000" cy="432179"/>
          </a:xfrm>
        </p:spPr>
        <p:txBody>
          <a:bodyPr vert="horz" lIns="0" tIns="0" rIns="0" bIns="0" rtlCol="0">
            <a:normAutofit/>
          </a:bodyPr>
          <a:lstStyle>
            <a:lvl1pPr>
              <a:defRPr kumimoji="0" lang="en-AU" sz="1799" b="1" i="0" u="none" strike="noStrike" cap="none" spc="0" normalizeH="0" baseline="0" dirty="0">
                <a:ln>
                  <a:noFill/>
                </a:ln>
                <a:solidFill>
                  <a:srgbClr val="E7E6E6"/>
                </a:solidFill>
                <a:effectLst/>
                <a:uLnTx/>
                <a:uFillTx/>
              </a:defRPr>
            </a:lvl1pPr>
          </a:lstStyle>
          <a:p>
            <a:pPr marR="0" lvl="0" defTabSz="913554" fontAlgn="auto">
              <a:lnSpc>
                <a:spcPct val="90000"/>
              </a:lnSpc>
              <a:spcBef>
                <a:spcPts val="999"/>
              </a:spcBef>
              <a:spcAft>
                <a:spcPts val="0"/>
              </a:spcAft>
              <a:buClrTx/>
              <a:buSzTx/>
              <a:buNone/>
              <a:tabLst/>
            </a:pPr>
            <a:r>
              <a:rPr lang="en-AU" b="1">
                <a:solidFill>
                  <a:schemeClr val="bg2"/>
                </a:solidFill>
              </a:rPr>
              <a:t>Subtitle style  </a:t>
            </a:r>
            <a:r>
              <a:rPr lang="en-AU" b="1">
                <a:solidFill>
                  <a:srgbClr val="E9A913"/>
                </a:solidFill>
              </a:rPr>
              <a:t>|</a:t>
            </a:r>
            <a:r>
              <a:rPr lang="en-AU" b="1">
                <a:solidFill>
                  <a:schemeClr val="bg2"/>
                </a:solidFill>
              </a:rPr>
              <a:t>  et </a:t>
            </a:r>
            <a:r>
              <a:rPr lang="en-AU" b="1" err="1">
                <a:solidFill>
                  <a:schemeClr val="bg2"/>
                </a:solidFill>
              </a:rPr>
              <a:t>milliaea</a:t>
            </a:r>
            <a:r>
              <a:rPr lang="en-AU" b="1">
                <a:solidFill>
                  <a:schemeClr val="bg2"/>
                </a:solidFill>
              </a:rPr>
              <a:t> </a:t>
            </a:r>
            <a:r>
              <a:rPr lang="en-AU" b="1" err="1">
                <a:solidFill>
                  <a:schemeClr val="bg2"/>
                </a:solidFill>
              </a:rPr>
              <a:t>doluptatur</a:t>
            </a:r>
            <a:r>
              <a:rPr lang="en-AU" b="1">
                <a:solidFill>
                  <a:schemeClr val="bg2"/>
                </a:solidFill>
              </a:rPr>
              <a:t>  </a:t>
            </a:r>
            <a:r>
              <a:rPr lang="en-AU" b="1">
                <a:solidFill>
                  <a:srgbClr val="E9A913"/>
                </a:solidFill>
              </a:rPr>
              <a:t>|</a:t>
            </a:r>
            <a:r>
              <a:rPr lang="en-AU" b="1">
                <a:solidFill>
                  <a:schemeClr val="bg2"/>
                </a:solidFill>
              </a:rPr>
              <a:t>  as </a:t>
            </a:r>
            <a:r>
              <a:rPr lang="en-AU" b="1" err="1">
                <a:solidFill>
                  <a:schemeClr val="bg2"/>
                </a:solidFill>
              </a:rPr>
              <a:t>molupti</a:t>
            </a:r>
            <a:r>
              <a:rPr lang="en-AU" b="1">
                <a:solidFill>
                  <a:schemeClr val="bg2"/>
                </a:solidFill>
              </a:rPr>
              <a:t> </a:t>
            </a:r>
            <a:r>
              <a:rPr lang="en-AU" b="1" err="1">
                <a:solidFill>
                  <a:schemeClr val="bg2"/>
                </a:solidFill>
              </a:rPr>
              <a:t>oribus</a:t>
            </a:r>
            <a:endParaRPr lang="en-AU" b="1">
              <a:solidFill>
                <a:schemeClr val="bg2"/>
              </a:solidFill>
            </a:endParaRPr>
          </a:p>
        </p:txBody>
      </p:sp>
      <p:sp>
        <p:nvSpPr>
          <p:cNvPr id="2" name="Footer Placeholder 1">
            <a:extLst>
              <a:ext uri="{FF2B5EF4-FFF2-40B4-BE49-F238E27FC236}">
                <a16:creationId xmlns:a16="http://schemas.microsoft.com/office/drawing/2014/main" id="{EDA5552E-028E-438B-A6AF-DC80A7B8BF16}"/>
              </a:ext>
            </a:extLst>
          </p:cNvPr>
          <p:cNvSpPr>
            <a:spLocks noGrp="1"/>
          </p:cNvSpPr>
          <p:nvPr>
            <p:ph type="ftr" sz="quarter" idx="10"/>
          </p:nvPr>
        </p:nvSpPr>
        <p:spPr>
          <a:xfrm>
            <a:off x="3124200" y="6356351"/>
            <a:ext cx="2895600" cy="365125"/>
          </a:xfrm>
          <a:prstGeom prst="rect">
            <a:avLst/>
          </a:prstGeom>
        </p:spPr>
        <p:txBody>
          <a:bodyPr/>
          <a:lstStyle>
            <a:lvl1pPr algn="ctr">
              <a:defRPr sz="1199"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1227802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D. Title Only">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65457968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9495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1"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98"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Title 7"/>
          <p:cNvSpPr>
            <a:spLocks noGrp="1"/>
          </p:cNvSpPr>
          <p:nvPr>
            <p:ph type="title" hasCustomPrompt="1"/>
          </p:nvPr>
        </p:nvSpPr>
        <p:spPr>
          <a:xfrm>
            <a:off x="457200" y="349201"/>
            <a:ext cx="6364188" cy="993775"/>
          </a:xfr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5367947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3243">
          <p15:clr>
            <a:srgbClr val="FBAE40"/>
          </p15:clr>
        </p15:guide>
      </p15:sldGuideLst>
    </p:ext>
  </p:extLst>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D. Title and Tex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25355402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95978" name="think-cell Slide" r:id="rId6" imgW="286" imgH="286" progId="TCLayout.ActiveDocument.1">
                  <p:embed/>
                </p:oleObj>
              </mc:Choice>
              <mc:Fallback>
                <p:oleObj name="think-cell Slide" r:id="rId6" imgW="286" imgH="286" progId="TCLayout.ActiveDocument.1">
                  <p:embed/>
                  <p:pic>
                    <p:nvPicPr>
                      <p:cNvPr id="5" name="Object 4"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8" name="Rectangle 7" hidden="1"/>
          <p:cNvSpPr/>
          <p:nvPr userDrawn="1">
            <p:custDataLst>
              <p:tags r:id="rId3"/>
            </p:custDataLst>
          </p:nvPr>
        </p:nvSpPr>
        <p:spPr>
          <a:xfrm>
            <a:off x="1"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98"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a:xfrm>
            <a:off x="457200" y="349201"/>
            <a:ext cx="6364188" cy="993775"/>
          </a:xfrm>
        </p:spPr>
        <p:txBody>
          <a:bodyPr/>
          <a:lstStyle>
            <a:lvl1pPr>
              <a:defRPr>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457201" y="1710000"/>
            <a:ext cx="8204454" cy="3024371"/>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21406857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523828302"/>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60426"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5"/>
                        <a:ext cx="1190" cy="1191"/>
                      </a:xfrm>
                      <a:prstGeom prst="rect">
                        <a:avLst/>
                      </a:prstGeom>
                    </p:spPr>
                  </p:pic>
                </p:oleObj>
              </mc:Fallback>
            </mc:AlternateContent>
          </a:graphicData>
        </a:graphic>
      </p:graphicFrame>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Rectangle 7"/>
          <p:cNvSpPr/>
          <p:nvPr userDrawn="1"/>
        </p:nvSpPr>
        <p:spPr bwMode="white">
          <a:xfrm>
            <a:off x="963557" y="1072090"/>
            <a:ext cx="710754" cy="711412"/>
          </a:xfrm>
          <a:prstGeom prst="rect">
            <a:avLst/>
          </a:prstGeom>
          <a:noFill/>
          <a:ln w="9525">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mn-lt"/>
            </a:endParaRPr>
          </a:p>
        </p:txBody>
      </p:sp>
      <p:sp>
        <p:nvSpPr>
          <p:cNvPr id="10" name="Rectangle 9"/>
          <p:cNvSpPr/>
          <p:nvPr userDrawn="1"/>
        </p:nvSpPr>
        <p:spPr>
          <a:xfrm>
            <a:off x="963900" y="2002553"/>
            <a:ext cx="7214400" cy="2402523"/>
          </a:xfrm>
          <a:prstGeom prst="rect">
            <a:avLst/>
          </a:prstGeom>
          <a:noFill/>
          <a:ln w="9525">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500">
              <a:solidFill>
                <a:prstClr val="white"/>
              </a:solidFill>
              <a:latin typeface="+mn-lt"/>
              <a:ea typeface="+mn-ea"/>
              <a:cs typeface="+mn-cs"/>
              <a:sym typeface="+mn-lt"/>
            </a:endParaRPr>
          </a:p>
        </p:txBody>
      </p:sp>
    </p:spTree>
    <p:extLst>
      <p:ext uri="{BB962C8B-B14F-4D97-AF65-F5344CB8AC3E}">
        <p14:creationId xmlns:p14="http://schemas.microsoft.com/office/powerpoint/2010/main" val="1681304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77946765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97002"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3"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98"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1"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7" name="Rectangle 6"/>
          <p:cNvSpPr/>
          <p:nvPr userDrawn="1"/>
        </p:nvSpPr>
        <p:spPr bwMode="white">
          <a:xfrm>
            <a:off x="1" y="-982"/>
            <a:ext cx="3520800" cy="5149246"/>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16" tIns="34259" rIns="68516" bIns="34259" numCol="1" spcCol="0" rtlCol="0" fromWordArt="0" anchor="t" anchorCtr="0" forceAA="0" compatLnSpc="1">
            <a:prstTxWarp prst="textNoShape">
              <a:avLst/>
            </a:prstTxWarp>
            <a:noAutofit/>
          </a:bodyPr>
          <a:lstStyle/>
          <a:p>
            <a:pPr algn="l">
              <a:lnSpc>
                <a:spcPct val="90000"/>
              </a:lnSpc>
              <a:spcAft>
                <a:spcPts val="749"/>
              </a:spcAft>
            </a:pPr>
            <a:endParaRPr lang="en-US" sz="899">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457200" y="1620740"/>
            <a:ext cx="2823300" cy="406641"/>
          </a:xfrm>
          <a:prstGeom prst="rect">
            <a:avLst/>
          </a:prstGeom>
        </p:spPr>
        <p:txBody>
          <a:bodyPr>
            <a:noAutofit/>
          </a:bodyPr>
          <a:lstStyle>
            <a:lvl1pPr marL="0" indent="0" algn="l">
              <a:buNone/>
              <a:defRPr sz="1399">
                <a:solidFill>
                  <a:srgbClr val="002D3F"/>
                </a:solidFill>
                <a:latin typeface="+mn-lt"/>
                <a:ea typeface="+mn-ea"/>
                <a:cs typeface="+mn-cs"/>
                <a:sym typeface="+mn-lt"/>
              </a:defRPr>
            </a:lvl1pPr>
            <a:lvl2pPr marL="342575" indent="0" algn="ctr">
              <a:buNone/>
              <a:defRPr sz="1499"/>
            </a:lvl2pPr>
            <a:lvl3pPr marL="685149" indent="0" algn="ctr">
              <a:buNone/>
              <a:defRPr sz="1349"/>
            </a:lvl3pPr>
            <a:lvl4pPr marL="1027724" indent="0" algn="ctr">
              <a:buNone/>
              <a:defRPr sz="1199"/>
            </a:lvl4pPr>
            <a:lvl5pPr marL="1370297" indent="0" algn="ctr">
              <a:buNone/>
              <a:defRPr sz="1199"/>
            </a:lvl5pPr>
            <a:lvl6pPr marL="1712871" indent="0" algn="ctr">
              <a:buNone/>
              <a:defRPr sz="1199"/>
            </a:lvl6pPr>
            <a:lvl7pPr marL="2055445" indent="0" algn="ctr">
              <a:buNone/>
              <a:defRPr sz="1199"/>
            </a:lvl7pPr>
            <a:lvl8pPr marL="2398020" indent="0" algn="ctr">
              <a:buNone/>
              <a:defRPr sz="1199"/>
            </a:lvl8pPr>
            <a:lvl9pPr marL="2740595" indent="0" algn="ctr">
              <a:buNone/>
              <a:defRPr sz="1199"/>
            </a:lvl9pPr>
          </a:lstStyle>
          <a:p>
            <a:r>
              <a:rPr lang="en-US"/>
              <a:t>Click to add subtitle</a:t>
            </a:r>
          </a:p>
        </p:txBody>
      </p:sp>
      <p:sp>
        <p:nvSpPr>
          <p:cNvPr id="9" name="Title 4"/>
          <p:cNvSpPr>
            <a:spLocks noGrp="1"/>
          </p:cNvSpPr>
          <p:nvPr>
            <p:ph type="title" hasCustomPrompt="1"/>
          </p:nvPr>
        </p:nvSpPr>
        <p:spPr>
          <a:xfrm>
            <a:off x="457200" y="921140"/>
            <a:ext cx="2823300" cy="499059"/>
          </a:xfrm>
        </p:spPr>
        <p:txBody>
          <a:bodyPr anchor="t">
            <a:noAutofit/>
          </a:bodyPr>
          <a:lstStyle>
            <a:lvl1pPr>
              <a:defRPr sz="2498">
                <a:solidFill>
                  <a:srgbClr val="002D3F"/>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2421426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622">
          <p15:clr>
            <a:srgbClr val="FBAE40"/>
          </p15:clr>
        </p15:guide>
        <p15:guide id="2" pos="2880">
          <p15:clr>
            <a:srgbClr val="FBAE40"/>
          </p15:clr>
        </p15:guide>
      </p15:sldGuideLst>
    </p:ext>
  </p:extLst>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D. Section header box">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09176553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98026"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3"/>
            </p:custDataLst>
          </p:nvPr>
        </p:nvSpPr>
        <p:spPr>
          <a:xfrm>
            <a:off x="3"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996"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2"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Title 1"/>
          <p:cNvSpPr>
            <a:spLocks noGrp="1"/>
          </p:cNvSpPr>
          <p:nvPr>
            <p:ph type="title" hasCustomPrompt="1"/>
          </p:nvPr>
        </p:nvSpPr>
        <p:spPr bwMode="blackWhite">
          <a:xfrm>
            <a:off x="963559" y="2002884"/>
            <a:ext cx="7215368" cy="2402993"/>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685149" rtl="0" eaLnBrk="1" fontAlgn="auto" latinLnBrk="0" hangingPunct="1">
              <a:lnSpc>
                <a:spcPts val="4496"/>
              </a:lnSpc>
              <a:spcBef>
                <a:spcPts val="0"/>
              </a:spcBef>
              <a:spcAft>
                <a:spcPts val="0"/>
              </a:spcAft>
              <a:defRPr lang="en-US" sz="3996" kern="1200" baseline="0" dirty="0">
                <a:solidFill>
                  <a:srgbClr val="002D3F"/>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960523" y="1069050"/>
            <a:ext cx="713791" cy="714452"/>
          </a:xfrm>
          <a:prstGeom prst="rect">
            <a:avLst/>
          </a:prstGeom>
          <a:noFill/>
          <a:ln>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899">
              <a:solidFill>
                <a:schemeClr val="bg1"/>
              </a:solidFill>
              <a:latin typeface="+mn-lt"/>
              <a:ea typeface="+mn-ea"/>
              <a:cs typeface="+mn-cs"/>
              <a:sym typeface="+mn-lt"/>
            </a:endParaRPr>
          </a:p>
        </p:txBody>
      </p:sp>
    </p:spTree>
    <p:extLst>
      <p:ext uri="{BB962C8B-B14F-4D97-AF65-F5344CB8AC3E}">
        <p14:creationId xmlns:p14="http://schemas.microsoft.com/office/powerpoint/2010/main" val="29370249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70637818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599050"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3"/>
            </p:custDataLst>
          </p:nvPr>
        </p:nvSpPr>
        <p:spPr>
          <a:xfrm>
            <a:off x="3"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996"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Title 1"/>
          <p:cNvSpPr>
            <a:spLocks noGrp="1"/>
          </p:cNvSpPr>
          <p:nvPr>
            <p:ph type="title" hasCustomPrompt="1"/>
          </p:nvPr>
        </p:nvSpPr>
        <p:spPr bwMode="blackWhite">
          <a:xfrm>
            <a:off x="472500" y="2872758"/>
            <a:ext cx="8202600" cy="1532318"/>
          </a:xfrm>
        </p:spPr>
        <p:txBody>
          <a:bodyPr anchor="t">
            <a:noAutofit/>
          </a:bodyPr>
          <a:lstStyle>
            <a:lvl1pPr>
              <a:defRPr sz="3996">
                <a:solidFill>
                  <a:srgbClr val="002D3F"/>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472501" y="2762568"/>
            <a:ext cx="8668940" cy="0"/>
          </a:xfrm>
          <a:prstGeom prst="line">
            <a:avLst/>
          </a:prstGeom>
          <a:ln w="19050" cmpd="sng">
            <a:solidFill>
              <a:srgbClr val="002D3F"/>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10A19F5B-A501-4059-97D2-9CF91FB46C80}"/>
              </a:ext>
            </a:extLst>
          </p:cNvPr>
          <p:cNvSpPr>
            <a:spLocks noGrp="1"/>
          </p:cNvSpPr>
          <p:nvPr>
            <p:ph type="ftr" sz="quarter" idx="11"/>
          </p:nvPr>
        </p:nvSpPr>
        <p:spPr>
          <a:xfrm>
            <a:off x="3124200" y="6356351"/>
            <a:ext cx="2895600" cy="365125"/>
          </a:xfrm>
          <a:prstGeom prst="rect">
            <a:avLst/>
          </a:prstGeom>
        </p:spPr>
        <p:txBody>
          <a:bodyPr/>
          <a:lstStyle>
            <a:lvl1pPr algn="ctr">
              <a:defRPr sz="1199"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4730288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3.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59946319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0007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3"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98"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3048749" y="2"/>
            <a:ext cx="312713" cy="5148263"/>
          </a:xfrm>
          <a:prstGeom prst="rect">
            <a:avLst/>
          </a:prstGeom>
        </p:spPr>
      </p:pic>
      <p:sp>
        <p:nvSpPr>
          <p:cNvPr id="18" name="Date Placeholder 1"/>
          <p:cNvSpPr>
            <a:spLocks noGrp="1"/>
          </p:cNvSpPr>
          <p:nvPr>
            <p:ph type="dt" sz="half" idx="31"/>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JS SlideHeader"/>
          <p:cNvSpPr txBox="1"/>
          <p:nvPr userDrawn="1"/>
        </p:nvSpPr>
        <p:spPr>
          <a:xfrm>
            <a:off x="8375904" y="4739210"/>
            <a:ext cx="285750" cy="184538"/>
          </a:xfrm>
          <a:prstGeom prst="rect">
            <a:avLst/>
          </a:prstGeom>
          <a:noFill/>
        </p:spPr>
        <p:txBody>
          <a:bodyPr wrap="square" lIns="0" tIns="0" rIns="0" bIns="0" rtlCol="0" anchor="b">
            <a:spAutoFit/>
          </a:bodyPr>
          <a:lstStyle/>
          <a:p>
            <a:pPr marL="0" marR="0" indent="0" algn="ct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1199" b="1" i="0" u="none" kern="1200" smtClean="0">
                <a:solidFill>
                  <a:srgbClr val="FF0000"/>
                </a:solidFill>
                <a:latin typeface="Arial" panose="020B0604020202020204" pitchFamily="34" charset="0"/>
                <a:ea typeface="+mn-ea"/>
                <a:cs typeface="+mn-cs"/>
                <a:sym typeface="+mn-lt"/>
              </a:rPr>
              <a:pPr marL="0" marR="0" indent="0" algn="ctr" defTabSz="685149" rtl="0" eaLnBrk="1" fontAlgn="auto" latinLnBrk="0" hangingPunct="1">
                <a:lnSpc>
                  <a:spcPct val="100000"/>
                </a:lnSpc>
                <a:spcBef>
                  <a:spcPts val="0"/>
                </a:spcBef>
                <a:spcAft>
                  <a:spcPts val="0"/>
                </a:spcAft>
                <a:buClrTx/>
                <a:buSzTx/>
                <a:buFontTx/>
                <a:buNone/>
                <a:tabLst/>
                <a:defRPr/>
              </a:pPr>
              <a:t>‹#›</a:t>
            </a:fld>
            <a:endParaRPr lang="en-US" sz="1199" b="1" i="0" u="none" kern="1200">
              <a:solidFill>
                <a:srgbClr val="FF0000"/>
              </a:solidFill>
              <a:latin typeface="Arial" panose="020B0604020202020204" pitchFamily="34" charset="0"/>
              <a:ea typeface="+mn-ea"/>
              <a:cs typeface="+mn-cs"/>
              <a:sym typeface="+mn-lt"/>
            </a:endParaRPr>
          </a:p>
        </p:txBody>
      </p:sp>
      <p:sp>
        <p:nvSpPr>
          <p:cNvPr id="22" name="Copyright" hidden="1"/>
          <p:cNvSpPr txBox="1"/>
          <p:nvPr userDrawn="1"/>
        </p:nvSpPr>
        <p:spPr>
          <a:xfrm rot="16200000">
            <a:off x="7113396" y="2944696"/>
            <a:ext cx="3854047" cy="72584"/>
          </a:xfrm>
          <a:prstGeom prst="rect">
            <a:avLst/>
          </a:prstGeom>
          <a:noFill/>
        </p:spPr>
        <p:txBody>
          <a:bodyPr wrap="square" lIns="0" tIns="0" rIns="0" bIns="0" rtlCol="0" anchor="t">
            <a:spAutoFit/>
          </a:bodyPr>
          <a:lstStyle/>
          <a:p>
            <a:pPr>
              <a:lnSpc>
                <a:spcPct val="90000"/>
              </a:lnSpc>
              <a:spcAft>
                <a:spcPts val="449"/>
              </a:spcAft>
            </a:pPr>
            <a:r>
              <a:rPr lang="en-US" sz="524">
                <a:solidFill>
                  <a:schemeClr val="bg1"/>
                </a:solidFill>
                <a:latin typeface="+mn-lt"/>
                <a:ea typeface="+mn-ea"/>
                <a:cs typeface="+mn-cs"/>
                <a:sym typeface="+mn-lt"/>
              </a:rPr>
              <a:t>Copyright © 2020 by Boston Consulting Group. All rights reserved.</a:t>
            </a:r>
          </a:p>
        </p:txBody>
      </p:sp>
      <p:sp>
        <p:nvSpPr>
          <p:cNvPr id="24" name="Rectangle 23"/>
          <p:cNvSpPr/>
          <p:nvPr userDrawn="1"/>
        </p:nvSpPr>
        <p:spPr bwMode="white">
          <a:xfrm>
            <a:off x="2" y="2"/>
            <a:ext cx="3059631"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899">
              <a:solidFill>
                <a:schemeClr val="bg1"/>
              </a:solidFill>
              <a:latin typeface="+mn-lt"/>
              <a:ea typeface="+mn-ea"/>
              <a:cs typeface="+mn-cs"/>
              <a:sym typeface="+mn-lt"/>
            </a:endParaRPr>
          </a:p>
        </p:txBody>
      </p:sp>
      <p:sp>
        <p:nvSpPr>
          <p:cNvPr id="25" name="Title 4"/>
          <p:cNvSpPr>
            <a:spLocks noGrp="1"/>
          </p:cNvSpPr>
          <p:nvPr>
            <p:ph type="title" hasCustomPrompt="1"/>
          </p:nvPr>
        </p:nvSpPr>
        <p:spPr>
          <a:xfrm>
            <a:off x="457201" y="2012690"/>
            <a:ext cx="2361213" cy="1122884"/>
          </a:xfrm>
          <a:prstGeom prst="rect">
            <a:avLst/>
          </a:prstGeom>
        </p:spPr>
        <p:txBody>
          <a:bodyPr anchor="ctr">
            <a:noAutofit/>
          </a:bodyPr>
          <a:lstStyle>
            <a:lvl1pPr>
              <a:defRPr sz="2498">
                <a:solidFill>
                  <a:srgbClr val="002D3F"/>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7709073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4.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305578370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01098"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1"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98"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5374208" y="2"/>
            <a:ext cx="312713" cy="5148263"/>
          </a:xfrm>
          <a:prstGeom prst="rect">
            <a:avLst/>
          </a:prstGeom>
        </p:spPr>
      </p:pic>
      <p:sp>
        <p:nvSpPr>
          <p:cNvPr id="14" name="Rectangle 13"/>
          <p:cNvSpPr/>
          <p:nvPr userDrawn="1"/>
        </p:nvSpPr>
        <p:spPr bwMode="white">
          <a:xfrm>
            <a:off x="2" y="2"/>
            <a:ext cx="5378967"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899">
              <a:solidFill>
                <a:schemeClr val="bg1"/>
              </a:solidFill>
              <a:latin typeface="+mn-lt"/>
              <a:ea typeface="+mn-ea"/>
              <a:cs typeface="+mn-cs"/>
              <a:sym typeface="+mn-lt"/>
            </a:endParaRPr>
          </a:p>
        </p:txBody>
      </p:sp>
      <p:sp>
        <p:nvSpPr>
          <p:cNvPr id="18" name="Date Placeholder 2"/>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JS SlideHeader"/>
          <p:cNvSpPr txBox="1"/>
          <p:nvPr userDrawn="1"/>
        </p:nvSpPr>
        <p:spPr>
          <a:xfrm>
            <a:off x="8375904" y="4739210"/>
            <a:ext cx="285750" cy="184538"/>
          </a:xfrm>
          <a:prstGeom prst="rect">
            <a:avLst/>
          </a:prstGeom>
          <a:noFill/>
        </p:spPr>
        <p:txBody>
          <a:bodyPr wrap="square" lIns="0" tIns="0" rIns="0" bIns="0" rtlCol="0" anchor="b">
            <a:spAutoFit/>
          </a:bodyPr>
          <a:lstStyle/>
          <a:p>
            <a:pPr marL="0" marR="0" indent="0" algn="ct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1199" b="1" i="0" u="none" kern="1200" smtClean="0">
                <a:solidFill>
                  <a:srgbClr val="FF0000"/>
                </a:solidFill>
                <a:latin typeface="Arial" panose="020B0604020202020204" pitchFamily="34" charset="0"/>
                <a:ea typeface="+mn-ea"/>
                <a:cs typeface="+mn-cs"/>
                <a:sym typeface="+mn-lt"/>
              </a:rPr>
              <a:pPr marL="0" marR="0" indent="0" algn="ctr" defTabSz="685149" rtl="0" eaLnBrk="1" fontAlgn="auto" latinLnBrk="0" hangingPunct="1">
                <a:lnSpc>
                  <a:spcPct val="100000"/>
                </a:lnSpc>
                <a:spcBef>
                  <a:spcPts val="0"/>
                </a:spcBef>
                <a:spcAft>
                  <a:spcPts val="0"/>
                </a:spcAft>
                <a:buClrTx/>
                <a:buSzTx/>
                <a:buFontTx/>
                <a:buNone/>
                <a:tabLst/>
                <a:defRPr/>
              </a:pPr>
              <a:t>‹#›</a:t>
            </a:fld>
            <a:endParaRPr lang="en-US" sz="1199" b="1" i="0" u="none" kern="1200">
              <a:solidFill>
                <a:srgbClr val="FF0000"/>
              </a:solidFill>
              <a:latin typeface="Arial" panose="020B0604020202020204" pitchFamily="34" charset="0"/>
              <a:ea typeface="+mn-ea"/>
              <a:cs typeface="+mn-cs"/>
              <a:sym typeface="+mn-lt"/>
            </a:endParaRPr>
          </a:p>
        </p:txBody>
      </p:sp>
      <p:sp>
        <p:nvSpPr>
          <p:cNvPr id="21" name="Copyright" hidden="1"/>
          <p:cNvSpPr txBox="1"/>
          <p:nvPr userDrawn="1"/>
        </p:nvSpPr>
        <p:spPr>
          <a:xfrm rot="16200000">
            <a:off x="7113396" y="2944696"/>
            <a:ext cx="3854047" cy="72584"/>
          </a:xfrm>
          <a:prstGeom prst="rect">
            <a:avLst/>
          </a:prstGeom>
          <a:noFill/>
        </p:spPr>
        <p:txBody>
          <a:bodyPr wrap="square" lIns="0" tIns="0" rIns="0" bIns="0" rtlCol="0" anchor="t">
            <a:spAutoFit/>
          </a:bodyPr>
          <a:lstStyle/>
          <a:p>
            <a:pPr>
              <a:lnSpc>
                <a:spcPct val="90000"/>
              </a:lnSpc>
              <a:spcAft>
                <a:spcPts val="449"/>
              </a:spcAft>
            </a:pPr>
            <a:r>
              <a:rPr lang="en-US" sz="524">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57201" y="349201"/>
            <a:ext cx="4722699" cy="993775"/>
          </a:xfrm>
          <a:prstGeom prst="rect">
            <a:avLst/>
          </a:prstGeo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42192353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306447943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02122"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1"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98"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6" name="Picture 15"/>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6771938" y="2"/>
            <a:ext cx="312713" cy="5148263"/>
          </a:xfrm>
          <a:prstGeom prst="rect">
            <a:avLst/>
          </a:prstGeom>
        </p:spPr>
      </p:pic>
      <p:sp>
        <p:nvSpPr>
          <p:cNvPr id="10" name="Rectangle 9"/>
          <p:cNvSpPr/>
          <p:nvPr userDrawn="1"/>
        </p:nvSpPr>
        <p:spPr bwMode="white">
          <a:xfrm>
            <a:off x="0" y="2"/>
            <a:ext cx="6775704"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899">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22"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460"/>
            <a:ext cx="285750" cy="115288"/>
          </a:xfrm>
          <a:prstGeom prst="rect">
            <a:avLst/>
          </a:prstGeom>
          <a:noFill/>
        </p:spPr>
        <p:txBody>
          <a:bodyPr wrap="square" lIns="0" tIns="0" rIns="0" bIns="0" rtlCol="0" anchor="b">
            <a:spAutoFit/>
          </a:bodyPr>
          <a:lstStyle/>
          <a:p>
            <a:pPr marL="0" marR="0" indent="0" algn="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749" kern="1200" smtClean="0">
                <a:solidFill>
                  <a:schemeClr val="bg1"/>
                </a:solidFill>
                <a:latin typeface="+mn-lt"/>
                <a:ea typeface="+mn-ea"/>
                <a:cs typeface="+mn-cs"/>
                <a:sym typeface="+mn-lt"/>
              </a:rPr>
              <a:pPr marL="0" marR="0" indent="0" algn="r" defTabSz="685149" rtl="0" eaLnBrk="1" fontAlgn="auto" latinLnBrk="0" hangingPunct="1">
                <a:lnSpc>
                  <a:spcPct val="100000"/>
                </a:lnSpc>
                <a:spcBef>
                  <a:spcPts val="0"/>
                </a:spcBef>
                <a:spcAft>
                  <a:spcPts val="0"/>
                </a:spcAft>
                <a:buClrTx/>
                <a:buSzTx/>
                <a:buFontTx/>
                <a:buNone/>
                <a:tabLst/>
                <a:defRPr/>
              </a:pPr>
              <a:t>‹#›</a:t>
            </a:fld>
            <a:endParaRPr lang="en-US" sz="749"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457200" y="349201"/>
            <a:ext cx="6091488" cy="993775"/>
          </a:xfrm>
          <a:prstGeom prst="rect">
            <a:avLst/>
          </a:prstGeo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0937775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6.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12329714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03146"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1"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98"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23" name="Picture 22"/>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2753305" y="2"/>
            <a:ext cx="312713" cy="5148263"/>
          </a:xfrm>
          <a:prstGeom prst="rect">
            <a:avLst/>
          </a:prstGeom>
        </p:spPr>
      </p:pic>
      <p:sp>
        <p:nvSpPr>
          <p:cNvPr id="24" name="Title 4"/>
          <p:cNvSpPr>
            <a:spLocks noGrp="1"/>
          </p:cNvSpPr>
          <p:nvPr>
            <p:ph type="title" hasCustomPrompt="1"/>
          </p:nvPr>
        </p:nvSpPr>
        <p:spPr>
          <a:xfrm>
            <a:off x="457201" y="2012690"/>
            <a:ext cx="2361213" cy="1122884"/>
          </a:xfrm>
          <a:prstGeom prst="rect">
            <a:avLst/>
          </a:prstGeom>
        </p:spPr>
        <p:txBody>
          <a:bodyPr anchor="ctr">
            <a:noAutofit/>
          </a:bodyPr>
          <a:lstStyle>
            <a:lvl1pPr>
              <a:defRPr sz="2498">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3060573" y="-982"/>
            <a:ext cx="6083428" cy="51492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899">
              <a:solidFill>
                <a:schemeClr val="bg1"/>
              </a:solidFill>
              <a:latin typeface="+mn-lt"/>
              <a:ea typeface="+mn-ea"/>
              <a:cs typeface="+mn-cs"/>
              <a:sym typeface="+mn-lt"/>
            </a:endParaRPr>
          </a:p>
        </p:txBody>
      </p:sp>
      <p:sp>
        <p:nvSpPr>
          <p:cNvPr id="25" name="Date Placeholder 1"/>
          <p:cNvSpPr>
            <a:spLocks noGrp="1"/>
          </p:cNvSpPr>
          <p:nvPr>
            <p:ph type="dt" sz="half" idx="29"/>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9"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28" name="TextBox 27"/>
          <p:cNvSpPr txBox="1"/>
          <p:nvPr userDrawn="1"/>
        </p:nvSpPr>
        <p:spPr>
          <a:xfrm>
            <a:off x="8375904" y="4808460"/>
            <a:ext cx="285750" cy="115288"/>
          </a:xfrm>
          <a:prstGeom prst="rect">
            <a:avLst/>
          </a:prstGeom>
          <a:noFill/>
        </p:spPr>
        <p:txBody>
          <a:bodyPr wrap="square" lIns="0" tIns="0" rIns="0" bIns="0" rtlCol="0" anchor="b">
            <a:spAutoFit/>
          </a:bodyPr>
          <a:lstStyle/>
          <a:p>
            <a:pPr marL="0" marR="0" indent="0" algn="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749" kern="1200" smtClean="0">
                <a:solidFill>
                  <a:schemeClr val="bg1">
                    <a:lumMod val="50000"/>
                  </a:schemeClr>
                </a:solidFill>
                <a:latin typeface="+mn-lt"/>
                <a:ea typeface="+mn-ea"/>
                <a:cs typeface="+mn-cs"/>
                <a:sym typeface="+mn-lt"/>
              </a:rPr>
              <a:pPr marL="0" marR="0" indent="0" algn="r" defTabSz="685149" rtl="0" eaLnBrk="1" fontAlgn="auto" latinLnBrk="0" hangingPunct="1">
                <a:lnSpc>
                  <a:spcPct val="100000"/>
                </a:lnSpc>
                <a:spcBef>
                  <a:spcPts val="0"/>
                </a:spcBef>
                <a:spcAft>
                  <a:spcPts val="0"/>
                </a:spcAft>
                <a:buClrTx/>
                <a:buSzTx/>
                <a:buFontTx/>
                <a:buNone/>
                <a:tabLst/>
                <a:defRPr/>
              </a:pPr>
              <a:t>‹#›</a:t>
            </a:fld>
            <a:endParaRPr lang="en-US" sz="749"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052639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509267741"/>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04170"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1"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197"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4267190" y="2"/>
            <a:ext cx="312713" cy="5148263"/>
          </a:xfrm>
          <a:prstGeom prst="rect">
            <a:avLst/>
          </a:prstGeom>
        </p:spPr>
      </p:pic>
      <p:sp>
        <p:nvSpPr>
          <p:cNvPr id="11" name="Rectangle 10"/>
          <p:cNvSpPr/>
          <p:nvPr userDrawn="1"/>
        </p:nvSpPr>
        <p:spPr>
          <a:xfrm>
            <a:off x="4572000" y="2"/>
            <a:ext cx="4572000" cy="5148263"/>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49"/>
              </a:spcAft>
            </a:pPr>
            <a:endParaRPr lang="en-US" sz="899">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4569019" y="2"/>
            <a:ext cx="4574983" cy="5148263"/>
          </a:xfrm>
          <a:prstGeom prst="rect">
            <a:avLst/>
          </a:prstGeom>
          <a:noFill/>
        </p:spPr>
        <p:txBody>
          <a:bodyPr lIns="914400" tIns="914400" rIns="914400" bIns="914400"/>
          <a:lstStyle>
            <a:lvl1pPr algn="ctr">
              <a:defRPr sz="1349"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457200" y="1340442"/>
            <a:ext cx="3306600" cy="2467383"/>
          </a:xfrm>
          <a:prstGeom prst="rect">
            <a:avLst/>
          </a:prstGeom>
          <a:noFill/>
        </p:spPr>
        <p:txBody>
          <a:bodyPr wrap="square" lIns="0" tIns="0" rIns="320040" bIns="0" anchor="ctr">
            <a:noAutofit/>
          </a:bodyPr>
          <a:lstStyle>
            <a:lvl1pPr>
              <a:defRPr sz="3197">
                <a:solidFill>
                  <a:schemeClr val="bg1"/>
                </a:solidFill>
                <a:latin typeface="+mj-lt"/>
                <a:ea typeface="+mj-ea"/>
                <a:cs typeface="+mj-cs"/>
                <a:sym typeface="+mj-lt"/>
              </a:defRPr>
            </a:lvl1pPr>
          </a:lstStyle>
          <a:p>
            <a:r>
              <a:rPr lang="en-US"/>
              <a:t>Click to add title</a:t>
            </a:r>
          </a:p>
        </p:txBody>
      </p:sp>
      <p:sp>
        <p:nvSpPr>
          <p:cNvPr id="15" name="Date Placeholder 2"/>
          <p:cNvSpPr>
            <a:spLocks noGrp="1"/>
          </p:cNvSpPr>
          <p:nvPr>
            <p:ph type="dt" sz="half" idx="15"/>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7"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3486685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8.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49605515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0519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1"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197"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5557390" y="2"/>
            <a:ext cx="312713" cy="5148263"/>
          </a:xfrm>
          <a:prstGeom prst="rect">
            <a:avLst/>
          </a:prstGeom>
        </p:spPr>
      </p:pic>
      <p:sp>
        <p:nvSpPr>
          <p:cNvPr id="11" name="Rectangle 10"/>
          <p:cNvSpPr/>
          <p:nvPr userDrawn="1"/>
        </p:nvSpPr>
        <p:spPr bwMode="gray">
          <a:xfrm>
            <a:off x="5864661" y="2"/>
            <a:ext cx="3279343"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899">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5865022" y="2"/>
            <a:ext cx="3278981" cy="5148263"/>
          </a:xfrm>
          <a:prstGeom prst="rect">
            <a:avLst/>
          </a:prstGeom>
          <a:noFill/>
        </p:spPr>
        <p:txBody>
          <a:bodyPr lIns="182880" tIns="914400" rIns="182880" bIns="914400"/>
          <a:lstStyle>
            <a:lvl1pPr algn="ctr">
              <a:defRPr sz="1199">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itle 1"/>
          <p:cNvSpPr>
            <a:spLocks noGrp="1"/>
          </p:cNvSpPr>
          <p:nvPr>
            <p:ph type="title" hasCustomPrompt="1"/>
          </p:nvPr>
        </p:nvSpPr>
        <p:spPr bwMode="black">
          <a:xfrm>
            <a:off x="457200" y="1340442"/>
            <a:ext cx="4701666" cy="2467383"/>
          </a:xfrm>
          <a:prstGeom prst="rect">
            <a:avLst/>
          </a:prstGeom>
        </p:spPr>
        <p:txBody>
          <a:bodyPr anchor="ctr">
            <a:noAutofit/>
          </a:bodyPr>
          <a:lstStyle>
            <a:lvl1pPr>
              <a:defRPr sz="3197">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8375904" y="4808460"/>
            <a:ext cx="285750" cy="115288"/>
          </a:xfrm>
          <a:prstGeom prst="rect">
            <a:avLst/>
          </a:prstGeom>
          <a:noFill/>
        </p:spPr>
        <p:txBody>
          <a:bodyPr wrap="square" lIns="0" tIns="0" rIns="0" bIns="0" rtlCol="0" anchor="b">
            <a:spAutoFit/>
          </a:bodyPr>
          <a:lstStyle/>
          <a:p>
            <a:pPr marL="0" marR="0" indent="0" algn="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749" kern="1200" smtClean="0">
                <a:solidFill>
                  <a:schemeClr val="bg1">
                    <a:lumMod val="50000"/>
                  </a:schemeClr>
                </a:solidFill>
                <a:latin typeface="+mn-lt"/>
                <a:ea typeface="+mn-ea"/>
                <a:cs typeface="+mn-cs"/>
                <a:sym typeface="+mn-lt"/>
              </a:rPr>
              <a:pPr marL="0" marR="0" indent="0" algn="r" defTabSz="685149" rtl="0" eaLnBrk="1" fontAlgn="auto" latinLnBrk="0" hangingPunct="1">
                <a:lnSpc>
                  <a:spcPct val="100000"/>
                </a:lnSpc>
                <a:spcBef>
                  <a:spcPts val="0"/>
                </a:spcBef>
                <a:spcAft>
                  <a:spcPts val="0"/>
                </a:spcAft>
                <a:buClrTx/>
                <a:buSzTx/>
                <a:buFontTx/>
                <a:buNone/>
                <a:tabLst/>
                <a:defRPr/>
              </a:pPr>
              <a:t>‹#›</a:t>
            </a:fld>
            <a:endParaRPr lang="en-US" sz="599"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8191092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9.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102405510"/>
              </p:ext>
            </p:extLst>
          </p:nvPr>
        </p:nvGraphicFramePr>
        <p:xfrm>
          <a:off x="1192" y="1196"/>
          <a:ext cx="1190" cy="1191"/>
        </p:xfrm>
        <a:graphic>
          <a:graphicData uri="http://schemas.openxmlformats.org/presentationml/2006/ole">
            <mc:AlternateContent xmlns:mc="http://schemas.openxmlformats.org/markup-compatibility/2006">
              <mc:Choice xmlns:v="urn:schemas-microsoft-com:vml" Requires="v">
                <p:oleObj spid="_x0000_s606218" name="think-cell Slide" r:id="rId6" imgW="324" imgH="324" progId="TCLayout.ActiveDocument.1">
                  <p:embed/>
                </p:oleObj>
              </mc:Choice>
              <mc:Fallback>
                <p:oleObj name="think-cell Slide" r:id="rId6" imgW="324" imgH="324" progId="TCLayout.ActiveDocument.1">
                  <p:embed/>
                  <p:pic>
                    <p:nvPicPr>
                      <p:cNvPr id="3" name="Object 2" hidden="1"/>
                      <p:cNvPicPr/>
                      <p:nvPr/>
                    </p:nvPicPr>
                    <p:blipFill>
                      <a:blip r:embed="rId7"/>
                      <a:stretch>
                        <a:fillRect/>
                      </a:stretch>
                    </p:blipFill>
                    <p:spPr>
                      <a:xfrm>
                        <a:off x="1192" y="1196"/>
                        <a:ext cx="1190" cy="1191"/>
                      </a:xfrm>
                      <a:prstGeom prst="rect">
                        <a:avLst/>
                      </a:prstGeom>
                    </p:spPr>
                  </p:pic>
                </p:oleObj>
              </mc:Fallback>
            </mc:AlternateContent>
          </a:graphicData>
        </a:graphic>
      </p:graphicFrame>
      <p:sp>
        <p:nvSpPr>
          <p:cNvPr id="4" name="Rectangle 3" hidden="1"/>
          <p:cNvSpPr/>
          <p:nvPr userDrawn="1">
            <p:custDataLst>
              <p:tags r:id="rId4"/>
            </p:custDataLst>
          </p:nvPr>
        </p:nvSpPr>
        <p:spPr>
          <a:xfrm>
            <a:off x="3"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98"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0" name="Freeform 14"/>
          <p:cNvSpPr/>
          <p:nvPr userDrawn="1"/>
        </p:nvSpPr>
        <p:spPr bwMode="ltGray">
          <a:xfrm>
            <a:off x="1143" y="983"/>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49"/>
              </a:spcAft>
            </a:pPr>
            <a:endParaRPr lang="en-US" sz="899">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8" name="TextBox 17"/>
          <p:cNvSpPr txBox="1"/>
          <p:nvPr userDrawn="1"/>
        </p:nvSpPr>
        <p:spPr>
          <a:xfrm>
            <a:off x="8375904" y="4808460"/>
            <a:ext cx="285750" cy="115288"/>
          </a:xfrm>
          <a:prstGeom prst="rect">
            <a:avLst/>
          </a:prstGeom>
          <a:noFill/>
        </p:spPr>
        <p:txBody>
          <a:bodyPr wrap="square" lIns="0" tIns="0" rIns="0" bIns="0" rtlCol="0" anchor="b">
            <a:spAutoFit/>
          </a:bodyPr>
          <a:lstStyle/>
          <a:p>
            <a:pPr marL="0" marR="0" indent="0" algn="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749" kern="1200" smtClean="0">
                <a:solidFill>
                  <a:schemeClr val="bg1"/>
                </a:solidFill>
                <a:latin typeface="+mn-lt"/>
                <a:ea typeface="+mn-ea"/>
                <a:cs typeface="+mn-cs"/>
                <a:sym typeface="+mn-lt"/>
              </a:rPr>
              <a:pPr marL="0" marR="0" indent="0" algn="r" defTabSz="685149" rtl="0" eaLnBrk="1" fontAlgn="auto" latinLnBrk="0" hangingPunct="1">
                <a:lnSpc>
                  <a:spcPct val="100000"/>
                </a:lnSpc>
                <a:spcBef>
                  <a:spcPts val="0"/>
                </a:spcBef>
                <a:spcAft>
                  <a:spcPts val="0"/>
                </a:spcAft>
                <a:buClrTx/>
                <a:buSzTx/>
                <a:buFontTx/>
                <a:buNone/>
                <a:tabLst/>
                <a:defRPr/>
              </a:pPr>
              <a:t>‹#›</a:t>
            </a:fld>
            <a:endParaRPr lang="en-US" sz="749" kern="1200">
              <a:solidFill>
                <a:schemeClr val="bg1"/>
              </a:solidFill>
              <a:latin typeface="+mn-lt"/>
              <a:ea typeface="+mn-ea"/>
              <a:cs typeface="+mn-cs"/>
              <a:sym typeface="+mn-lt"/>
            </a:endParaRPr>
          </a:p>
        </p:txBody>
      </p:sp>
      <p:sp>
        <p:nvSpPr>
          <p:cNvPr id="20" name="Title 2"/>
          <p:cNvSpPr>
            <a:spLocks noGrp="1"/>
          </p:cNvSpPr>
          <p:nvPr>
            <p:ph type="title" hasCustomPrompt="1"/>
          </p:nvPr>
        </p:nvSpPr>
        <p:spPr>
          <a:xfrm>
            <a:off x="457201" y="2075072"/>
            <a:ext cx="1874281" cy="986646"/>
          </a:xfrm>
          <a:prstGeom prst="rect">
            <a:avLst/>
          </a:prstGeom>
        </p:spPr>
        <p:txBody>
          <a:bodyPr anchor="ctr">
            <a:noAutofit/>
          </a:bodyPr>
          <a:lstStyle>
            <a:lvl1pPr>
              <a:defRPr sz="2498">
                <a:solidFill>
                  <a:srgbClr val="002D3F"/>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349331" y="2695294"/>
            <a:ext cx="1023938" cy="2539571"/>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6766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140071150"/>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61450"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5"/>
                        <a:ext cx="1190" cy="1191"/>
                      </a:xfrm>
                      <a:prstGeom prst="rect">
                        <a:avLst/>
                      </a:prstGeom>
                    </p:spPr>
                  </p:pic>
                </p:oleObj>
              </mc:Fallback>
            </mc:AlternateContent>
          </a:graphicData>
        </a:graphic>
      </p:graphicFrame>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7" name="Title 1"/>
          <p:cNvSpPr txBox="1">
            <a:spLocks/>
          </p:cNvSpPr>
          <p:nvPr userDrawn="1"/>
        </p:nvSpPr>
        <p:spPr>
          <a:xfrm>
            <a:off x="472502" y="467532"/>
            <a:ext cx="5392499" cy="346249"/>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500">
                <a:solidFill>
                  <a:srgbClr val="002D3F"/>
                </a:solidFill>
                <a:latin typeface="+mn-lt"/>
                <a:ea typeface="+mn-ea"/>
                <a:cs typeface="+mn-cs"/>
                <a:sym typeface="+mn-lt"/>
              </a:rPr>
              <a:t>Agenda</a:t>
            </a:r>
          </a:p>
        </p:txBody>
      </p:sp>
      <p:cxnSp>
        <p:nvCxnSpPr>
          <p:cNvPr id="9" name="Straight Connector 8"/>
          <p:cNvCxnSpPr/>
          <p:nvPr userDrawn="1"/>
        </p:nvCxnSpPr>
        <p:spPr bwMode="white">
          <a:xfrm>
            <a:off x="464174" y="905338"/>
            <a:ext cx="8682228" cy="0"/>
          </a:xfrm>
          <a:prstGeom prst="line">
            <a:avLst/>
          </a:prstGeom>
          <a:ln w="9525" cmpd="sng">
            <a:solidFill>
              <a:srgbClr val="002D3F"/>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4361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86100718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07242"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1"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98"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0" name="Freeform 14"/>
          <p:cNvSpPr/>
          <p:nvPr userDrawn="1"/>
        </p:nvSpPr>
        <p:spPr bwMode="ltGray">
          <a:xfrm>
            <a:off x="1143" y="983"/>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49"/>
              </a:spcAft>
            </a:pPr>
            <a:endParaRPr lang="en-US" sz="899">
              <a:solidFill>
                <a:prstClr val="white"/>
              </a:solidFill>
              <a:sym typeface="+mn-lt"/>
            </a:endParaRPr>
          </a:p>
        </p:txBody>
      </p:sp>
      <p:sp>
        <p:nvSpPr>
          <p:cNvPr id="5" name="Title 4"/>
          <p:cNvSpPr>
            <a:spLocks noGrp="1"/>
          </p:cNvSpPr>
          <p:nvPr>
            <p:ph type="title" hasCustomPrompt="1"/>
          </p:nvPr>
        </p:nvSpPr>
        <p:spPr>
          <a:xfrm>
            <a:off x="457201" y="2075072"/>
            <a:ext cx="1874281" cy="986646"/>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5"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49">
                <a:solidFill>
                  <a:schemeClr val="bg1">
                    <a:lumMod val="50000"/>
                  </a:schemeClr>
                </a:solidFill>
                <a:latin typeface="+mn-lt"/>
                <a:ea typeface="+mn-ea"/>
                <a:cs typeface="+mn-cs"/>
                <a:sym typeface="+mn-lt"/>
              </a:defRPr>
            </a:lvl1pPr>
          </a:lstStyle>
          <a:p>
            <a:endParaRPr lang="en-US"/>
          </a:p>
        </p:txBody>
      </p:sp>
      <p:sp>
        <p:nvSpPr>
          <p:cNvPr id="17"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6216" b="7716"/>
          <a:stretch/>
        </p:blipFill>
        <p:spPr>
          <a:xfrm rot="120000">
            <a:off x="1630981" y="2554488"/>
            <a:ext cx="2021000" cy="2598713"/>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2924564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330359079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08266"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3"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197"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JS SlideHeader"/>
          <p:cNvSpPr txBox="1"/>
          <p:nvPr userDrawn="1"/>
        </p:nvSpPr>
        <p:spPr>
          <a:xfrm>
            <a:off x="8375904" y="4739210"/>
            <a:ext cx="285750" cy="184538"/>
          </a:xfrm>
          <a:prstGeom prst="rect">
            <a:avLst/>
          </a:prstGeom>
          <a:noFill/>
        </p:spPr>
        <p:txBody>
          <a:bodyPr wrap="square" lIns="0" tIns="0" rIns="0" bIns="0" rtlCol="0" anchor="b">
            <a:spAutoFit/>
          </a:bodyPr>
          <a:lstStyle/>
          <a:p>
            <a:pPr marL="0" marR="0" indent="0" algn="ct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1199" b="1" i="0" u="none" kern="1200" smtClean="0">
                <a:solidFill>
                  <a:srgbClr val="FF0000"/>
                </a:solidFill>
                <a:latin typeface="Arial" panose="020B0604020202020204" pitchFamily="34" charset="0"/>
                <a:ea typeface="+mn-ea"/>
                <a:cs typeface="+mn-cs"/>
                <a:sym typeface="+mn-lt"/>
              </a:rPr>
              <a:pPr marL="0" marR="0" indent="0" algn="ctr" defTabSz="685149" rtl="0" eaLnBrk="1" fontAlgn="auto" latinLnBrk="0" hangingPunct="1">
                <a:lnSpc>
                  <a:spcPct val="100000"/>
                </a:lnSpc>
                <a:spcBef>
                  <a:spcPts val="0"/>
                </a:spcBef>
                <a:spcAft>
                  <a:spcPts val="0"/>
                </a:spcAft>
                <a:buClrTx/>
                <a:buSzTx/>
                <a:buFontTx/>
                <a:buNone/>
                <a:tabLst/>
                <a:defRPr/>
              </a:pPr>
              <a:t>‹#›</a:t>
            </a:fld>
            <a:endParaRPr lang="en-US" sz="1199" b="1" i="0" u="none" kern="1200">
              <a:solidFill>
                <a:srgbClr val="FF0000"/>
              </a:solidFill>
              <a:latin typeface="Arial" panose="020B0604020202020204" pitchFamily="34" charset="0"/>
              <a:ea typeface="+mn-ea"/>
              <a:cs typeface="+mn-cs"/>
              <a:sym typeface="+mn-lt"/>
            </a:endParaRPr>
          </a:p>
        </p:txBody>
      </p:sp>
      <p:sp>
        <p:nvSpPr>
          <p:cNvPr id="10" name="Date Placeholder 7"/>
          <p:cNvSpPr>
            <a:spLocks noGrp="1"/>
          </p:cNvSpPr>
          <p:nvPr>
            <p:ph type="dt" sz="half" idx="11"/>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7" name="Copyright" hidden="1"/>
          <p:cNvSpPr txBox="1"/>
          <p:nvPr userDrawn="1"/>
        </p:nvSpPr>
        <p:spPr>
          <a:xfrm rot="16200000">
            <a:off x="7113396" y="2944696"/>
            <a:ext cx="3854047" cy="72584"/>
          </a:xfrm>
          <a:prstGeom prst="rect">
            <a:avLst/>
          </a:prstGeom>
          <a:noFill/>
        </p:spPr>
        <p:txBody>
          <a:bodyPr wrap="square" lIns="0" tIns="0" rIns="0" bIns="0" rtlCol="0" anchor="t">
            <a:spAutoFit/>
          </a:bodyPr>
          <a:lstStyle/>
          <a:p>
            <a:pPr>
              <a:lnSpc>
                <a:spcPct val="90000"/>
              </a:lnSpc>
              <a:spcAft>
                <a:spcPts val="449"/>
              </a:spcAft>
            </a:pPr>
            <a:r>
              <a:rPr lang="en-US" sz="524">
                <a:solidFill>
                  <a:schemeClr val="bg1"/>
                </a:solidFill>
                <a:latin typeface="+mn-lt"/>
                <a:ea typeface="+mn-ea"/>
                <a:cs typeface="+mn-cs"/>
                <a:sym typeface="+mn-lt"/>
              </a:rPr>
              <a:t>Copyright © 2020 by Boston Consulting Group. All rights reserved.</a:t>
            </a:r>
          </a:p>
        </p:txBody>
      </p:sp>
      <p:sp>
        <p:nvSpPr>
          <p:cNvPr id="19" name="Pentagon 3"/>
          <p:cNvSpPr/>
          <p:nvPr userDrawn="1"/>
        </p:nvSpPr>
        <p:spPr bwMode="white">
          <a:xfrm>
            <a:off x="1" y="2"/>
            <a:ext cx="4070190" cy="5148263"/>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49"/>
              </a:spcAft>
            </a:pPr>
            <a:endParaRPr lang="en-US" sz="899">
              <a:solidFill>
                <a:prstClr val="white"/>
              </a:solidFill>
              <a:latin typeface="+mn-lt"/>
              <a:ea typeface="+mn-ea"/>
              <a:cs typeface="+mn-cs"/>
              <a:sym typeface="+mn-lt"/>
            </a:endParaRPr>
          </a:p>
        </p:txBody>
      </p:sp>
      <p:sp>
        <p:nvSpPr>
          <p:cNvPr id="20" name="Title 1"/>
          <p:cNvSpPr>
            <a:spLocks noGrp="1"/>
          </p:cNvSpPr>
          <p:nvPr>
            <p:ph type="title" hasCustomPrompt="1"/>
          </p:nvPr>
        </p:nvSpPr>
        <p:spPr>
          <a:xfrm>
            <a:off x="457201" y="1340442"/>
            <a:ext cx="3061977" cy="2467383"/>
          </a:xfrm>
          <a:prstGeom prst="rect">
            <a:avLst/>
          </a:prstGeom>
        </p:spPr>
        <p:txBody>
          <a:bodyPr anchor="ctr">
            <a:noAutofit/>
          </a:bodyPr>
          <a:lstStyle>
            <a:lvl1pPr>
              <a:defRPr sz="3197" b="0">
                <a:solidFill>
                  <a:srgbClr val="002D3F"/>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436147" y="2548155"/>
            <a:ext cx="973931" cy="2681387"/>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8024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848807157"/>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09290"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1"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197"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9" name="Pentagon 3"/>
          <p:cNvSpPr/>
          <p:nvPr userDrawn="1"/>
        </p:nvSpPr>
        <p:spPr bwMode="white">
          <a:xfrm>
            <a:off x="1" y="2"/>
            <a:ext cx="4070190" cy="5148263"/>
          </a:xfrm>
          <a:prstGeom prst="homePlate">
            <a:avLst>
              <a:gd name="adj" fmla="val 12939"/>
            </a:avLst>
          </a:pr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49"/>
              </a:spcAft>
            </a:pPr>
            <a:endParaRPr lang="en-US" sz="899">
              <a:solidFill>
                <a:prstClr val="white"/>
              </a:solidFill>
              <a:sym typeface="+mn-lt"/>
            </a:endParaRPr>
          </a:p>
        </p:txBody>
      </p:sp>
      <p:sp>
        <p:nvSpPr>
          <p:cNvPr id="20" name="Title 1"/>
          <p:cNvSpPr>
            <a:spLocks noGrp="1"/>
          </p:cNvSpPr>
          <p:nvPr>
            <p:ph type="title" hasCustomPrompt="1"/>
          </p:nvPr>
        </p:nvSpPr>
        <p:spPr>
          <a:xfrm>
            <a:off x="457201" y="1340442"/>
            <a:ext cx="3061977" cy="2467383"/>
          </a:xfrm>
          <a:prstGeom prst="rect">
            <a:avLst/>
          </a:prstGeom>
        </p:spPr>
        <p:txBody>
          <a:bodyPr anchor="ctr">
            <a:noAutofit/>
          </a:bodyPr>
          <a:lstStyle>
            <a:lvl1pPr>
              <a:defRPr sz="3197" b="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49">
                <a:solidFill>
                  <a:schemeClr val="bg1">
                    <a:lumMod val="50000"/>
                  </a:schemeClr>
                </a:solidFill>
                <a:latin typeface="+mn-lt"/>
                <a:ea typeface="+mn-ea"/>
                <a:cs typeface="+mn-cs"/>
                <a:sym typeface="+mn-lt"/>
              </a:defRPr>
            </a:lvl1pPr>
          </a:lstStyle>
          <a:p>
            <a:endParaRPr lang="en-US"/>
          </a:p>
        </p:txBody>
      </p:sp>
      <p:sp>
        <p:nvSpPr>
          <p:cNvPr id="14" name="JS SlideHeader"/>
          <p:cNvSpPr txBox="1"/>
          <p:nvPr userDrawn="1"/>
        </p:nvSpPr>
        <p:spPr>
          <a:xfrm>
            <a:off x="8375904" y="4739210"/>
            <a:ext cx="285750" cy="184538"/>
          </a:xfrm>
          <a:prstGeom prst="rect">
            <a:avLst/>
          </a:prstGeom>
          <a:noFill/>
        </p:spPr>
        <p:txBody>
          <a:bodyPr wrap="square" lIns="0" tIns="0" rIns="0" bIns="0" rtlCol="0" anchor="b">
            <a:spAutoFit/>
          </a:bodyPr>
          <a:lstStyle/>
          <a:p>
            <a:pPr marL="0" marR="0" indent="0" algn="ct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1199" b="1" i="0" u="none" kern="1200" smtClean="0">
                <a:solidFill>
                  <a:srgbClr val="FF0000"/>
                </a:solidFill>
                <a:latin typeface="Arial" panose="020B0604020202020204" pitchFamily="34" charset="0"/>
                <a:ea typeface="+mn-ea"/>
                <a:cs typeface="+mn-cs"/>
                <a:sym typeface="+mn-lt"/>
              </a:rPr>
              <a:pPr marL="0" marR="0" indent="0" algn="ctr" defTabSz="685149" rtl="0" eaLnBrk="1" fontAlgn="auto" latinLnBrk="0" hangingPunct="1">
                <a:lnSpc>
                  <a:spcPct val="100000"/>
                </a:lnSpc>
                <a:spcBef>
                  <a:spcPts val="0"/>
                </a:spcBef>
                <a:spcAft>
                  <a:spcPts val="0"/>
                </a:spcAft>
                <a:buClrTx/>
                <a:buSzTx/>
                <a:buFontTx/>
                <a:buNone/>
                <a:tabLst/>
                <a:defRPr/>
              </a:pPr>
              <a:t>‹#›</a:t>
            </a:fld>
            <a:endParaRPr lang="en-US" sz="1199" b="1" i="0" u="none" kern="1200">
              <a:solidFill>
                <a:srgbClr val="FF0000"/>
              </a:solidFill>
              <a:latin typeface="Arial" panose="020B0604020202020204" pitchFamily="34" charset="0"/>
              <a:ea typeface="+mn-ea"/>
              <a:cs typeface="+mn-cs"/>
              <a:sym typeface="+mn-lt"/>
            </a:endParaRPr>
          </a:p>
        </p:txBody>
      </p:sp>
      <p:sp>
        <p:nvSpPr>
          <p:cNvPr id="15" name="Copyright" hidden="1"/>
          <p:cNvSpPr txBox="1"/>
          <p:nvPr userDrawn="1"/>
        </p:nvSpPr>
        <p:spPr>
          <a:xfrm rot="16200000">
            <a:off x="7113396" y="2944696"/>
            <a:ext cx="3854047" cy="72584"/>
          </a:xfrm>
          <a:prstGeom prst="rect">
            <a:avLst/>
          </a:prstGeom>
          <a:noFill/>
        </p:spPr>
        <p:txBody>
          <a:bodyPr wrap="square" lIns="0" tIns="0" rIns="0" bIns="0" rtlCol="0" anchor="t">
            <a:spAutoFit/>
          </a:bodyPr>
          <a:lstStyle/>
          <a:p>
            <a:pPr>
              <a:lnSpc>
                <a:spcPct val="90000"/>
              </a:lnSpc>
              <a:spcAft>
                <a:spcPts val="449"/>
              </a:spcAft>
            </a:pPr>
            <a:r>
              <a:rPr lang="en-US" sz="524">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7562" b="6867"/>
          <a:stretch/>
        </p:blipFill>
        <p:spPr>
          <a:xfrm>
            <a:off x="2683546" y="2564599"/>
            <a:ext cx="2021000" cy="2583665"/>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9883991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147091380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10314"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1"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98"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Pentagon 8"/>
          <p:cNvSpPr/>
          <p:nvPr/>
        </p:nvSpPr>
        <p:spPr bwMode="white">
          <a:xfrm>
            <a:off x="1" y="2"/>
            <a:ext cx="4772660" cy="5148263"/>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49"/>
              </a:spcAft>
            </a:pPr>
            <a:endParaRPr lang="en-US" sz="899">
              <a:solidFill>
                <a:prstClr val="white"/>
              </a:solidFill>
              <a:latin typeface="+mn-lt"/>
              <a:ea typeface="+mn-ea"/>
              <a:cs typeface="+mn-cs"/>
              <a:sym typeface="+mn-lt"/>
            </a:endParaRPr>
          </a:p>
        </p:txBody>
      </p:sp>
      <p:sp>
        <p:nvSpPr>
          <p:cNvPr id="3" name="Title 2"/>
          <p:cNvSpPr>
            <a:spLocks noGrp="1"/>
          </p:cNvSpPr>
          <p:nvPr>
            <p:ph type="title" hasCustomPrompt="1"/>
          </p:nvPr>
        </p:nvSpPr>
        <p:spPr>
          <a:xfrm>
            <a:off x="457201" y="349201"/>
            <a:ext cx="3576169" cy="993775"/>
          </a:xfrm>
          <a:prstGeom prst="rect">
            <a:avLst/>
          </a:prstGeom>
        </p:spPr>
        <p:txBody>
          <a:bodyPr/>
          <a:lstStyle>
            <a:lvl1pPr>
              <a:defRPr>
                <a:latin typeface="+mj-lt"/>
                <a:ea typeface="+mj-ea"/>
                <a:cs typeface="+mj-cs"/>
                <a:sym typeface="+mj-lt"/>
              </a:defRPr>
            </a:lvl1pPr>
          </a:lstStyle>
          <a:p>
            <a:r>
              <a:rPr lang="en-US"/>
              <a:t>Click to add title</a:t>
            </a:r>
          </a:p>
        </p:txBody>
      </p:sp>
      <p:sp>
        <p:nvSpPr>
          <p:cNvPr id="13"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18"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6" name="TextBox 15"/>
          <p:cNvSpPr txBox="1"/>
          <p:nvPr userDrawn="1"/>
        </p:nvSpPr>
        <p:spPr>
          <a:xfrm>
            <a:off x="8375904" y="4808460"/>
            <a:ext cx="285750" cy="115288"/>
          </a:xfrm>
          <a:prstGeom prst="rect">
            <a:avLst/>
          </a:prstGeom>
          <a:noFill/>
        </p:spPr>
        <p:txBody>
          <a:bodyPr wrap="square" lIns="0" tIns="0" rIns="0" bIns="0" rtlCol="0" anchor="b">
            <a:spAutoFit/>
          </a:bodyPr>
          <a:lstStyle/>
          <a:p>
            <a:pPr marL="0" marR="0" indent="0" algn="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749" kern="1200" smtClean="0">
                <a:solidFill>
                  <a:schemeClr val="bg1"/>
                </a:solidFill>
                <a:latin typeface="+mn-lt"/>
                <a:ea typeface="+mn-ea"/>
                <a:cs typeface="+mn-cs"/>
                <a:sym typeface="+mn-lt"/>
              </a:rPr>
              <a:pPr marL="0" marR="0" indent="0" algn="r" defTabSz="685149" rtl="0" eaLnBrk="1" fontAlgn="auto" latinLnBrk="0" hangingPunct="1">
                <a:lnSpc>
                  <a:spcPct val="100000"/>
                </a:lnSpc>
                <a:spcBef>
                  <a:spcPts val="0"/>
                </a:spcBef>
                <a:spcAft>
                  <a:spcPts val="0"/>
                </a:spcAft>
                <a:buClrTx/>
                <a:buSzTx/>
                <a:buFontTx/>
                <a:buNone/>
                <a:tabLst/>
                <a:defRPr/>
              </a:pPr>
              <a:t>‹#›</a:t>
            </a:fld>
            <a:endParaRPr lang="en-US" sz="749"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048354" y="2694698"/>
            <a:ext cx="1023938" cy="2539571"/>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4159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4.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56364107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11338"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1"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98"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Pentagon 8"/>
          <p:cNvSpPr/>
          <p:nvPr/>
        </p:nvSpPr>
        <p:spPr bwMode="white">
          <a:xfrm>
            <a:off x="1" y="2"/>
            <a:ext cx="4772660" cy="5148263"/>
          </a:xfrm>
          <a:prstGeom prst="homePlate">
            <a:avLst>
              <a:gd name="adj" fmla="val 12939"/>
            </a:avLst>
          </a:pr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49"/>
              </a:spcAft>
            </a:pPr>
            <a:endParaRPr lang="en-US" sz="899">
              <a:solidFill>
                <a:prstClr val="white"/>
              </a:solidFill>
              <a:sym typeface="+mn-lt"/>
            </a:endParaRPr>
          </a:p>
        </p:txBody>
      </p:sp>
      <p:sp>
        <p:nvSpPr>
          <p:cNvPr id="3" name="Title 2"/>
          <p:cNvSpPr>
            <a:spLocks noGrp="1"/>
          </p:cNvSpPr>
          <p:nvPr>
            <p:ph type="title" hasCustomPrompt="1"/>
          </p:nvPr>
        </p:nvSpPr>
        <p:spPr>
          <a:xfrm>
            <a:off x="457201" y="349201"/>
            <a:ext cx="3576169" cy="993775"/>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49">
                <a:solidFill>
                  <a:schemeClr val="bg1">
                    <a:lumMod val="50000"/>
                  </a:schemeClr>
                </a:solidFill>
                <a:latin typeface="+mn-lt"/>
                <a:ea typeface="+mn-ea"/>
                <a:cs typeface="+mn-cs"/>
                <a:sym typeface="+mn-lt"/>
              </a:defRPr>
            </a:lvl1pPr>
          </a:lstStyle>
          <a:p>
            <a:endParaRPr lang="en-US"/>
          </a:p>
        </p:txBody>
      </p:sp>
      <p:sp>
        <p:nvSpPr>
          <p:cNvPr id="14" name="JS SlideHeader"/>
          <p:cNvSpPr txBox="1"/>
          <p:nvPr userDrawn="1"/>
        </p:nvSpPr>
        <p:spPr>
          <a:xfrm>
            <a:off x="8375904" y="4739210"/>
            <a:ext cx="285750" cy="184538"/>
          </a:xfrm>
          <a:prstGeom prst="rect">
            <a:avLst/>
          </a:prstGeom>
          <a:noFill/>
        </p:spPr>
        <p:txBody>
          <a:bodyPr wrap="square" lIns="0" tIns="0" rIns="0" bIns="0" rtlCol="0" anchor="b">
            <a:spAutoFit/>
          </a:bodyPr>
          <a:lstStyle/>
          <a:p>
            <a:pPr marL="0" marR="0" indent="0" algn="ct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1199" b="1" i="0" u="none" kern="1200" smtClean="0">
                <a:solidFill>
                  <a:srgbClr val="FF0000"/>
                </a:solidFill>
                <a:latin typeface="Arial" panose="020B0604020202020204" pitchFamily="34" charset="0"/>
                <a:ea typeface="+mn-ea"/>
                <a:cs typeface="+mn-cs"/>
                <a:sym typeface="+mn-lt"/>
              </a:rPr>
              <a:pPr marL="0" marR="0" indent="0" algn="ctr" defTabSz="685149" rtl="0" eaLnBrk="1" fontAlgn="auto" latinLnBrk="0" hangingPunct="1">
                <a:lnSpc>
                  <a:spcPct val="100000"/>
                </a:lnSpc>
                <a:spcBef>
                  <a:spcPts val="0"/>
                </a:spcBef>
                <a:spcAft>
                  <a:spcPts val="0"/>
                </a:spcAft>
                <a:buClrTx/>
                <a:buSzTx/>
                <a:buFontTx/>
                <a:buNone/>
                <a:tabLst/>
                <a:defRPr/>
              </a:pPr>
              <a:t>‹#›</a:t>
            </a:fld>
            <a:endParaRPr lang="en-US" sz="1199" b="1" i="0" u="none" kern="1200">
              <a:solidFill>
                <a:srgbClr val="FF0000"/>
              </a:solidFill>
              <a:latin typeface="Arial" panose="020B0604020202020204" pitchFamily="34" charset="0"/>
              <a:ea typeface="+mn-ea"/>
              <a:cs typeface="+mn-cs"/>
              <a:sym typeface="+mn-lt"/>
            </a:endParaRPr>
          </a:p>
        </p:txBody>
      </p:sp>
      <p:sp>
        <p:nvSpPr>
          <p:cNvPr id="15" name="Copyright" hidden="1"/>
          <p:cNvSpPr txBox="1"/>
          <p:nvPr userDrawn="1"/>
        </p:nvSpPr>
        <p:spPr>
          <a:xfrm rot="16200000">
            <a:off x="7113396" y="2944696"/>
            <a:ext cx="3854047" cy="72584"/>
          </a:xfrm>
          <a:prstGeom prst="rect">
            <a:avLst/>
          </a:prstGeom>
          <a:noFill/>
        </p:spPr>
        <p:txBody>
          <a:bodyPr wrap="square" lIns="0" tIns="0" rIns="0" bIns="0" rtlCol="0" anchor="t">
            <a:spAutoFit/>
          </a:bodyPr>
          <a:lstStyle/>
          <a:p>
            <a:pPr>
              <a:lnSpc>
                <a:spcPct val="90000"/>
              </a:lnSpc>
              <a:spcAft>
                <a:spcPts val="449"/>
              </a:spcAft>
            </a:pPr>
            <a:r>
              <a:rPr lang="en-US" sz="524">
                <a:solidFill>
                  <a:schemeClr val="bg1">
                    <a:lumMod val="50000"/>
                  </a:schemeClr>
                </a:solidFill>
                <a:latin typeface="+mn-lt"/>
                <a:ea typeface="+mn-ea"/>
                <a:cs typeface="+mn-cs"/>
                <a:sym typeface="+mn-lt"/>
              </a:rPr>
              <a:t>Copyright © 2020 by Boston Consulting Group. All rights reserved.</a:t>
            </a:r>
          </a:p>
        </p:txBody>
      </p:sp>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3345130" y="2558219"/>
            <a:ext cx="2021000" cy="2594814"/>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38990134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5.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352324860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12362"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1"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98"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3" y="2"/>
            <a:ext cx="6334679" cy="5148263"/>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49"/>
              </a:spcAft>
            </a:pPr>
            <a:endParaRPr lang="en-US" sz="899">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460"/>
            <a:ext cx="285750" cy="115288"/>
          </a:xfrm>
          <a:prstGeom prst="rect">
            <a:avLst/>
          </a:prstGeom>
          <a:noFill/>
        </p:spPr>
        <p:txBody>
          <a:bodyPr wrap="square" lIns="0" tIns="0" rIns="0" bIns="0" rtlCol="0" anchor="b">
            <a:spAutoFit/>
          </a:bodyPr>
          <a:lstStyle/>
          <a:p>
            <a:pPr marL="0" marR="0" indent="0" algn="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749" kern="1200" smtClean="0">
                <a:solidFill>
                  <a:schemeClr val="bg1"/>
                </a:solidFill>
                <a:latin typeface="+mn-lt"/>
                <a:ea typeface="+mn-ea"/>
                <a:cs typeface="+mn-cs"/>
                <a:sym typeface="+mn-lt"/>
              </a:rPr>
              <a:pPr marL="0" marR="0" indent="0" algn="r" defTabSz="685149" rtl="0" eaLnBrk="1" fontAlgn="auto" latinLnBrk="0" hangingPunct="1">
                <a:lnSpc>
                  <a:spcPct val="100000"/>
                </a:lnSpc>
                <a:spcBef>
                  <a:spcPts val="0"/>
                </a:spcBef>
                <a:spcAft>
                  <a:spcPts val="0"/>
                </a:spcAft>
                <a:buClrTx/>
                <a:buSzTx/>
                <a:buFontTx/>
                <a:buNone/>
                <a:tabLst/>
                <a:defRPr/>
              </a:pPr>
              <a:t>‹#›</a:t>
            </a:fld>
            <a:endParaRPr lang="en-US" sz="749"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457200" y="349201"/>
            <a:ext cx="4706172" cy="993775"/>
          </a:xfrm>
          <a:prstGeom prst="rect">
            <a:avLst/>
          </a:prstGeom>
        </p:spPr>
        <p:txBody>
          <a:bodyPr/>
          <a:lstStyle>
            <a:lvl1pPr>
              <a:defRPr>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617756" y="2694698"/>
            <a:ext cx="1023938" cy="2539571"/>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963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6.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17513395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13386"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1"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98"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3" y="2"/>
            <a:ext cx="6334679" cy="5148263"/>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49"/>
              </a:spcAft>
            </a:pPr>
            <a:endParaRPr lang="en-US" sz="899">
              <a:solidFill>
                <a:prstClr val="white"/>
              </a:solidFill>
              <a:sym typeface="+mn-lt"/>
            </a:endParaRPr>
          </a:p>
        </p:txBody>
      </p:sp>
      <p:sp>
        <p:nvSpPr>
          <p:cNvPr id="2" name="Title 1"/>
          <p:cNvSpPr>
            <a:spLocks noGrp="1"/>
          </p:cNvSpPr>
          <p:nvPr>
            <p:ph type="title" hasCustomPrompt="1"/>
          </p:nvPr>
        </p:nvSpPr>
        <p:spPr>
          <a:xfrm>
            <a:off x="457200" y="349201"/>
            <a:ext cx="4706172" cy="993775"/>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7"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49">
                <a:solidFill>
                  <a:schemeClr val="bg1">
                    <a:lumMod val="50000"/>
                  </a:schemeClr>
                </a:solidFill>
                <a:latin typeface="+mn-lt"/>
                <a:ea typeface="+mn-ea"/>
                <a:cs typeface="+mn-cs"/>
                <a:sym typeface="+mn-lt"/>
              </a:defRPr>
            </a:lvl1pPr>
          </a:lstStyle>
          <a:p>
            <a:endParaRPr lang="en-US"/>
          </a:p>
        </p:txBody>
      </p:sp>
      <p:sp>
        <p:nvSpPr>
          <p:cNvPr id="18" name="JS SlideHeader"/>
          <p:cNvSpPr txBox="1"/>
          <p:nvPr userDrawn="1"/>
        </p:nvSpPr>
        <p:spPr>
          <a:xfrm>
            <a:off x="8375904" y="4739210"/>
            <a:ext cx="285750" cy="184538"/>
          </a:xfrm>
          <a:prstGeom prst="rect">
            <a:avLst/>
          </a:prstGeom>
          <a:noFill/>
        </p:spPr>
        <p:txBody>
          <a:bodyPr wrap="square" lIns="0" tIns="0" rIns="0" bIns="0" rtlCol="0" anchor="b">
            <a:spAutoFit/>
          </a:bodyPr>
          <a:lstStyle/>
          <a:p>
            <a:pPr marL="0" marR="0" indent="0" algn="ct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1199" b="1" i="0" u="none" kern="1200" smtClean="0">
                <a:solidFill>
                  <a:srgbClr val="FF0000"/>
                </a:solidFill>
                <a:latin typeface="Arial" panose="020B0604020202020204" pitchFamily="34" charset="0"/>
                <a:ea typeface="+mn-ea"/>
                <a:cs typeface="+mn-cs"/>
                <a:sym typeface="+mn-lt"/>
              </a:rPr>
              <a:pPr marL="0" marR="0" indent="0" algn="ctr" defTabSz="685149" rtl="0" eaLnBrk="1" fontAlgn="auto" latinLnBrk="0" hangingPunct="1">
                <a:lnSpc>
                  <a:spcPct val="100000"/>
                </a:lnSpc>
                <a:spcBef>
                  <a:spcPts val="0"/>
                </a:spcBef>
                <a:spcAft>
                  <a:spcPts val="0"/>
                </a:spcAft>
                <a:buClrTx/>
                <a:buSzTx/>
                <a:buFontTx/>
                <a:buNone/>
                <a:tabLst/>
                <a:defRPr/>
              </a:pPr>
              <a:t>‹#›</a:t>
            </a:fld>
            <a:endParaRPr lang="en-US" sz="1199" b="1" i="0" u="none" kern="1200">
              <a:solidFill>
                <a:srgbClr val="FF0000"/>
              </a:solidFill>
              <a:latin typeface="Arial" panose="020B0604020202020204" pitchFamily="34" charset="0"/>
              <a:ea typeface="+mn-ea"/>
              <a:cs typeface="+mn-cs"/>
              <a:sym typeface="+mn-lt"/>
            </a:endParaRPr>
          </a:p>
        </p:txBody>
      </p:sp>
      <p:sp>
        <p:nvSpPr>
          <p:cNvPr id="19" name="Copyright" hidden="1"/>
          <p:cNvSpPr txBox="1"/>
          <p:nvPr userDrawn="1"/>
        </p:nvSpPr>
        <p:spPr>
          <a:xfrm rot="16200000">
            <a:off x="7113396" y="2944696"/>
            <a:ext cx="3854047" cy="72584"/>
          </a:xfrm>
          <a:prstGeom prst="rect">
            <a:avLst/>
          </a:prstGeom>
          <a:noFill/>
        </p:spPr>
        <p:txBody>
          <a:bodyPr wrap="square" lIns="0" tIns="0" rIns="0" bIns="0" rtlCol="0" anchor="t">
            <a:spAutoFit/>
          </a:bodyPr>
          <a:lstStyle/>
          <a:p>
            <a:pPr>
              <a:lnSpc>
                <a:spcPct val="90000"/>
              </a:lnSpc>
              <a:spcAft>
                <a:spcPts val="449"/>
              </a:spcAft>
            </a:pPr>
            <a:r>
              <a:rPr lang="en-US" sz="524">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4925722" y="2558219"/>
            <a:ext cx="2021000" cy="2594814"/>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93577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7.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59192632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14410"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1"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996"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0" name="TextBox 9"/>
          <p:cNvSpPr txBox="1"/>
          <p:nvPr userDrawn="1"/>
        </p:nvSpPr>
        <p:spPr>
          <a:xfrm>
            <a:off x="8375904" y="4808460"/>
            <a:ext cx="285750" cy="115288"/>
          </a:xfrm>
          <a:prstGeom prst="rect">
            <a:avLst/>
          </a:prstGeom>
          <a:noFill/>
        </p:spPr>
        <p:txBody>
          <a:bodyPr wrap="square" lIns="0" tIns="0" rIns="0" bIns="0" rtlCol="0" anchor="b">
            <a:spAutoFit/>
          </a:bodyPr>
          <a:lstStyle/>
          <a:p>
            <a:pPr marL="0" marR="0" indent="0" algn="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749" kern="1200" smtClean="0">
                <a:solidFill>
                  <a:schemeClr val="bg1"/>
                </a:solidFill>
                <a:latin typeface="+mn-lt"/>
                <a:ea typeface="+mn-ea"/>
                <a:cs typeface="+mn-cs"/>
                <a:sym typeface="+mn-lt"/>
              </a:rPr>
              <a:pPr marL="0" marR="0" indent="0" algn="r" defTabSz="685149" rtl="0" eaLnBrk="1" fontAlgn="auto" latinLnBrk="0" hangingPunct="1">
                <a:lnSpc>
                  <a:spcPct val="100000"/>
                </a:lnSpc>
                <a:spcBef>
                  <a:spcPts val="0"/>
                </a:spcBef>
                <a:spcAft>
                  <a:spcPts val="0"/>
                </a:spcAft>
                <a:buClrTx/>
                <a:buSzTx/>
                <a:buFontTx/>
                <a:buNone/>
                <a:tabLst/>
                <a:defRPr/>
              </a:pPr>
              <a:t>‹#›</a:t>
            </a:fld>
            <a:endParaRPr lang="en-US" sz="749"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472500" y="2872407"/>
            <a:ext cx="8199900" cy="1206028"/>
          </a:xfrm>
        </p:spPr>
        <p:txBody>
          <a:bodyPr anchor="b">
            <a:noAutofit/>
          </a:bodyPr>
          <a:lstStyle>
            <a:lvl1pPr marL="0" algn="l" defTabSz="685149" rtl="0" eaLnBrk="1" fontAlgn="auto" latinLnBrk="0" hangingPunct="1">
              <a:lnSpc>
                <a:spcPts val="4496"/>
              </a:lnSpc>
              <a:spcBef>
                <a:spcPts val="0"/>
              </a:spcBef>
              <a:spcAft>
                <a:spcPts val="0"/>
              </a:spcAft>
              <a:defRPr lang="en-US" sz="3996"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12998394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D. Big statement icon">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731979851"/>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1543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3"/>
            </p:custDataLst>
          </p:nvPr>
        </p:nvSpPr>
        <p:spPr>
          <a:xfrm>
            <a:off x="3"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996"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Date Placeholder 7"/>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11"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6" name="Rectangle 5"/>
          <p:cNvSpPr/>
          <p:nvPr userDrawn="1"/>
        </p:nvSpPr>
        <p:spPr bwMode="white">
          <a:xfrm>
            <a:off x="472500" y="469541"/>
            <a:ext cx="699516" cy="700164"/>
          </a:xfrm>
          <a:prstGeom prst="rect">
            <a:avLst/>
          </a:prstGeom>
          <a:noFill/>
          <a:ln>
            <a:solidFill>
              <a:srgbClr val="002D3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899">
              <a:solidFill>
                <a:schemeClr val="bg1"/>
              </a:solidFill>
              <a:latin typeface="+mn-lt"/>
              <a:ea typeface="+mn-ea"/>
              <a:cs typeface="+mn-cs"/>
              <a:sym typeface="+mn-lt"/>
            </a:endParaRPr>
          </a:p>
        </p:txBody>
      </p:sp>
      <p:sp>
        <p:nvSpPr>
          <p:cNvPr id="7" name="Title 1"/>
          <p:cNvSpPr>
            <a:spLocks noGrp="1"/>
          </p:cNvSpPr>
          <p:nvPr>
            <p:ph type="title" hasCustomPrompt="1"/>
          </p:nvPr>
        </p:nvSpPr>
        <p:spPr>
          <a:xfrm>
            <a:off x="472500" y="2872407"/>
            <a:ext cx="8199900" cy="1206028"/>
          </a:xfrm>
          <a:prstGeom prst="rect">
            <a:avLst/>
          </a:prstGeom>
        </p:spPr>
        <p:txBody>
          <a:bodyPr anchor="b">
            <a:noAutofit/>
          </a:bodyPr>
          <a:lstStyle>
            <a:lvl1pPr marL="0" algn="l" defTabSz="685149" rtl="0" eaLnBrk="1" fontAlgn="auto" latinLnBrk="0" hangingPunct="1">
              <a:lnSpc>
                <a:spcPts val="4496"/>
              </a:lnSpc>
              <a:spcBef>
                <a:spcPts val="0"/>
              </a:spcBef>
              <a:spcAft>
                <a:spcPts val="0"/>
              </a:spcAft>
              <a:defRPr lang="en-US" sz="3996" kern="1200" baseline="0" dirty="0">
                <a:solidFill>
                  <a:srgbClr val="002D3F"/>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4170371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9.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rgbClr val="00212E"/>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974338896"/>
              </p:ext>
            </p:extLst>
          </p:nvPr>
        </p:nvGraphicFramePr>
        <p:xfrm>
          <a:off x="1192" y="1196"/>
          <a:ext cx="1190" cy="1191"/>
        </p:xfrm>
        <a:graphic>
          <a:graphicData uri="http://schemas.openxmlformats.org/presentationml/2006/ole">
            <mc:AlternateContent xmlns:mc="http://schemas.openxmlformats.org/markup-compatibility/2006">
              <mc:Choice xmlns:v="urn:schemas-microsoft-com:vml" Requires="v">
                <p:oleObj spid="_x0000_s616458"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192" y="1196"/>
                        <a:ext cx="1190" cy="1191"/>
                      </a:xfrm>
                      <a:prstGeom prst="rect">
                        <a:avLst/>
                      </a:prstGeom>
                    </p:spPr>
                  </p:pic>
                </p:oleObj>
              </mc:Fallback>
            </mc:AlternateContent>
          </a:graphicData>
        </a:graphic>
      </p:graphicFrame>
      <p:sp>
        <p:nvSpPr>
          <p:cNvPr id="6" name="JS SlideHeader"/>
          <p:cNvSpPr txBox="1"/>
          <p:nvPr userDrawn="1"/>
        </p:nvSpPr>
        <p:spPr>
          <a:xfrm>
            <a:off x="8375904" y="4739210"/>
            <a:ext cx="285750" cy="184538"/>
          </a:xfrm>
          <a:prstGeom prst="rect">
            <a:avLst/>
          </a:prstGeom>
          <a:noFill/>
        </p:spPr>
        <p:txBody>
          <a:bodyPr wrap="square" lIns="0" tIns="0" rIns="0" bIns="0" rtlCol="0" anchor="b">
            <a:spAutoFit/>
          </a:bodyPr>
          <a:lstStyle/>
          <a:p>
            <a:pPr marL="0" marR="0" indent="0" algn="ct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1199" b="1" i="0" u="none" kern="1200" smtClean="0">
                <a:solidFill>
                  <a:srgbClr val="FF0000"/>
                </a:solidFill>
                <a:latin typeface="Arial" panose="020B0604020202020204" pitchFamily="34" charset="0"/>
                <a:ea typeface="+mn-ea"/>
                <a:cs typeface="+mn-cs"/>
                <a:sym typeface="+mn-lt"/>
              </a:rPr>
              <a:pPr marL="0" marR="0" indent="0" algn="ctr" defTabSz="685149" rtl="0" eaLnBrk="1" fontAlgn="auto" latinLnBrk="0" hangingPunct="1">
                <a:lnSpc>
                  <a:spcPct val="100000"/>
                </a:lnSpc>
                <a:spcBef>
                  <a:spcPts val="0"/>
                </a:spcBef>
                <a:spcAft>
                  <a:spcPts val="0"/>
                </a:spcAft>
                <a:buClrTx/>
                <a:buSzTx/>
                <a:buFontTx/>
                <a:buNone/>
                <a:tabLst/>
                <a:defRPr/>
              </a:pPr>
              <a:t>‹#›</a:t>
            </a:fld>
            <a:endParaRPr lang="en-US" sz="1199" b="1" i="0" u="none" kern="1200">
              <a:solidFill>
                <a:srgbClr val="FF0000"/>
              </a:solidFill>
              <a:latin typeface="Arial" panose="020B0604020202020204" pitchFamily="34" charset="0"/>
              <a:ea typeface="+mn-ea"/>
              <a:cs typeface="+mn-cs"/>
              <a:sym typeface="+mn-lt"/>
            </a:endParaRPr>
          </a:p>
        </p:txBody>
      </p:sp>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5097832" y="79632"/>
            <a:ext cx="577477" cy="7514866"/>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9144000" cy="4404576"/>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002D3F"/>
          </a:solidFill>
          <a:ln>
            <a:noFill/>
          </a:ln>
          <a:effectLst/>
        </p:spPr>
        <p:txBody>
          <a:bodyPr vert="horz" wrap="square" lIns="68516" tIns="34259" rIns="68516" bIns="34259" numCol="1" anchor="t" anchorCtr="0" compatLnSpc="1">
            <a:prstTxWarp prst="textNoShape">
              <a:avLst/>
            </a:prstTxWarp>
            <a:noAutofit/>
          </a:bodyPr>
          <a:lstStyle/>
          <a:p>
            <a:endParaRPr lang="en-US" sz="1012">
              <a:latin typeface="+mn-lt"/>
              <a:ea typeface="+mn-ea"/>
              <a:cs typeface="+mn-cs"/>
              <a:sym typeface="+mn-lt"/>
            </a:endParaRPr>
          </a:p>
        </p:txBody>
      </p:sp>
    </p:spTree>
    <p:extLst>
      <p:ext uri="{BB962C8B-B14F-4D97-AF65-F5344CB8AC3E}">
        <p14:creationId xmlns:p14="http://schemas.microsoft.com/office/powerpoint/2010/main" val="1718618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95373655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7178"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Rectangle 7"/>
          <p:cNvSpPr/>
          <p:nvPr userDrawn="1"/>
        </p:nvSpPr>
        <p:spPr bwMode="ltGray">
          <a:xfrm>
            <a:off x="1" y="-982"/>
            <a:ext cx="3520800" cy="5149246"/>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l">
              <a:lnSpc>
                <a:spcPct val="90000"/>
              </a:lnSpc>
              <a:spcAft>
                <a:spcPts val="750"/>
              </a:spcAft>
            </a:pPr>
            <a:endParaRPr lang="en-US" sz="9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7258051" y="4808225"/>
            <a:ext cx="1111538" cy="115523"/>
          </a:xfrm>
          <a:prstGeom prst="rect">
            <a:avLst/>
          </a:prstGeom>
        </p:spPr>
        <p:txBody>
          <a:bodyPr/>
          <a:lstStyle>
            <a:lvl1pPr>
              <a:defRPr>
                <a:latin typeface="+mn-lt"/>
                <a:ea typeface="+mn-ea"/>
                <a:cs typeface="+mn-cs"/>
                <a:sym typeface="+mn-lt"/>
              </a:defRPr>
            </a:lvl1pPr>
          </a:lstStyle>
          <a:p>
            <a:endParaRPr lang="en-US"/>
          </a:p>
        </p:txBody>
      </p:sp>
      <p:sp>
        <p:nvSpPr>
          <p:cNvPr id="9" name="Title 1"/>
          <p:cNvSpPr>
            <a:spLocks noGrp="1"/>
          </p:cNvSpPr>
          <p:nvPr>
            <p:ph type="title" hasCustomPrompt="1"/>
          </p:nvPr>
        </p:nvSpPr>
        <p:spPr bwMode="ltGray">
          <a:xfrm>
            <a:off x="457200" y="1159278"/>
            <a:ext cx="2604600" cy="1122884"/>
          </a:xfrm>
          <a:noFill/>
        </p:spPr>
        <p:txBody>
          <a:bodyPr wrap="square" lIns="0" tIns="0" rIns="320040" bIns="0" anchor="b">
            <a:noAutofit/>
          </a:bodyPr>
          <a:lstStyle>
            <a:lvl1pPr>
              <a:defRPr sz="2500">
                <a:solidFill>
                  <a:srgbClr val="002D3F"/>
                </a:solidFill>
                <a:latin typeface="+mj-lt"/>
                <a:ea typeface="+mj-ea"/>
                <a:cs typeface="+mj-cs"/>
                <a:sym typeface="+mj-lt"/>
              </a:defRPr>
            </a:lvl1pPr>
          </a:lstStyle>
          <a:p>
            <a:r>
              <a:rPr lang="en-US"/>
              <a:t>Click to add title</a:t>
            </a:r>
          </a:p>
        </p:txBody>
      </p:sp>
      <p:sp>
        <p:nvSpPr>
          <p:cNvPr id="11"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36468386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1595276407"/>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62474"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2753304" y="2"/>
            <a:ext cx="312713" cy="5148263"/>
          </a:xfrm>
          <a:prstGeom prst="rect">
            <a:avLst/>
          </a:prstGeom>
        </p:spPr>
      </p:pic>
      <p:sp>
        <p:nvSpPr>
          <p:cNvPr id="26" name="Rectangle 25"/>
          <p:cNvSpPr/>
          <p:nvPr userDrawn="1"/>
        </p:nvSpPr>
        <p:spPr bwMode="ltGray">
          <a:xfrm>
            <a:off x="3060573" y="-982"/>
            <a:ext cx="6083428" cy="51492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2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28" name="TextBox 27"/>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mn-lt"/>
            </a:endParaRPr>
          </a:p>
        </p:txBody>
      </p:sp>
      <p:sp>
        <p:nvSpPr>
          <p:cNvPr id="10" name="TextBox 9"/>
          <p:cNvSpPr txBox="1"/>
          <p:nvPr userDrawn="1"/>
        </p:nvSpPr>
        <p:spPr>
          <a:xfrm>
            <a:off x="472503" y="2448877"/>
            <a:ext cx="870785" cy="249299"/>
          </a:xfrm>
          <a:prstGeom prst="rect">
            <a:avLst/>
          </a:prstGeom>
          <a:noFill/>
        </p:spPr>
        <p:txBody>
          <a:bodyPr wrap="square" lIns="0" tIns="0" rIns="0" bIns="0" rtlCol="0" anchor="t">
            <a:spAutoFit/>
          </a:bodyPr>
          <a:lstStyle/>
          <a:p>
            <a:pPr>
              <a:lnSpc>
                <a:spcPct val="90000"/>
              </a:lnSpc>
              <a:spcAft>
                <a:spcPts val="450"/>
              </a:spcAft>
            </a:pPr>
            <a:r>
              <a:rPr lang="en-US" sz="1800">
                <a:solidFill>
                  <a:schemeClr val="bg1"/>
                </a:solidFill>
                <a:latin typeface="+mn-lt"/>
                <a:ea typeface="+mn-ea"/>
                <a:cs typeface="+mn-cs"/>
                <a:sym typeface="+mn-lt"/>
              </a:rPr>
              <a:t>Agenda</a:t>
            </a:r>
          </a:p>
        </p:txBody>
      </p:sp>
    </p:spTree>
    <p:extLst>
      <p:ext uri="{BB962C8B-B14F-4D97-AF65-F5344CB8AC3E}">
        <p14:creationId xmlns:p14="http://schemas.microsoft.com/office/powerpoint/2010/main" val="34704911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0.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rgbClr val="2C2C2C"/>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3488302277"/>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17482" name="think-cell Slide" r:id="rId5" imgW="286" imgH="286" progId="TCLayout.ActiveDocument.1">
                  <p:embed/>
                </p:oleObj>
              </mc:Choice>
              <mc:Fallback>
                <p:oleObj name="think-cell Slide" r:id="rId5" imgW="286" imgH="286" progId="TCLayout.ActiveDocument.1">
                  <p:embed/>
                  <p:pic>
                    <p:nvPicPr>
                      <p:cNvPr id="6" name="Object 5"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9" name="Rectangle 8" hidden="1"/>
          <p:cNvSpPr/>
          <p:nvPr userDrawn="1">
            <p:custDataLst>
              <p:tags r:id="rId3"/>
            </p:custDataLst>
          </p:nvPr>
        </p:nvSpPr>
        <p:spPr>
          <a:xfrm>
            <a:off x="1"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98"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JS SlideHeader"/>
          <p:cNvSpPr txBox="1"/>
          <p:nvPr/>
        </p:nvSpPr>
        <p:spPr bwMode="white">
          <a:xfrm>
            <a:off x="8375904" y="4738734"/>
            <a:ext cx="285750" cy="184538"/>
          </a:xfrm>
          <a:prstGeom prst="rect">
            <a:avLst/>
          </a:prstGeom>
          <a:noFill/>
        </p:spPr>
        <p:txBody>
          <a:bodyPr wrap="square" lIns="0" tIns="0" rIns="0" bIns="0" rtlCol="0" anchor="b">
            <a:spAutoFit/>
          </a:bodyPr>
          <a:lstStyle/>
          <a:p>
            <a:pPr marL="0" marR="0" indent="0" algn="ct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1199" b="1" i="0" u="none" kern="1200" smtClean="0">
                <a:solidFill>
                  <a:srgbClr val="FF0000"/>
                </a:solidFill>
                <a:latin typeface="Arial" panose="020B0604020202020204" pitchFamily="34" charset="0"/>
                <a:ea typeface="+mn-ea"/>
                <a:cs typeface="+mn-cs"/>
                <a:sym typeface="+mn-lt"/>
              </a:rPr>
              <a:pPr marL="0" marR="0" indent="0" algn="ctr" defTabSz="685149" rtl="0" eaLnBrk="1" fontAlgn="auto" latinLnBrk="0" hangingPunct="1">
                <a:lnSpc>
                  <a:spcPct val="100000"/>
                </a:lnSpc>
                <a:spcBef>
                  <a:spcPts val="0"/>
                </a:spcBef>
                <a:spcAft>
                  <a:spcPts val="0"/>
                </a:spcAft>
                <a:buClrTx/>
                <a:buSzTx/>
                <a:buFontTx/>
                <a:buNone/>
                <a:tabLst/>
                <a:defRPr/>
              </a:pPr>
              <a:t>‹#›</a:t>
            </a:fld>
            <a:endParaRPr lang="en-US" sz="1199" b="1" i="0" u="none" kern="1200">
              <a:solidFill>
                <a:srgbClr val="FF0000"/>
              </a:solidFill>
              <a:latin typeface="Arial" panose="020B0604020202020204" pitchFamily="34" charset="0"/>
              <a:ea typeface="+mn-ea"/>
              <a:cs typeface="+mn-cs"/>
              <a:sym typeface="+mn-lt"/>
            </a:endParaRPr>
          </a:p>
        </p:txBody>
      </p:sp>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7113396" y="2944696"/>
            <a:ext cx="3854047" cy="72584"/>
          </a:xfrm>
          <a:prstGeom prst="rect">
            <a:avLst/>
          </a:prstGeom>
          <a:noFill/>
        </p:spPr>
        <p:txBody>
          <a:bodyPr wrap="square" lIns="0" tIns="0" rIns="0" bIns="0" rtlCol="0" anchor="t">
            <a:spAutoFit/>
          </a:bodyPr>
          <a:lstStyle/>
          <a:p>
            <a:pPr>
              <a:lnSpc>
                <a:spcPct val="90000"/>
              </a:lnSpc>
              <a:spcAft>
                <a:spcPts val="449"/>
              </a:spcAft>
            </a:pPr>
            <a:r>
              <a:rPr lang="en-US" sz="524">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57200" y="349201"/>
            <a:ext cx="6364188" cy="993775"/>
          </a:xfrm>
        </p:spPr>
        <p:txBody>
          <a:bodyPr/>
          <a:lstStyle>
            <a:lvl1pPr>
              <a:defRPr>
                <a:solidFill>
                  <a:schemeClr val="bg1"/>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30110624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140442359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18506" name="think-cell Slide" r:id="rId5" imgW="286" imgH="286" progId="TCLayout.ActiveDocument.1">
                  <p:embed/>
                </p:oleObj>
              </mc:Choice>
              <mc:Fallback>
                <p:oleObj name="think-cell Slide" r:id="rId5" imgW="286" imgH="286" progId="TCLayout.ActiveDocument.1">
                  <p:embed/>
                  <p:pic>
                    <p:nvPicPr>
                      <p:cNvPr id="2" name="Object 1"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13" name="Freeform 12"/>
          <p:cNvSpPr/>
          <p:nvPr/>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49"/>
              </a:spcAft>
            </a:pPr>
            <a:endParaRPr lang="en-US" sz="899">
              <a:solidFill>
                <a:prstClr val="white"/>
              </a:solidFill>
              <a:latin typeface="+mn-lt"/>
              <a:ea typeface="+mn-ea"/>
              <a:cs typeface="+mn-cs"/>
              <a:sym typeface="+mn-lt"/>
            </a:endParaRPr>
          </a:p>
        </p:txBody>
      </p:sp>
      <p:sp>
        <p:nvSpPr>
          <p:cNvPr id="17" name="Freeform 12"/>
          <p:cNvSpPr/>
          <p:nvPr userDrawn="1"/>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49"/>
              </a:spcAft>
            </a:pPr>
            <a:endParaRPr lang="en-US" sz="899">
              <a:solidFill>
                <a:prstClr val="white"/>
              </a:solidFill>
              <a:latin typeface="+mn-lt"/>
              <a:ea typeface="+mn-ea"/>
              <a:cs typeface="+mn-cs"/>
              <a:sym typeface="+mn-lt"/>
            </a:endParaRPr>
          </a:p>
        </p:txBody>
      </p:sp>
      <p:sp>
        <p:nvSpPr>
          <p:cNvPr id="20" name="JS SlideHeader"/>
          <p:cNvSpPr txBox="1"/>
          <p:nvPr userDrawn="1"/>
        </p:nvSpPr>
        <p:spPr>
          <a:xfrm>
            <a:off x="457200" y="2505626"/>
            <a:ext cx="2129850" cy="181781"/>
          </a:xfrm>
          <a:prstGeom prst="rect">
            <a:avLst/>
          </a:prstGeom>
          <a:noFill/>
        </p:spPr>
        <p:txBody>
          <a:bodyPr wrap="square" lIns="0" tIns="0" rIns="0" bIns="0" rtlCol="0" anchor="ctr">
            <a:spAutoFit/>
          </a:bodyPr>
          <a:lstStyle/>
          <a:p>
            <a:pPr marL="0" indent="0" algn="ctr">
              <a:lnSpc>
                <a:spcPct val="106000"/>
              </a:lnSpc>
              <a:spcAft>
                <a:spcPts val="524"/>
              </a:spcAft>
              <a:buFontTx/>
              <a:buNone/>
            </a:pPr>
            <a:r>
              <a:rPr lang="en-US" sz="1199" b="1" i="0" u="none">
                <a:solidFill>
                  <a:srgbClr val="FF0000"/>
                </a:solidFill>
                <a:latin typeface="Arial" panose="020B0604020202020204" pitchFamily="34" charset="0"/>
                <a:ea typeface="+mn-ea"/>
                <a:cs typeface="+mn-cs"/>
                <a:sym typeface="+mn-lt"/>
              </a:rPr>
              <a:t>Table of contents</a:t>
            </a:r>
          </a:p>
        </p:txBody>
      </p:sp>
      <p:sp>
        <p:nvSpPr>
          <p:cNvPr id="15"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24" name="Copyright" hidden="1"/>
          <p:cNvSpPr txBox="1"/>
          <p:nvPr userDrawn="1"/>
        </p:nvSpPr>
        <p:spPr>
          <a:xfrm rot="16200000">
            <a:off x="7113396" y="2944696"/>
            <a:ext cx="3854047" cy="72584"/>
          </a:xfrm>
          <a:prstGeom prst="rect">
            <a:avLst/>
          </a:prstGeom>
          <a:noFill/>
        </p:spPr>
        <p:txBody>
          <a:bodyPr wrap="square" lIns="0" tIns="0" rIns="0" bIns="0" rtlCol="0" anchor="t">
            <a:spAutoFit/>
          </a:bodyPr>
          <a:lstStyle/>
          <a:p>
            <a:pPr>
              <a:lnSpc>
                <a:spcPct val="90000"/>
              </a:lnSpc>
              <a:spcAft>
                <a:spcPts val="449"/>
              </a:spcAft>
            </a:pPr>
            <a:r>
              <a:rPr lang="en-US" sz="524">
                <a:solidFill>
                  <a:schemeClr val="bg1"/>
                </a:solidFill>
                <a:latin typeface="+mn-lt"/>
                <a:ea typeface="+mn-ea"/>
                <a:cs typeface="+mn-cs"/>
                <a:sym typeface="+mn-lt"/>
              </a:rPr>
              <a:t>Copyright © 2020 by Boston Consulting Group. All rights reserved.</a:t>
            </a:r>
          </a:p>
        </p:txBody>
      </p:sp>
      <p:sp>
        <p:nvSpPr>
          <p:cNvPr id="19" name="TextBox 18"/>
          <p:cNvSpPr txBox="1"/>
          <p:nvPr userDrawn="1"/>
        </p:nvSpPr>
        <p:spPr>
          <a:xfrm>
            <a:off x="8375904" y="4808460"/>
            <a:ext cx="285750" cy="115288"/>
          </a:xfrm>
          <a:prstGeom prst="rect">
            <a:avLst/>
          </a:prstGeom>
          <a:noFill/>
        </p:spPr>
        <p:txBody>
          <a:bodyPr wrap="square" lIns="0" tIns="0" rIns="0" bIns="0" rtlCol="0" anchor="b">
            <a:spAutoFit/>
          </a:bodyPr>
          <a:lstStyle/>
          <a:p>
            <a:pPr marL="0" marR="0" indent="0" algn="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749" kern="1200" smtClean="0">
                <a:solidFill>
                  <a:schemeClr val="bg1"/>
                </a:solidFill>
                <a:latin typeface="+mn-lt"/>
                <a:ea typeface="+mn-ea"/>
                <a:cs typeface="+mn-cs"/>
                <a:sym typeface="+mn-lt"/>
              </a:rPr>
              <a:pPr marL="0" marR="0" indent="0" algn="r" defTabSz="685149" rtl="0" eaLnBrk="1" fontAlgn="auto" latinLnBrk="0" hangingPunct="1">
                <a:lnSpc>
                  <a:spcPct val="100000"/>
                </a:lnSpc>
                <a:spcBef>
                  <a:spcPts val="0"/>
                </a:spcBef>
                <a:spcAft>
                  <a:spcPts val="0"/>
                </a:spcAft>
                <a:buClrTx/>
                <a:buSzTx/>
                <a:buFontTx/>
                <a:buNone/>
                <a:tabLst/>
                <a:defRPr/>
              </a:pPr>
              <a:t>‹#›</a:t>
            </a:fld>
            <a:endParaRPr lang="en-US" sz="749"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331478" y="2692554"/>
            <a:ext cx="1023938" cy="2539571"/>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27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2.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405639303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19530" name="think-cell Slide" r:id="rId5" imgW="286" imgH="286" progId="TCLayout.ActiveDocument.1">
                  <p:embed/>
                </p:oleObj>
              </mc:Choice>
              <mc:Fallback>
                <p:oleObj name="think-cell Slide" r:id="rId5" imgW="286" imgH="286" progId="TCLayout.ActiveDocument.1">
                  <p:embed/>
                  <p:pic>
                    <p:nvPicPr>
                      <p:cNvPr id="2" name="Object 1"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1" name="TextBox 10"/>
          <p:cNvSpPr txBox="1"/>
          <p:nvPr userDrawn="1"/>
        </p:nvSpPr>
        <p:spPr>
          <a:xfrm>
            <a:off x="8375904" y="4808460"/>
            <a:ext cx="285750" cy="115288"/>
          </a:xfrm>
          <a:prstGeom prst="rect">
            <a:avLst/>
          </a:prstGeom>
          <a:noFill/>
        </p:spPr>
        <p:txBody>
          <a:bodyPr wrap="square" lIns="0" tIns="0" rIns="0" bIns="0" rtlCol="0" anchor="b">
            <a:spAutoFit/>
          </a:bodyPr>
          <a:lstStyle/>
          <a:p>
            <a:pPr marL="0" marR="0" indent="0" algn="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749" kern="1200" smtClean="0">
                <a:solidFill>
                  <a:schemeClr val="bg1"/>
                </a:solidFill>
                <a:latin typeface="+mn-lt"/>
                <a:ea typeface="+mn-ea"/>
                <a:cs typeface="+mn-cs"/>
                <a:sym typeface="+mn-lt"/>
              </a:rPr>
              <a:pPr marL="0" marR="0" indent="0" algn="r" defTabSz="685149" rtl="0" eaLnBrk="1" fontAlgn="auto" latinLnBrk="0" hangingPunct="1">
                <a:lnSpc>
                  <a:spcPct val="100000"/>
                </a:lnSpc>
                <a:spcBef>
                  <a:spcPts val="0"/>
                </a:spcBef>
                <a:spcAft>
                  <a:spcPts val="0"/>
                </a:spcAft>
                <a:buClrTx/>
                <a:buSzTx/>
                <a:buFontTx/>
                <a:buNone/>
                <a:tabLst/>
                <a:defRPr/>
              </a:pPr>
              <a:t>‹#›</a:t>
            </a:fld>
            <a:endParaRPr lang="en-US" sz="749" kern="1200">
              <a:solidFill>
                <a:schemeClr val="bg1"/>
              </a:solidFill>
              <a:latin typeface="+mn-lt"/>
              <a:ea typeface="+mn-ea"/>
              <a:cs typeface="+mn-cs"/>
              <a:sym typeface="+mn-lt"/>
            </a:endParaRPr>
          </a:p>
        </p:txBody>
      </p:sp>
    </p:spTree>
    <p:extLst>
      <p:ext uri="{BB962C8B-B14F-4D97-AF65-F5344CB8AC3E}">
        <p14:creationId xmlns:p14="http://schemas.microsoft.com/office/powerpoint/2010/main" val="41463856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p:cSld name="D. Blank">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83610899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20554"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16067984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p:cSld name="D. Disclaim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53997043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21578" name="think-cell Slide" r:id="rId5" imgW="286" imgH="286" progId="TCLayout.ActiveDocument.1">
                  <p:embed/>
                </p:oleObj>
              </mc:Choice>
              <mc:Fallback>
                <p:oleObj name="think-cell Slide" r:id="rId5" imgW="286" imgH="286" progId="TCLayout.ActiveDocument.1">
                  <p:embed/>
                  <p:pic>
                    <p:nvPicPr>
                      <p:cNvPr id="2" name="Object 1"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10"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274503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5.xml><?xml version="1.0" encoding="utf-8"?>
<p:sldLayout xmlns:a="http://schemas.openxmlformats.org/drawingml/2006/main" xmlns:r="http://schemas.openxmlformats.org/officeDocument/2006/relationships" xmlns:p="http://schemas.openxmlformats.org/presentationml/2006/main" showMasterSp="0" type="blank" preserve="1">
  <p:cSld name="D. En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156644110"/>
              </p:ext>
            </p:extLst>
          </p:nvPr>
        </p:nvGraphicFramePr>
        <p:xfrm>
          <a:off x="1192" y="1196"/>
          <a:ext cx="1190" cy="1191"/>
        </p:xfrm>
        <a:graphic>
          <a:graphicData uri="http://schemas.openxmlformats.org/presentationml/2006/ole">
            <mc:AlternateContent xmlns:mc="http://schemas.openxmlformats.org/markup-compatibility/2006">
              <mc:Choice xmlns:v="urn:schemas-microsoft-com:vml" Requires="v">
                <p:oleObj spid="_x0000_s622602" name="think-cell Slide" r:id="rId5" imgW="384" imgH="384" progId="TCLayout.ActiveDocument.1">
                  <p:embed/>
                </p:oleObj>
              </mc:Choice>
              <mc:Fallback>
                <p:oleObj name="think-cell Slide" r:id="rId5" imgW="384" imgH="384" progId="TCLayout.ActiveDocument.1">
                  <p:embed/>
                  <p:pic>
                    <p:nvPicPr>
                      <p:cNvPr id="2" name="Object 1" hidden="1"/>
                      <p:cNvPicPr/>
                      <p:nvPr/>
                    </p:nvPicPr>
                    <p:blipFill>
                      <a:blip r:embed="rId6"/>
                      <a:stretch>
                        <a:fillRect/>
                      </a:stretch>
                    </p:blipFill>
                    <p:spPr>
                      <a:xfrm>
                        <a:off x="1192" y="1196"/>
                        <a:ext cx="1190" cy="1191"/>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50D1A4DD-1E19-45BF-AC08-5F583FB65A1B}"/>
              </a:ext>
            </a:extLst>
          </p:cNvPr>
          <p:cNvSpPr>
            <a:spLocks noGrp="1"/>
          </p:cNvSpPr>
          <p:nvPr>
            <p:ph type="ftr" sz="quarter" idx="10"/>
          </p:nvPr>
        </p:nvSpPr>
        <p:spPr>
          <a:xfrm>
            <a:off x="3124200" y="6356351"/>
            <a:ext cx="2895600" cy="365125"/>
          </a:xfrm>
          <a:prstGeom prst="rect">
            <a:avLst/>
          </a:prstGeom>
        </p:spPr>
        <p:txBody>
          <a:bodyPr/>
          <a:lstStyle>
            <a:lvl1pPr algn="ctr">
              <a:defRPr sz="1199"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41555268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7107455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23626"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grpSp>
        <p:nvGrpSpPr>
          <p:cNvPr id="51" name="Group 50"/>
          <p:cNvGrpSpPr/>
          <p:nvPr userDrawn="1"/>
        </p:nvGrpSpPr>
        <p:grpSpPr>
          <a:xfrm>
            <a:off x="900" y="-1949"/>
            <a:ext cx="9142200" cy="5152160"/>
            <a:chOff x="900" y="-1949"/>
            <a:chExt cx="9142200" cy="5152160"/>
          </a:xfrm>
        </p:grpSpPr>
        <p:sp>
          <p:nvSpPr>
            <p:cNvPr id="52" name="Slide edges"/>
            <p:cNvSpPr>
              <a:spLocks/>
            </p:cNvSpPr>
            <p:nvPr/>
          </p:nvSpPr>
          <p:spPr bwMode="auto">
            <a:xfrm>
              <a:off x="900" y="-1949"/>
              <a:ext cx="9142200" cy="515216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A4A7A9"/>
            </a:solidFill>
            <a:ln>
              <a:noFill/>
            </a:ln>
          </p:spPr>
          <p:txBody>
            <a:bodyPr vert="horz" wrap="square" lIns="68580" tIns="34290" rIns="68580" bIns="34290" numCol="1" anchor="t" anchorCtr="0" compatLnSpc="1">
              <a:prstTxWarp prst="textNoShape">
                <a:avLst/>
              </a:prstTxWarp>
            </a:bodyPr>
            <a:lstStyle/>
            <a:p>
              <a:pPr>
                <a:defRPr/>
              </a:pPr>
              <a:endParaRPr lang="en-US" sz="1799">
                <a:solidFill>
                  <a:srgbClr val="575757"/>
                </a:solidFill>
              </a:endParaRPr>
            </a:p>
          </p:txBody>
        </p:sp>
        <p:sp>
          <p:nvSpPr>
            <p:cNvPr id="53" name="Footnote measure"/>
            <p:cNvSpPr>
              <a:spLocks noChangeArrowheads="1"/>
            </p:cNvSpPr>
            <p:nvPr/>
          </p:nvSpPr>
          <p:spPr bwMode="auto">
            <a:xfrm>
              <a:off x="457201" y="4589938"/>
              <a:ext cx="8204454" cy="332399"/>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54" name="Whitespace measure"/>
            <p:cNvSpPr>
              <a:spLocks noChangeArrowheads="1"/>
            </p:cNvSpPr>
            <p:nvPr/>
          </p:nvSpPr>
          <p:spPr bwMode="auto">
            <a:xfrm>
              <a:off x="457201" y="1131085"/>
              <a:ext cx="8204454" cy="435777"/>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55" name="Rectangle 6"/>
            <p:cNvSpPr>
              <a:spLocks noChangeArrowheads="1"/>
            </p:cNvSpPr>
            <p:nvPr/>
          </p:nvSpPr>
          <p:spPr bwMode="auto">
            <a:xfrm>
              <a:off x="471599" y="1129023"/>
              <a:ext cx="8206874" cy="43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57" name="No-fly zone"/>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close/>
                  <a:moveTo>
                    <a:pt x="6021" y="0"/>
                  </a:moveTo>
                  <a:lnTo>
                    <a:pt x="0" y="0"/>
                  </a:lnTo>
                  <a:lnTo>
                    <a:pt x="0" y="3390"/>
                  </a:lnTo>
                  <a:lnTo>
                    <a:pt x="6021" y="3390"/>
                  </a:lnTo>
                  <a:lnTo>
                    <a:pt x="6021" y="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58" name="Freeform 8"/>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moveTo>
                    <a:pt x="6021" y="0"/>
                  </a:moveTo>
                  <a:lnTo>
                    <a:pt x="0" y="0"/>
                  </a:lnTo>
                  <a:lnTo>
                    <a:pt x="0" y="3390"/>
                  </a:lnTo>
                  <a:lnTo>
                    <a:pt x="6021" y="3390"/>
                  </a:lnTo>
                  <a:lnTo>
                    <a:pt x="60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grpSp>
          <p:nvGrpSpPr>
            <p:cNvPr id="59" name="Gutter space"/>
            <p:cNvGrpSpPr/>
            <p:nvPr/>
          </p:nvGrpSpPr>
          <p:grpSpPr>
            <a:xfrm>
              <a:off x="951744" y="470043"/>
              <a:ext cx="7215368" cy="4119894"/>
              <a:chOff x="2322513" y="1258888"/>
              <a:chExt cx="7543800" cy="4341813"/>
            </a:xfrm>
            <a:solidFill>
              <a:schemeClr val="accent5">
                <a:alpha val="15000"/>
              </a:schemeClr>
            </a:solidFill>
          </p:grpSpPr>
          <p:sp>
            <p:nvSpPr>
              <p:cNvPr id="84" name="Rectangle 34"/>
              <p:cNvSpPr>
                <a:spLocks noChangeArrowheads="1"/>
              </p:cNvSpPr>
              <p:nvPr/>
            </p:nvSpPr>
            <p:spPr bwMode="auto">
              <a:xfrm>
                <a:off x="6716713" y="1258888"/>
                <a:ext cx="227013"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85" name="Rectangle 35"/>
              <p:cNvSpPr>
                <a:spLocks noChangeArrowheads="1"/>
              </p:cNvSpPr>
              <p:nvPr/>
            </p:nvSpPr>
            <p:spPr bwMode="auto">
              <a:xfrm>
                <a:off x="818356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86" name="Rectangle 36"/>
              <p:cNvSpPr>
                <a:spLocks noChangeArrowheads="1"/>
              </p:cNvSpPr>
              <p:nvPr/>
            </p:nvSpPr>
            <p:spPr bwMode="auto">
              <a:xfrm>
                <a:off x="7451726"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87" name="Rectangle 37"/>
              <p:cNvSpPr>
                <a:spLocks noChangeArrowheads="1"/>
              </p:cNvSpPr>
              <p:nvPr/>
            </p:nvSpPr>
            <p:spPr bwMode="auto">
              <a:xfrm>
                <a:off x="89154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88" name="Rectangle 38"/>
              <p:cNvSpPr>
                <a:spLocks noChangeArrowheads="1"/>
              </p:cNvSpPr>
              <p:nvPr/>
            </p:nvSpPr>
            <p:spPr bwMode="auto">
              <a:xfrm>
                <a:off x="9647238" y="1258888"/>
                <a:ext cx="219075"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89" name="Rectangle 39"/>
              <p:cNvSpPr>
                <a:spLocks noChangeArrowheads="1"/>
              </p:cNvSpPr>
              <p:nvPr/>
            </p:nvSpPr>
            <p:spPr bwMode="auto">
              <a:xfrm>
                <a:off x="5984876" y="1258888"/>
                <a:ext cx="23018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90" name="Rectangle 40"/>
              <p:cNvSpPr>
                <a:spLocks noChangeArrowheads="1"/>
              </p:cNvSpPr>
              <p:nvPr/>
            </p:nvSpPr>
            <p:spPr bwMode="auto">
              <a:xfrm>
                <a:off x="2322513" y="1258888"/>
                <a:ext cx="228600"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91" name="Rectangle 41"/>
              <p:cNvSpPr>
                <a:spLocks noChangeArrowheads="1"/>
              </p:cNvSpPr>
              <p:nvPr/>
            </p:nvSpPr>
            <p:spPr bwMode="auto">
              <a:xfrm>
                <a:off x="305911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92" name="Rectangle 42"/>
              <p:cNvSpPr>
                <a:spLocks noChangeArrowheads="1"/>
              </p:cNvSpPr>
              <p:nvPr/>
            </p:nvSpPr>
            <p:spPr bwMode="auto">
              <a:xfrm>
                <a:off x="379095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93" name="Rectangle 43"/>
              <p:cNvSpPr>
                <a:spLocks noChangeArrowheads="1"/>
              </p:cNvSpPr>
              <p:nvPr/>
            </p:nvSpPr>
            <p:spPr bwMode="auto">
              <a:xfrm>
                <a:off x="45212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94" name="Rectangle 44"/>
              <p:cNvSpPr>
                <a:spLocks noChangeArrowheads="1"/>
              </p:cNvSpPr>
              <p:nvPr/>
            </p:nvSpPr>
            <p:spPr bwMode="auto">
              <a:xfrm>
                <a:off x="5253038"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grpSp>
        <p:grpSp>
          <p:nvGrpSpPr>
            <p:cNvPr id="60" name="Group 59"/>
            <p:cNvGrpSpPr/>
            <p:nvPr/>
          </p:nvGrpSpPr>
          <p:grpSpPr>
            <a:xfrm>
              <a:off x="900" y="470043"/>
              <a:ext cx="9142200" cy="4119894"/>
              <a:chOff x="900" y="470043"/>
              <a:chExt cx="9142200" cy="4119894"/>
            </a:xfrm>
          </p:grpSpPr>
          <p:sp>
            <p:nvSpPr>
              <p:cNvPr id="64" name="Line 14"/>
              <p:cNvSpPr>
                <a:spLocks noChangeShapeType="1"/>
              </p:cNvSpPr>
              <p:nvPr/>
            </p:nvSpPr>
            <p:spPr bwMode="auto">
              <a:xfrm>
                <a:off x="900" y="68940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65" name="Line 15"/>
              <p:cNvSpPr>
                <a:spLocks noChangeShapeType="1"/>
              </p:cNvSpPr>
              <p:nvPr/>
            </p:nvSpPr>
            <p:spPr bwMode="auto">
              <a:xfrm>
                <a:off x="900" y="470043"/>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66" name="Line 16"/>
              <p:cNvSpPr>
                <a:spLocks noChangeShapeType="1"/>
              </p:cNvSpPr>
              <p:nvPr/>
            </p:nvSpPr>
            <p:spPr bwMode="auto">
              <a:xfrm>
                <a:off x="900" y="458993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67" name="Line 17"/>
              <p:cNvSpPr>
                <a:spLocks noChangeShapeType="1"/>
              </p:cNvSpPr>
              <p:nvPr/>
            </p:nvSpPr>
            <p:spPr bwMode="auto">
              <a:xfrm>
                <a:off x="900" y="908771"/>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68" name="Line 18"/>
              <p:cNvSpPr>
                <a:spLocks noChangeShapeType="1"/>
              </p:cNvSpPr>
              <p:nvPr/>
            </p:nvSpPr>
            <p:spPr bwMode="auto">
              <a:xfrm>
                <a:off x="900" y="1128135"/>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69" name="Line 19"/>
              <p:cNvSpPr>
                <a:spLocks noChangeShapeType="1"/>
              </p:cNvSpPr>
              <p:nvPr/>
            </p:nvSpPr>
            <p:spPr bwMode="auto">
              <a:xfrm>
                <a:off x="900" y="1347499"/>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70" name="Line 20"/>
              <p:cNvSpPr>
                <a:spLocks noChangeShapeType="1"/>
              </p:cNvSpPr>
              <p:nvPr/>
            </p:nvSpPr>
            <p:spPr bwMode="auto">
              <a:xfrm>
                <a:off x="900" y="156686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71" name="Line 21"/>
              <p:cNvSpPr>
                <a:spLocks noChangeShapeType="1"/>
              </p:cNvSpPr>
              <p:nvPr/>
            </p:nvSpPr>
            <p:spPr bwMode="auto">
              <a:xfrm>
                <a:off x="900" y="178279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72" name="Line 22"/>
              <p:cNvSpPr>
                <a:spLocks noChangeShapeType="1"/>
              </p:cNvSpPr>
              <p:nvPr/>
            </p:nvSpPr>
            <p:spPr bwMode="auto">
              <a:xfrm>
                <a:off x="900" y="199873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73" name="Line 23"/>
              <p:cNvSpPr>
                <a:spLocks noChangeShapeType="1"/>
              </p:cNvSpPr>
              <p:nvPr/>
            </p:nvSpPr>
            <p:spPr bwMode="auto">
              <a:xfrm>
                <a:off x="900" y="221466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74" name="Line 24"/>
              <p:cNvSpPr>
                <a:spLocks noChangeShapeType="1"/>
              </p:cNvSpPr>
              <p:nvPr/>
            </p:nvSpPr>
            <p:spPr bwMode="auto">
              <a:xfrm>
                <a:off x="900" y="243059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75" name="Line 25"/>
              <p:cNvSpPr>
                <a:spLocks noChangeShapeType="1"/>
              </p:cNvSpPr>
              <p:nvPr/>
            </p:nvSpPr>
            <p:spPr bwMode="auto">
              <a:xfrm>
                <a:off x="900" y="264653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76" name="Line 26"/>
              <p:cNvSpPr>
                <a:spLocks noChangeShapeType="1"/>
              </p:cNvSpPr>
              <p:nvPr/>
            </p:nvSpPr>
            <p:spPr bwMode="auto">
              <a:xfrm>
                <a:off x="900" y="286246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77" name="Line 27"/>
              <p:cNvSpPr>
                <a:spLocks noChangeShapeType="1"/>
              </p:cNvSpPr>
              <p:nvPr/>
            </p:nvSpPr>
            <p:spPr bwMode="auto">
              <a:xfrm>
                <a:off x="900" y="307840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78" name="Line 28"/>
              <p:cNvSpPr>
                <a:spLocks noChangeShapeType="1"/>
              </p:cNvSpPr>
              <p:nvPr/>
            </p:nvSpPr>
            <p:spPr bwMode="auto">
              <a:xfrm>
                <a:off x="900" y="329433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79" name="Line 29"/>
              <p:cNvSpPr>
                <a:spLocks noChangeShapeType="1"/>
              </p:cNvSpPr>
              <p:nvPr/>
            </p:nvSpPr>
            <p:spPr bwMode="auto">
              <a:xfrm>
                <a:off x="900" y="351026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80" name="Line 30"/>
              <p:cNvSpPr>
                <a:spLocks noChangeShapeType="1"/>
              </p:cNvSpPr>
              <p:nvPr/>
            </p:nvSpPr>
            <p:spPr bwMode="auto">
              <a:xfrm>
                <a:off x="900" y="372620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81" name="Line 31"/>
              <p:cNvSpPr>
                <a:spLocks noChangeShapeType="1"/>
              </p:cNvSpPr>
              <p:nvPr/>
            </p:nvSpPr>
            <p:spPr bwMode="auto">
              <a:xfrm>
                <a:off x="900" y="394213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82" name="Line 32"/>
              <p:cNvSpPr>
                <a:spLocks noChangeShapeType="1"/>
              </p:cNvSpPr>
              <p:nvPr/>
            </p:nvSpPr>
            <p:spPr bwMode="auto">
              <a:xfrm>
                <a:off x="900" y="415807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83" name="Line 33"/>
              <p:cNvSpPr>
                <a:spLocks noChangeShapeType="1"/>
              </p:cNvSpPr>
              <p:nvPr/>
            </p:nvSpPr>
            <p:spPr bwMode="auto">
              <a:xfrm>
                <a:off x="900" y="437400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grpSp>
        <p:sp>
          <p:nvSpPr>
            <p:cNvPr id="61" name="Five column measure"/>
            <p:cNvSpPr>
              <a:spLocks noEditPoints="1"/>
            </p:cNvSpPr>
            <p:nvPr/>
          </p:nvSpPr>
          <p:spPr bwMode="auto">
            <a:xfrm>
              <a:off x="471599" y="4456917"/>
              <a:ext cx="8206874" cy="50108"/>
            </a:xfrm>
            <a:custGeom>
              <a:avLst/>
              <a:gdLst>
                <a:gd name="T0" fmla="*/ 1113 w 5405"/>
                <a:gd name="T1" fmla="*/ 0 h 33"/>
                <a:gd name="T2" fmla="*/ 2068 w 5405"/>
                <a:gd name="T3" fmla="*/ 0 h 33"/>
                <a:gd name="T4" fmla="*/ 2068 w 5405"/>
                <a:gd name="T5" fmla="*/ 33 h 33"/>
                <a:gd name="T6" fmla="*/ 1113 w 5405"/>
                <a:gd name="T7" fmla="*/ 33 h 33"/>
                <a:gd name="T8" fmla="*/ 1113 w 5405"/>
                <a:gd name="T9" fmla="*/ 0 h 33"/>
                <a:gd name="T10" fmla="*/ 1113 w 5405"/>
                <a:gd name="T11" fmla="*/ 0 h 33"/>
                <a:gd name="T12" fmla="*/ 4449 w 5405"/>
                <a:gd name="T13" fmla="*/ 0 h 33"/>
                <a:gd name="T14" fmla="*/ 4449 w 5405"/>
                <a:gd name="T15" fmla="*/ 33 h 33"/>
                <a:gd name="T16" fmla="*/ 5405 w 5405"/>
                <a:gd name="T17" fmla="*/ 33 h 33"/>
                <a:gd name="T18" fmla="*/ 5405 w 5405"/>
                <a:gd name="T19" fmla="*/ 0 h 33"/>
                <a:gd name="T20" fmla="*/ 4449 w 5405"/>
                <a:gd name="T21" fmla="*/ 0 h 33"/>
                <a:gd name="T22" fmla="*/ 4449 w 5405"/>
                <a:gd name="T23" fmla="*/ 0 h 33"/>
                <a:gd name="T24" fmla="*/ 3337 w 5405"/>
                <a:gd name="T25" fmla="*/ 0 h 33"/>
                <a:gd name="T26" fmla="*/ 3337 w 5405"/>
                <a:gd name="T27" fmla="*/ 33 h 33"/>
                <a:gd name="T28" fmla="*/ 4293 w 5405"/>
                <a:gd name="T29" fmla="*/ 33 h 33"/>
                <a:gd name="T30" fmla="*/ 4293 w 5405"/>
                <a:gd name="T31" fmla="*/ 0 h 33"/>
                <a:gd name="T32" fmla="*/ 3337 w 5405"/>
                <a:gd name="T33" fmla="*/ 0 h 33"/>
                <a:gd name="T34" fmla="*/ 3337 w 5405"/>
                <a:gd name="T35" fmla="*/ 0 h 33"/>
                <a:gd name="T36" fmla="*/ 2225 w 5405"/>
                <a:gd name="T37" fmla="*/ 0 h 33"/>
                <a:gd name="T38" fmla="*/ 2225 w 5405"/>
                <a:gd name="T39" fmla="*/ 33 h 33"/>
                <a:gd name="T40" fmla="*/ 3180 w 5405"/>
                <a:gd name="T41" fmla="*/ 33 h 33"/>
                <a:gd name="T42" fmla="*/ 3180 w 5405"/>
                <a:gd name="T43" fmla="*/ 0 h 33"/>
                <a:gd name="T44" fmla="*/ 2225 w 5405"/>
                <a:gd name="T45" fmla="*/ 0 h 33"/>
                <a:gd name="T46" fmla="*/ 2225 w 5405"/>
                <a:gd name="T47" fmla="*/ 0 h 33"/>
                <a:gd name="T48" fmla="*/ 0 w 5405"/>
                <a:gd name="T49" fmla="*/ 0 h 33"/>
                <a:gd name="T50" fmla="*/ 0 w 5405"/>
                <a:gd name="T51" fmla="*/ 33 h 33"/>
                <a:gd name="T52" fmla="*/ 955 w 5405"/>
                <a:gd name="T53" fmla="*/ 33 h 33"/>
                <a:gd name="T54" fmla="*/ 955 w 5405"/>
                <a:gd name="T55" fmla="*/ 0 h 33"/>
                <a:gd name="T56" fmla="*/ 0 w 5405"/>
                <a:gd name="T57" fmla="*/ 0 h 33"/>
                <a:gd name="T58" fmla="*/ 0 w 5405"/>
                <a:gd name="T5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05" h="33">
                  <a:moveTo>
                    <a:pt x="1113" y="0"/>
                  </a:moveTo>
                  <a:lnTo>
                    <a:pt x="2068" y="0"/>
                  </a:lnTo>
                  <a:lnTo>
                    <a:pt x="2068" y="33"/>
                  </a:lnTo>
                  <a:lnTo>
                    <a:pt x="1113" y="33"/>
                  </a:lnTo>
                  <a:lnTo>
                    <a:pt x="1113" y="0"/>
                  </a:lnTo>
                  <a:lnTo>
                    <a:pt x="1113" y="0"/>
                  </a:lnTo>
                  <a:close/>
                  <a:moveTo>
                    <a:pt x="4449" y="0"/>
                  </a:moveTo>
                  <a:lnTo>
                    <a:pt x="4449" y="33"/>
                  </a:lnTo>
                  <a:lnTo>
                    <a:pt x="5405" y="33"/>
                  </a:lnTo>
                  <a:lnTo>
                    <a:pt x="5405" y="0"/>
                  </a:lnTo>
                  <a:lnTo>
                    <a:pt x="4449" y="0"/>
                  </a:lnTo>
                  <a:lnTo>
                    <a:pt x="4449" y="0"/>
                  </a:lnTo>
                  <a:close/>
                  <a:moveTo>
                    <a:pt x="3337" y="0"/>
                  </a:moveTo>
                  <a:lnTo>
                    <a:pt x="3337" y="33"/>
                  </a:lnTo>
                  <a:lnTo>
                    <a:pt x="4293" y="33"/>
                  </a:lnTo>
                  <a:lnTo>
                    <a:pt x="4293" y="0"/>
                  </a:lnTo>
                  <a:lnTo>
                    <a:pt x="3337" y="0"/>
                  </a:lnTo>
                  <a:lnTo>
                    <a:pt x="3337" y="0"/>
                  </a:lnTo>
                  <a:close/>
                  <a:moveTo>
                    <a:pt x="2225" y="0"/>
                  </a:moveTo>
                  <a:lnTo>
                    <a:pt x="2225" y="33"/>
                  </a:lnTo>
                  <a:lnTo>
                    <a:pt x="3180" y="33"/>
                  </a:lnTo>
                  <a:lnTo>
                    <a:pt x="3180" y="0"/>
                  </a:lnTo>
                  <a:lnTo>
                    <a:pt x="2225" y="0"/>
                  </a:lnTo>
                  <a:lnTo>
                    <a:pt x="2225" y="0"/>
                  </a:lnTo>
                  <a:close/>
                  <a:moveTo>
                    <a:pt x="0" y="0"/>
                  </a:moveTo>
                  <a:lnTo>
                    <a:pt x="0" y="33"/>
                  </a:lnTo>
                  <a:lnTo>
                    <a:pt x="955" y="33"/>
                  </a:lnTo>
                  <a:lnTo>
                    <a:pt x="955" y="0"/>
                  </a:lnTo>
                  <a:lnTo>
                    <a:pt x="0" y="0"/>
                  </a:lnTo>
                  <a:lnTo>
                    <a:pt x="0" y="0"/>
                  </a:lnTo>
                  <a:close/>
                </a:path>
              </a:pathLst>
            </a:custGeom>
            <a:solidFill>
              <a:srgbClr val="A4A7A9">
                <a:alpha val="15000"/>
              </a:srgbClr>
            </a:solidFill>
            <a:ln w="9525">
              <a:noFill/>
              <a:round/>
              <a:headEnd/>
              <a:tailEnd/>
            </a:ln>
          </p:spPr>
          <p:txBody>
            <a:bodyPr vert="horz" wrap="square" lIns="68580" tIns="34290" rIns="68580" bIns="34290" numCol="1" anchor="t" anchorCtr="0" compatLnSpc="1">
              <a:prstTxWarp prst="textNoShape">
                <a:avLst/>
              </a:prstTxWarp>
            </a:bodyPr>
            <a:lstStyle/>
            <a:p>
              <a:endParaRPr lang="en-US" sz="1012"/>
            </a:p>
          </p:txBody>
        </p:sp>
        <p:sp>
          <p:nvSpPr>
            <p:cNvPr id="62" name="Live space"/>
            <p:cNvSpPr/>
            <p:nvPr/>
          </p:nvSpPr>
          <p:spPr>
            <a:xfrm>
              <a:off x="457201" y="1566862"/>
              <a:ext cx="8204454" cy="3023075"/>
            </a:xfrm>
            <a:prstGeom prst="rect">
              <a:avLst/>
            </a:prstGeom>
            <a:noFill/>
            <a:ln w="9525">
              <a:solidFill>
                <a:srgbClr val="B6006A">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49"/>
                </a:spcAft>
              </a:pPr>
              <a:endParaRPr lang="en-US" sz="899">
                <a:solidFill>
                  <a:schemeClr val="bg1"/>
                </a:solidFill>
              </a:endParaRPr>
            </a:p>
          </p:txBody>
        </p:sp>
        <p:sp>
          <p:nvSpPr>
            <p:cNvPr id="63" name="Footnote example"/>
            <p:cNvSpPr txBox="1"/>
            <p:nvPr/>
          </p:nvSpPr>
          <p:spPr>
            <a:xfrm>
              <a:off x="457201" y="4589938"/>
              <a:ext cx="6773186" cy="332399"/>
            </a:xfrm>
            <a:prstGeom prst="rect">
              <a:avLst/>
            </a:prstGeom>
            <a:noFill/>
          </p:spPr>
          <p:txBody>
            <a:bodyPr wrap="square" lIns="0" tIns="0" rIns="0" bIns="0" rtlCol="0" anchor="b">
              <a:spAutoFit/>
            </a:bodyPr>
            <a:lstStyle/>
            <a:p>
              <a:pPr lvl="0">
                <a:lnSpc>
                  <a:spcPct val="90000"/>
                </a:lnSpc>
                <a:defRPr/>
              </a:pPr>
              <a:r>
                <a:rPr lang="en-US" sz="800">
                  <a:solidFill>
                    <a:srgbClr val="A6A6A6"/>
                  </a:solidFill>
                  <a:sym typeface="Trebuchet MS" panose="020B0603020202020204" pitchFamily="34" charset="0"/>
                </a:rPr>
                <a:t>1. xxxx  2. xxxx  3. xxxx</a:t>
              </a:r>
            </a:p>
            <a:p>
              <a:pPr lvl="0">
                <a:lnSpc>
                  <a:spcPct val="90000"/>
                </a:lnSpc>
                <a:defRPr/>
              </a:pPr>
              <a:r>
                <a:rPr lang="en-US" sz="800">
                  <a:solidFill>
                    <a:srgbClr val="A6A6A6"/>
                  </a:solidFill>
                  <a:sym typeface="Trebuchet MS" panose="020B0603020202020204" pitchFamily="34" charset="0"/>
                </a:rPr>
                <a:t>Note: List footnotes in numerical order. Footnote numbers are not bracketed. Use 8pt font. Do not put a period at the end of the note or the source</a:t>
              </a:r>
            </a:p>
            <a:p>
              <a:pPr lvl="0">
                <a:lnSpc>
                  <a:spcPct val="90000"/>
                </a:lnSpc>
                <a:defRPr/>
              </a:pPr>
              <a:r>
                <a:rPr lang="en-US" sz="800">
                  <a:solidFill>
                    <a:srgbClr val="A6A6A6"/>
                  </a:solidFill>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11254560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7.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670273135"/>
              </p:ext>
            </p:extLst>
          </p:nvPr>
        </p:nvGraphicFramePr>
        <p:xfrm>
          <a:off x="1192" y="1196"/>
          <a:ext cx="1190" cy="1191"/>
        </p:xfrm>
        <a:graphic>
          <a:graphicData uri="http://schemas.openxmlformats.org/presentationml/2006/ole">
            <mc:AlternateContent xmlns:mc="http://schemas.openxmlformats.org/markup-compatibility/2006">
              <mc:Choice xmlns:v="urn:schemas-microsoft-com:vml" Requires="v">
                <p:oleObj spid="_x0000_s624650" name="think-cell Slide" r:id="rId6" imgW="270" imgH="270" progId="TCLayout.ActiveDocument.1">
                  <p:embed/>
                </p:oleObj>
              </mc:Choice>
              <mc:Fallback>
                <p:oleObj name="think-cell Slide" r:id="rId6" imgW="270" imgH="270" progId="TCLayout.ActiveDocument.1">
                  <p:embed/>
                  <p:pic>
                    <p:nvPicPr>
                      <p:cNvPr id="3" name="Object 2" hidden="1"/>
                      <p:cNvPicPr/>
                      <p:nvPr/>
                    </p:nvPicPr>
                    <p:blipFill>
                      <a:blip r:embed="rId7"/>
                      <a:stretch>
                        <a:fillRect/>
                      </a:stretch>
                    </p:blipFill>
                    <p:spPr>
                      <a:xfrm>
                        <a:off x="1192" y="1196"/>
                        <a:ext cx="1190" cy="1191"/>
                      </a:xfrm>
                      <a:prstGeom prst="rect">
                        <a:avLst/>
                      </a:prstGeom>
                    </p:spPr>
                  </p:pic>
                </p:oleObj>
              </mc:Fallback>
            </mc:AlternateContent>
          </a:graphicData>
        </a:graphic>
      </p:graphicFrame>
      <p:sp>
        <p:nvSpPr>
          <p:cNvPr id="7" name="JS SlideHeader"/>
          <p:cNvSpPr txBox="1"/>
          <p:nvPr userDrawn="1"/>
        </p:nvSpPr>
        <p:spPr bwMode="white">
          <a:xfrm>
            <a:off x="8375904" y="4738734"/>
            <a:ext cx="285750" cy="184538"/>
          </a:xfrm>
          <a:prstGeom prst="rect">
            <a:avLst/>
          </a:prstGeom>
          <a:noFill/>
        </p:spPr>
        <p:txBody>
          <a:bodyPr wrap="square" lIns="0" tIns="0" rIns="0" bIns="0" rtlCol="0" anchor="b">
            <a:spAutoFit/>
          </a:bodyPr>
          <a:lstStyle/>
          <a:p>
            <a:pPr marL="0" marR="0" indent="0" algn="ct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1199" b="1" i="0" u="none" kern="1200" smtClean="0">
                <a:solidFill>
                  <a:srgbClr val="FF0000"/>
                </a:solidFill>
                <a:latin typeface="Arial" panose="020B0604020202020204" pitchFamily="34" charset="0"/>
                <a:ea typeface="+mn-ea"/>
                <a:cs typeface="+mn-cs"/>
                <a:sym typeface="+mn-lt"/>
              </a:rPr>
              <a:pPr marL="0" marR="0" indent="0" algn="ctr" defTabSz="685149" rtl="0" eaLnBrk="1" fontAlgn="auto" latinLnBrk="0" hangingPunct="1">
                <a:lnSpc>
                  <a:spcPct val="100000"/>
                </a:lnSpc>
                <a:spcBef>
                  <a:spcPts val="0"/>
                </a:spcBef>
                <a:spcAft>
                  <a:spcPts val="0"/>
                </a:spcAft>
                <a:buClrTx/>
                <a:buSzTx/>
                <a:buFontTx/>
                <a:buNone/>
                <a:tabLst/>
                <a:defRPr/>
              </a:pPr>
              <a:t>‹#›</a:t>
            </a:fld>
            <a:endParaRPr lang="en-US" sz="1199" b="1" i="0" u="none" kern="1200">
              <a:solidFill>
                <a:srgbClr val="FF0000"/>
              </a:solidFill>
              <a:latin typeface="Arial" panose="020B0604020202020204" pitchFamily="34" charset="0"/>
              <a:ea typeface="+mn-ea"/>
              <a:cs typeface="+mn-cs"/>
              <a:sym typeface="+mn-lt"/>
            </a:endParaRPr>
          </a:p>
        </p:txBody>
      </p:sp>
      <p:sp>
        <p:nvSpPr>
          <p:cNvPr id="9" name="Copyright" hidden="1"/>
          <p:cNvSpPr txBox="1"/>
          <p:nvPr userDrawn="1"/>
        </p:nvSpPr>
        <p:spPr>
          <a:xfrm rot="16200000">
            <a:off x="7113396" y="2944696"/>
            <a:ext cx="3854047" cy="72584"/>
          </a:xfrm>
          <a:prstGeom prst="rect">
            <a:avLst/>
          </a:prstGeom>
          <a:noFill/>
        </p:spPr>
        <p:txBody>
          <a:bodyPr wrap="square" lIns="0" tIns="0" rIns="0" bIns="0" rtlCol="0" anchor="t">
            <a:spAutoFit/>
          </a:bodyPr>
          <a:lstStyle/>
          <a:p>
            <a:pPr>
              <a:lnSpc>
                <a:spcPct val="90000"/>
              </a:lnSpc>
              <a:spcAft>
                <a:spcPts val="449"/>
              </a:spcAft>
            </a:pPr>
            <a:r>
              <a:rPr lang="en-US" sz="524">
                <a:solidFill>
                  <a:schemeClr val="bg1"/>
                </a:solidFill>
                <a:latin typeface="+mn-lt"/>
                <a:ea typeface="+mn-ea"/>
                <a:cs typeface="+mn-cs"/>
                <a:sym typeface="+mn-lt"/>
              </a:rPr>
              <a:t>Copyright © 2020 by Boston Consulting Group. All rights reserved.</a:t>
            </a:r>
          </a:p>
        </p:txBody>
      </p:sp>
      <p:sp>
        <p:nvSpPr>
          <p:cNvPr id="11" name="Rectangle 10"/>
          <p:cNvSpPr/>
          <p:nvPr userDrawn="1"/>
        </p:nvSpPr>
        <p:spPr bwMode="invGray">
          <a:xfrm>
            <a:off x="1041112" y="3521648"/>
            <a:ext cx="697003" cy="747597"/>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499">
              <a:solidFill>
                <a:prstClr val="white"/>
              </a:solidFill>
              <a:latin typeface="+mn-lt"/>
              <a:ea typeface="+mn-ea"/>
              <a:cs typeface="+mn-cs"/>
              <a:sym typeface="+mn-lt"/>
            </a:endParaRPr>
          </a:p>
        </p:txBody>
      </p:sp>
      <p:sp>
        <p:nvSpPr>
          <p:cNvPr id="12" name="Rectangle 11"/>
          <p:cNvSpPr/>
          <p:nvPr userDrawn="1">
            <p:custDataLst>
              <p:tags r:id="rId4"/>
            </p:custDataLst>
          </p:nvPr>
        </p:nvSpPr>
        <p:spPr>
          <a:xfrm>
            <a:off x="1882112" y="3521648"/>
            <a:ext cx="1177614" cy="1102152"/>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033" tIns="134875" rIns="137033" bIns="137033" numCol="1" spcCol="0" rtlCol="0" fromWordArt="0" anchor="t" anchorCtr="0" forceAA="0" compatLnSpc="1">
            <a:prstTxWarp prst="textNoShape">
              <a:avLst/>
            </a:prstTxWarp>
            <a:noAutofit/>
          </a:bodyPr>
          <a:lstStyle/>
          <a:p>
            <a:pPr>
              <a:lnSpc>
                <a:spcPct val="95000"/>
              </a:lnSpc>
            </a:pPr>
            <a:endParaRPr lang="en-US" sz="899">
              <a:solidFill>
                <a:srgbClr val="FFFFFF"/>
              </a:solidFill>
              <a:latin typeface="+mn-lt"/>
              <a:ea typeface="+mn-ea"/>
              <a:cs typeface="+mn-cs"/>
              <a:sym typeface="+mn-lt"/>
            </a:endParaRPr>
          </a:p>
        </p:txBody>
      </p:sp>
      <p:sp>
        <p:nvSpPr>
          <p:cNvPr id="2" name="TextBox 1"/>
          <p:cNvSpPr txBox="1"/>
          <p:nvPr userDrawn="1"/>
        </p:nvSpPr>
        <p:spPr>
          <a:xfrm>
            <a:off x="472500" y="681029"/>
            <a:ext cx="2586600" cy="2622182"/>
          </a:xfrm>
          <a:prstGeom prst="rect">
            <a:avLst/>
          </a:prstGeom>
          <a:noFill/>
          <a:ln>
            <a:solidFill>
              <a:schemeClr val="bg1"/>
            </a:solidFill>
          </a:ln>
        </p:spPr>
        <p:txBody>
          <a:bodyPr wrap="square" lIns="458576" tIns="350675" rIns="0" bIns="0" rtlCol="0" anchor="t">
            <a:noAutofit/>
          </a:bodyPr>
          <a:lstStyle/>
          <a:p>
            <a:pPr>
              <a:lnSpc>
                <a:spcPct val="90000"/>
              </a:lnSpc>
              <a:spcAft>
                <a:spcPts val="449"/>
              </a:spcAft>
            </a:pPr>
            <a:endParaRPr lang="en-US" sz="4046">
              <a:solidFill>
                <a:schemeClr val="bg1"/>
              </a:solidFill>
              <a:latin typeface="+mn-lt"/>
              <a:ea typeface="+mn-ea"/>
              <a:cs typeface="+mn-cs"/>
              <a:sym typeface="+mn-lt"/>
            </a:endParaRPr>
          </a:p>
        </p:txBody>
      </p:sp>
      <p:sp>
        <p:nvSpPr>
          <p:cNvPr id="10" name="TextBox 1"/>
          <p:cNvSpPr txBox="1"/>
          <p:nvPr userDrawn="1"/>
        </p:nvSpPr>
        <p:spPr>
          <a:xfrm>
            <a:off x="887439" y="837337"/>
            <a:ext cx="1756186" cy="676532"/>
          </a:xfrm>
          <a:prstGeom prst="rect">
            <a:avLst/>
          </a:prstGeom>
          <a:noFill/>
        </p:spPr>
        <p:txBody>
          <a:bodyPr wrap="none" rtlCol="0">
            <a:spAutoFit/>
          </a:bodyPr>
          <a:lstStyle/>
          <a:p>
            <a:pPr algn="ctr" fontAlgn="auto">
              <a:lnSpc>
                <a:spcPct val="95000"/>
              </a:lnSpc>
              <a:spcBef>
                <a:spcPts val="0"/>
              </a:spcBef>
              <a:spcAft>
                <a:spcPts val="0"/>
              </a:spcAft>
            </a:pPr>
            <a:r>
              <a:rPr lang="en-US" sz="3996">
                <a:solidFill>
                  <a:schemeClr val="bg1"/>
                </a:solidFill>
                <a:latin typeface="+mn-lt"/>
                <a:ea typeface="+mn-ea"/>
                <a:cs typeface="+mn-cs"/>
                <a:sym typeface="+mn-lt"/>
              </a:rPr>
              <a:t>Agenda</a:t>
            </a:r>
          </a:p>
        </p:txBody>
      </p:sp>
    </p:spTree>
    <p:extLst>
      <p:ext uri="{BB962C8B-B14F-4D97-AF65-F5344CB8AC3E}">
        <p14:creationId xmlns:p14="http://schemas.microsoft.com/office/powerpoint/2010/main" val="37013073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8.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286485410"/>
              </p:ext>
            </p:extLst>
          </p:nvPr>
        </p:nvGraphicFramePr>
        <p:xfrm>
          <a:off x="1192" y="1196"/>
          <a:ext cx="1190" cy="1191"/>
        </p:xfrm>
        <a:graphic>
          <a:graphicData uri="http://schemas.openxmlformats.org/presentationml/2006/ole">
            <mc:AlternateContent xmlns:mc="http://schemas.openxmlformats.org/markup-compatibility/2006">
              <mc:Choice xmlns:v="urn:schemas-microsoft-com:vml" Requires="v">
                <p:oleObj spid="_x0000_s625674"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192" y="1196"/>
                        <a:ext cx="1190" cy="1191"/>
                      </a:xfrm>
                      <a:prstGeom prst="rect">
                        <a:avLst/>
                      </a:prstGeom>
                    </p:spPr>
                  </p:pic>
                </p:oleObj>
              </mc:Fallback>
            </mc:AlternateContent>
          </a:graphicData>
        </a:graphic>
      </p:graphicFrame>
      <p:sp>
        <p:nvSpPr>
          <p:cNvPr id="7" name="JS SlideHeader"/>
          <p:cNvSpPr txBox="1"/>
          <p:nvPr userDrawn="1"/>
        </p:nvSpPr>
        <p:spPr bwMode="white">
          <a:xfrm>
            <a:off x="8375904" y="4738734"/>
            <a:ext cx="285750" cy="184538"/>
          </a:xfrm>
          <a:prstGeom prst="rect">
            <a:avLst/>
          </a:prstGeom>
          <a:noFill/>
        </p:spPr>
        <p:txBody>
          <a:bodyPr wrap="square" lIns="0" tIns="0" rIns="0" bIns="0" rtlCol="0" anchor="b">
            <a:spAutoFit/>
          </a:bodyPr>
          <a:lstStyle/>
          <a:p>
            <a:pPr marL="0" marR="0" indent="0" algn="ct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1199" b="1" i="0" u="none" kern="1200" smtClean="0">
                <a:solidFill>
                  <a:srgbClr val="FF0000"/>
                </a:solidFill>
                <a:latin typeface="Arial" panose="020B0604020202020204" pitchFamily="34" charset="0"/>
                <a:ea typeface="+mn-ea"/>
                <a:cs typeface="+mn-cs"/>
                <a:sym typeface="+mn-lt"/>
              </a:rPr>
              <a:pPr marL="0" marR="0" indent="0" algn="ctr" defTabSz="685149" rtl="0" eaLnBrk="1" fontAlgn="auto" latinLnBrk="0" hangingPunct="1">
                <a:lnSpc>
                  <a:spcPct val="100000"/>
                </a:lnSpc>
                <a:spcBef>
                  <a:spcPts val="0"/>
                </a:spcBef>
                <a:spcAft>
                  <a:spcPts val="0"/>
                </a:spcAft>
                <a:buClrTx/>
                <a:buSzTx/>
                <a:buFontTx/>
                <a:buNone/>
                <a:tabLst/>
                <a:defRPr/>
              </a:pPr>
              <a:t>‹#›</a:t>
            </a:fld>
            <a:endParaRPr lang="en-US" sz="1199" b="1" i="0" u="none" kern="1200">
              <a:solidFill>
                <a:srgbClr val="FF0000"/>
              </a:solidFill>
              <a:latin typeface="Arial" panose="020B0604020202020204" pitchFamily="34" charset="0"/>
              <a:ea typeface="+mn-ea"/>
              <a:cs typeface="+mn-cs"/>
              <a:sym typeface="+mn-lt"/>
            </a:endParaRPr>
          </a:p>
        </p:txBody>
      </p:sp>
      <p:sp>
        <p:nvSpPr>
          <p:cNvPr id="9" name="Copyright" hidden="1"/>
          <p:cNvSpPr txBox="1"/>
          <p:nvPr userDrawn="1"/>
        </p:nvSpPr>
        <p:spPr>
          <a:xfrm rot="16200000">
            <a:off x="7113396" y="2944696"/>
            <a:ext cx="3854047" cy="72584"/>
          </a:xfrm>
          <a:prstGeom prst="rect">
            <a:avLst/>
          </a:prstGeom>
          <a:noFill/>
        </p:spPr>
        <p:txBody>
          <a:bodyPr wrap="square" lIns="0" tIns="0" rIns="0" bIns="0" rtlCol="0" anchor="t">
            <a:spAutoFit/>
          </a:bodyPr>
          <a:lstStyle/>
          <a:p>
            <a:pPr>
              <a:lnSpc>
                <a:spcPct val="90000"/>
              </a:lnSpc>
              <a:spcAft>
                <a:spcPts val="449"/>
              </a:spcAft>
            </a:pPr>
            <a:r>
              <a:rPr lang="en-US" sz="524">
                <a:solidFill>
                  <a:schemeClr val="bg1"/>
                </a:solidFill>
                <a:latin typeface="+mn-lt"/>
                <a:ea typeface="+mn-ea"/>
                <a:cs typeface="+mn-cs"/>
                <a:sym typeface="+mn-lt"/>
              </a:rPr>
              <a:t>Copyright © 2020 by Boston Consulting Group. All rights reserved.</a:t>
            </a:r>
          </a:p>
        </p:txBody>
      </p:sp>
      <p:sp>
        <p:nvSpPr>
          <p:cNvPr id="10" name="Rectangle 9"/>
          <p:cNvSpPr/>
          <p:nvPr userDrawn="1"/>
        </p:nvSpPr>
        <p:spPr bwMode="white">
          <a:xfrm>
            <a:off x="963557" y="1072090"/>
            <a:ext cx="710754" cy="71141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899">
              <a:solidFill>
                <a:schemeClr val="bg1"/>
              </a:solidFill>
              <a:latin typeface="+mn-lt"/>
              <a:ea typeface="+mn-ea"/>
              <a:cs typeface="+mn-cs"/>
              <a:sym typeface="+mn-lt"/>
            </a:endParaRPr>
          </a:p>
        </p:txBody>
      </p:sp>
      <p:sp>
        <p:nvSpPr>
          <p:cNvPr id="13" name="Rectangle 12"/>
          <p:cNvSpPr/>
          <p:nvPr userDrawn="1"/>
        </p:nvSpPr>
        <p:spPr>
          <a:xfrm>
            <a:off x="963900" y="2002553"/>
            <a:ext cx="7214400" cy="2402523"/>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499">
              <a:solidFill>
                <a:prstClr val="white"/>
              </a:solidFill>
              <a:latin typeface="+mn-lt"/>
              <a:ea typeface="+mn-ea"/>
              <a:cs typeface="+mn-cs"/>
              <a:sym typeface="+mn-lt"/>
            </a:endParaRPr>
          </a:p>
        </p:txBody>
      </p:sp>
    </p:spTree>
    <p:extLst>
      <p:ext uri="{BB962C8B-B14F-4D97-AF65-F5344CB8AC3E}">
        <p14:creationId xmlns:p14="http://schemas.microsoft.com/office/powerpoint/2010/main" val="11918090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9.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3686508706"/>
              </p:ext>
            </p:extLst>
          </p:nvPr>
        </p:nvGraphicFramePr>
        <p:xfrm>
          <a:off x="1192" y="1196"/>
          <a:ext cx="1190" cy="1191"/>
        </p:xfrm>
        <a:graphic>
          <a:graphicData uri="http://schemas.openxmlformats.org/presentationml/2006/ole">
            <mc:AlternateContent xmlns:mc="http://schemas.openxmlformats.org/markup-compatibility/2006">
              <mc:Choice xmlns:v="urn:schemas-microsoft-com:vml" Requires="v">
                <p:oleObj spid="_x0000_s626698"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192" y="1196"/>
                        <a:ext cx="1190" cy="1191"/>
                      </a:xfrm>
                      <a:prstGeom prst="rect">
                        <a:avLst/>
                      </a:prstGeom>
                    </p:spPr>
                  </p:pic>
                </p:oleObj>
              </mc:Fallback>
            </mc:AlternateContent>
          </a:graphicData>
        </a:graphic>
      </p:graphicFrame>
      <p:sp>
        <p:nvSpPr>
          <p:cNvPr id="7" name="JS SlideHeader"/>
          <p:cNvSpPr txBox="1"/>
          <p:nvPr userDrawn="1"/>
        </p:nvSpPr>
        <p:spPr bwMode="white">
          <a:xfrm>
            <a:off x="8375904" y="4738734"/>
            <a:ext cx="285750" cy="184538"/>
          </a:xfrm>
          <a:prstGeom prst="rect">
            <a:avLst/>
          </a:prstGeom>
          <a:noFill/>
        </p:spPr>
        <p:txBody>
          <a:bodyPr wrap="square" lIns="0" tIns="0" rIns="0" bIns="0" rtlCol="0" anchor="b">
            <a:spAutoFit/>
          </a:bodyPr>
          <a:lstStyle/>
          <a:p>
            <a:pPr marL="0" marR="0" indent="0" algn="ct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1199" b="1" i="0" u="none" kern="1200" smtClean="0">
                <a:solidFill>
                  <a:srgbClr val="FF0000"/>
                </a:solidFill>
                <a:latin typeface="Arial" panose="020B0604020202020204" pitchFamily="34" charset="0"/>
                <a:ea typeface="+mn-ea"/>
                <a:cs typeface="+mn-cs"/>
                <a:sym typeface="+mn-lt"/>
              </a:rPr>
              <a:pPr marL="0" marR="0" indent="0" algn="ctr" defTabSz="685149" rtl="0" eaLnBrk="1" fontAlgn="auto" latinLnBrk="0" hangingPunct="1">
                <a:lnSpc>
                  <a:spcPct val="100000"/>
                </a:lnSpc>
                <a:spcBef>
                  <a:spcPts val="0"/>
                </a:spcBef>
                <a:spcAft>
                  <a:spcPts val="0"/>
                </a:spcAft>
                <a:buClrTx/>
                <a:buSzTx/>
                <a:buFontTx/>
                <a:buNone/>
                <a:tabLst/>
                <a:defRPr/>
              </a:pPr>
              <a:t>‹#›</a:t>
            </a:fld>
            <a:endParaRPr lang="en-US" sz="1199" b="1" i="0" u="none" kern="1200">
              <a:solidFill>
                <a:srgbClr val="FF0000"/>
              </a:solidFill>
              <a:latin typeface="Arial" panose="020B0604020202020204" pitchFamily="34" charset="0"/>
              <a:ea typeface="+mn-ea"/>
              <a:cs typeface="+mn-cs"/>
              <a:sym typeface="+mn-lt"/>
            </a:endParaRPr>
          </a:p>
        </p:txBody>
      </p:sp>
      <p:sp>
        <p:nvSpPr>
          <p:cNvPr id="9" name="Copyright" hidden="1"/>
          <p:cNvSpPr txBox="1"/>
          <p:nvPr userDrawn="1"/>
        </p:nvSpPr>
        <p:spPr>
          <a:xfrm rot="16200000">
            <a:off x="7113396" y="2944696"/>
            <a:ext cx="3854047" cy="72584"/>
          </a:xfrm>
          <a:prstGeom prst="rect">
            <a:avLst/>
          </a:prstGeom>
          <a:noFill/>
        </p:spPr>
        <p:txBody>
          <a:bodyPr wrap="square" lIns="0" tIns="0" rIns="0" bIns="0" rtlCol="0" anchor="t">
            <a:spAutoFit/>
          </a:bodyPr>
          <a:lstStyle/>
          <a:p>
            <a:pPr>
              <a:lnSpc>
                <a:spcPct val="90000"/>
              </a:lnSpc>
              <a:spcAft>
                <a:spcPts val="449"/>
              </a:spcAft>
            </a:pPr>
            <a:r>
              <a:rPr lang="en-US" sz="524">
                <a:solidFill>
                  <a:schemeClr val="bg1"/>
                </a:solidFill>
                <a:latin typeface="+mn-lt"/>
                <a:ea typeface="+mn-ea"/>
                <a:cs typeface="+mn-cs"/>
                <a:sym typeface="+mn-lt"/>
              </a:rPr>
              <a:t>Copyright © 2020 by Boston Consulting Group. All rights reserved.</a:t>
            </a:r>
          </a:p>
        </p:txBody>
      </p:sp>
      <p:sp>
        <p:nvSpPr>
          <p:cNvPr id="10" name="Title 1"/>
          <p:cNvSpPr txBox="1">
            <a:spLocks/>
          </p:cNvSpPr>
          <p:nvPr userDrawn="1"/>
        </p:nvSpPr>
        <p:spPr>
          <a:xfrm>
            <a:off x="472503" y="467533"/>
            <a:ext cx="5392499" cy="345992"/>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498">
                <a:solidFill>
                  <a:schemeClr val="bg1"/>
                </a:solidFill>
                <a:latin typeface="+mn-lt"/>
                <a:ea typeface="+mn-ea"/>
                <a:cs typeface="+mn-cs"/>
                <a:sym typeface="+mn-lt"/>
              </a:rPr>
              <a:t>Agenda</a:t>
            </a:r>
          </a:p>
        </p:txBody>
      </p:sp>
      <p:cxnSp>
        <p:nvCxnSpPr>
          <p:cNvPr id="13" name="Straight Connector 12"/>
          <p:cNvCxnSpPr/>
          <p:nvPr userDrawn="1"/>
        </p:nvCxnSpPr>
        <p:spPr bwMode="white">
          <a:xfrm>
            <a:off x="464174" y="905338"/>
            <a:ext cx="8682228"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90952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2174376474"/>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63498"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13" name="Freeform 12"/>
          <p:cNvSpPr/>
          <p:nvPr/>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17" name="Freeform 12"/>
          <p:cNvSpPr/>
          <p:nvPr userDrawn="1"/>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20" name="JS SlideHeader"/>
          <p:cNvSpPr txBox="1"/>
          <p:nvPr userDrawn="1"/>
        </p:nvSpPr>
        <p:spPr>
          <a:xfrm>
            <a:off x="457200" y="2505561"/>
            <a:ext cx="2129850" cy="181909"/>
          </a:xfrm>
          <a:prstGeom prst="rect">
            <a:avLst/>
          </a:prstGeom>
          <a:noFill/>
        </p:spPr>
        <p:txBody>
          <a:bodyPr wrap="square" lIns="0" tIns="0" rIns="0" bIns="0" rtlCol="0" anchor="ctr">
            <a:spAutoFit/>
          </a:bodyPr>
          <a:lstStyle/>
          <a:p>
            <a:pPr marL="0" indent="0" algn="ctr">
              <a:lnSpc>
                <a:spcPct val="106000"/>
              </a:lnSpc>
              <a:spcAft>
                <a:spcPts val="525"/>
              </a:spcAft>
              <a:buFontTx/>
              <a:buNone/>
            </a:pPr>
            <a:r>
              <a:rPr lang="en-US" sz="1200" b="1" i="0" u="none">
                <a:solidFill>
                  <a:srgbClr val="FF0000"/>
                </a:solidFill>
                <a:latin typeface="Arial" panose="020B0604020202020204" pitchFamily="34" charset="0"/>
                <a:ea typeface="+mn-ea"/>
                <a:cs typeface="+mn-cs"/>
                <a:sym typeface="+mn-lt"/>
              </a:rPr>
              <a:t>Table of contents</a:t>
            </a:r>
          </a:p>
        </p:txBody>
      </p:sp>
      <p:sp>
        <p:nvSpPr>
          <p:cNvPr id="24"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9" name="TextBox 18"/>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331478" y="2692554"/>
            <a:ext cx="1023938" cy="2539571"/>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085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2625158152"/>
              </p:ext>
            </p:extLst>
          </p:nvPr>
        </p:nvGraphicFramePr>
        <p:xfrm>
          <a:off x="1192" y="1196"/>
          <a:ext cx="1190" cy="1191"/>
        </p:xfrm>
        <a:graphic>
          <a:graphicData uri="http://schemas.openxmlformats.org/presentationml/2006/ole">
            <mc:AlternateContent xmlns:mc="http://schemas.openxmlformats.org/markup-compatibility/2006">
              <mc:Choice xmlns:v="urn:schemas-microsoft-com:vml" Requires="v">
                <p:oleObj spid="_x0000_s627722"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6"/>
                        <a:ext cx="1190" cy="1191"/>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2753305" y="2"/>
            <a:ext cx="312713" cy="5148263"/>
          </a:xfrm>
          <a:prstGeom prst="rect">
            <a:avLst/>
          </a:prstGeom>
        </p:spPr>
      </p:pic>
      <p:sp>
        <p:nvSpPr>
          <p:cNvPr id="13" name="Rectangle 12"/>
          <p:cNvSpPr/>
          <p:nvPr userDrawn="1"/>
        </p:nvSpPr>
        <p:spPr bwMode="white">
          <a:xfrm>
            <a:off x="3060573" y="-982"/>
            <a:ext cx="6083428" cy="514924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899">
              <a:solidFill>
                <a:schemeClr val="bg1"/>
              </a:solidFill>
              <a:latin typeface="+mn-lt"/>
              <a:ea typeface="+mn-ea"/>
              <a:cs typeface="+mn-cs"/>
              <a:sym typeface="+mn-lt"/>
            </a:endParaRPr>
          </a:p>
        </p:txBody>
      </p:sp>
      <p:sp>
        <p:nvSpPr>
          <p:cNvPr id="16"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460"/>
            <a:ext cx="285750" cy="115288"/>
          </a:xfrm>
          <a:prstGeom prst="rect">
            <a:avLst/>
          </a:prstGeom>
          <a:noFill/>
        </p:spPr>
        <p:txBody>
          <a:bodyPr wrap="square" lIns="0" tIns="0" rIns="0" bIns="0" rtlCol="0" anchor="b">
            <a:spAutoFit/>
          </a:bodyPr>
          <a:lstStyle/>
          <a:p>
            <a:pPr marL="0" marR="0" indent="0" algn="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749" kern="1200" smtClean="0">
                <a:solidFill>
                  <a:schemeClr val="bg1">
                    <a:lumMod val="50000"/>
                  </a:schemeClr>
                </a:solidFill>
                <a:latin typeface="+mn-lt"/>
                <a:ea typeface="+mn-ea"/>
                <a:cs typeface="+mn-cs"/>
                <a:sym typeface="+mn-lt"/>
              </a:rPr>
              <a:pPr marL="0" marR="0" indent="0" algn="r" defTabSz="685149" rtl="0" eaLnBrk="1" fontAlgn="auto" latinLnBrk="0" hangingPunct="1">
                <a:lnSpc>
                  <a:spcPct val="100000"/>
                </a:lnSpc>
                <a:spcBef>
                  <a:spcPts val="0"/>
                </a:spcBef>
                <a:spcAft>
                  <a:spcPts val="0"/>
                </a:spcAft>
                <a:buClrTx/>
                <a:buSzTx/>
                <a:buFontTx/>
                <a:buNone/>
                <a:tabLst/>
                <a:defRPr/>
              </a:pPr>
              <a:t>‹#›</a:t>
            </a:fld>
            <a:endParaRPr lang="en-US" sz="749" kern="1200">
              <a:solidFill>
                <a:schemeClr val="bg1">
                  <a:lumMod val="50000"/>
                </a:schemeClr>
              </a:solidFill>
              <a:latin typeface="+mn-lt"/>
              <a:ea typeface="+mn-ea"/>
              <a:cs typeface="+mn-cs"/>
              <a:sym typeface="+mn-lt"/>
            </a:endParaRPr>
          </a:p>
        </p:txBody>
      </p:sp>
      <p:sp>
        <p:nvSpPr>
          <p:cNvPr id="17" name="TextBox 16"/>
          <p:cNvSpPr txBox="1"/>
          <p:nvPr userDrawn="1"/>
        </p:nvSpPr>
        <p:spPr>
          <a:xfrm>
            <a:off x="472504" y="2408016"/>
            <a:ext cx="1160357" cy="332142"/>
          </a:xfrm>
          <a:prstGeom prst="rect">
            <a:avLst/>
          </a:prstGeom>
          <a:noFill/>
        </p:spPr>
        <p:txBody>
          <a:bodyPr wrap="square" lIns="0" tIns="0" rIns="0" bIns="0" rtlCol="0" anchor="t">
            <a:spAutoFit/>
          </a:bodyPr>
          <a:lstStyle/>
          <a:p>
            <a:pPr>
              <a:lnSpc>
                <a:spcPct val="90000"/>
              </a:lnSpc>
              <a:spcAft>
                <a:spcPts val="449"/>
              </a:spcAft>
            </a:pPr>
            <a:r>
              <a:rPr lang="en-US" sz="2398">
                <a:solidFill>
                  <a:schemeClr val="bg1"/>
                </a:solidFill>
                <a:latin typeface="+mn-lt"/>
                <a:ea typeface="+mn-ea"/>
                <a:cs typeface="+mn-cs"/>
                <a:sym typeface="+mn-lt"/>
              </a:rPr>
              <a:t>Agenda</a:t>
            </a:r>
          </a:p>
        </p:txBody>
      </p:sp>
    </p:spTree>
    <p:extLst>
      <p:ext uri="{BB962C8B-B14F-4D97-AF65-F5344CB8AC3E}">
        <p14:creationId xmlns:p14="http://schemas.microsoft.com/office/powerpoint/2010/main" val="3761086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37464454"/>
              </p:ext>
            </p:extLst>
          </p:nvPr>
        </p:nvGraphicFramePr>
        <p:xfrm>
          <a:off x="1192" y="1196"/>
          <a:ext cx="1190" cy="1191"/>
        </p:xfrm>
        <a:graphic>
          <a:graphicData uri="http://schemas.openxmlformats.org/presentationml/2006/ole">
            <mc:AlternateContent xmlns:mc="http://schemas.openxmlformats.org/markup-compatibility/2006">
              <mc:Choice xmlns:v="urn:schemas-microsoft-com:vml" Requires="v">
                <p:oleObj spid="_x0000_s628746"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6"/>
                        <a:ext cx="1190" cy="1191"/>
                      </a:xfrm>
                      <a:prstGeom prst="rect">
                        <a:avLst/>
                      </a:prstGeom>
                    </p:spPr>
                  </p:pic>
                </p:oleObj>
              </mc:Fallback>
            </mc:AlternateContent>
          </a:graphicData>
        </a:graphic>
      </p:graphicFrame>
      <p:sp>
        <p:nvSpPr>
          <p:cNvPr id="5"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Rectangle 7"/>
          <p:cNvSpPr/>
          <p:nvPr userDrawn="1"/>
        </p:nvSpPr>
        <p:spPr bwMode="invGray">
          <a:xfrm>
            <a:off x="1041112" y="3521648"/>
            <a:ext cx="697003" cy="747597"/>
          </a:xfrm>
          <a:prstGeom prst="rect">
            <a:avLst/>
          </a:prstGeom>
          <a:noFill/>
          <a:ln w="9525">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499">
              <a:solidFill>
                <a:prstClr val="white"/>
              </a:solidFill>
              <a:latin typeface="+mn-lt"/>
              <a:ea typeface="+mn-ea"/>
              <a:cs typeface="+mn-cs"/>
              <a:sym typeface="+mn-lt"/>
            </a:endParaRPr>
          </a:p>
        </p:txBody>
      </p:sp>
      <p:sp>
        <p:nvSpPr>
          <p:cNvPr id="10" name="Rectangle 9"/>
          <p:cNvSpPr/>
          <p:nvPr userDrawn="1">
            <p:custDataLst>
              <p:tags r:id="rId3"/>
            </p:custDataLst>
          </p:nvPr>
        </p:nvSpPr>
        <p:spPr>
          <a:xfrm>
            <a:off x="1882112" y="3521648"/>
            <a:ext cx="1177614" cy="1102152"/>
          </a:xfrm>
          <a:prstGeom prst="rect">
            <a:avLst/>
          </a:prstGeom>
          <a:noFill/>
          <a:ln w="9525" cmpd="sng">
            <a:solidFill>
              <a:srgbClr val="002D3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033" tIns="134875" rIns="137033" bIns="137033" numCol="1" spcCol="0" rtlCol="0" fromWordArt="0" anchor="t" anchorCtr="0" forceAA="0" compatLnSpc="1">
            <a:prstTxWarp prst="textNoShape">
              <a:avLst/>
            </a:prstTxWarp>
            <a:noAutofit/>
          </a:bodyPr>
          <a:lstStyle/>
          <a:p>
            <a:pPr>
              <a:lnSpc>
                <a:spcPct val="95000"/>
              </a:lnSpc>
            </a:pPr>
            <a:endParaRPr lang="en-US" sz="899">
              <a:solidFill>
                <a:srgbClr val="FFFFFF"/>
              </a:solidFill>
              <a:latin typeface="+mn-lt"/>
              <a:ea typeface="+mn-ea"/>
              <a:cs typeface="+mn-cs"/>
              <a:sym typeface="+mn-lt"/>
            </a:endParaRPr>
          </a:p>
        </p:txBody>
      </p:sp>
      <p:sp>
        <p:nvSpPr>
          <p:cNvPr id="11" name="TextBox 10"/>
          <p:cNvSpPr txBox="1"/>
          <p:nvPr userDrawn="1"/>
        </p:nvSpPr>
        <p:spPr>
          <a:xfrm>
            <a:off x="472500" y="681028"/>
            <a:ext cx="2586600" cy="2622182"/>
          </a:xfrm>
          <a:prstGeom prst="rect">
            <a:avLst/>
          </a:prstGeom>
          <a:noFill/>
          <a:ln>
            <a:solidFill>
              <a:srgbClr val="002D3F"/>
            </a:solidFill>
          </a:ln>
        </p:spPr>
        <p:txBody>
          <a:bodyPr wrap="square" lIns="458576" tIns="350675" rIns="0" bIns="0" rtlCol="0" anchor="t">
            <a:noAutofit/>
          </a:bodyPr>
          <a:lstStyle/>
          <a:p>
            <a:pPr>
              <a:lnSpc>
                <a:spcPct val="90000"/>
              </a:lnSpc>
              <a:spcAft>
                <a:spcPts val="449"/>
              </a:spcAft>
            </a:pPr>
            <a:endParaRPr lang="en-US" sz="4046">
              <a:solidFill>
                <a:schemeClr val="accent4"/>
              </a:solidFill>
              <a:latin typeface="+mn-lt"/>
              <a:ea typeface="+mn-ea"/>
              <a:cs typeface="+mn-cs"/>
              <a:sym typeface="+mn-lt"/>
            </a:endParaRPr>
          </a:p>
        </p:txBody>
      </p:sp>
      <p:sp>
        <p:nvSpPr>
          <p:cNvPr id="9" name="TextBox 1"/>
          <p:cNvSpPr txBox="1"/>
          <p:nvPr userDrawn="1"/>
        </p:nvSpPr>
        <p:spPr>
          <a:xfrm>
            <a:off x="887439" y="837337"/>
            <a:ext cx="1756186" cy="676532"/>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3996">
                <a:solidFill>
                  <a:srgbClr val="002D3F"/>
                </a:solidFill>
                <a:latin typeface="+mn-lt"/>
                <a:ea typeface="+mn-ea"/>
                <a:cs typeface="+mn-cs"/>
                <a:sym typeface="+mn-lt"/>
              </a:rPr>
              <a:t>Agenda</a:t>
            </a:r>
          </a:p>
        </p:txBody>
      </p:sp>
    </p:spTree>
    <p:extLst>
      <p:ext uri="{BB962C8B-B14F-4D97-AF65-F5344CB8AC3E}">
        <p14:creationId xmlns:p14="http://schemas.microsoft.com/office/powerpoint/2010/main" val="33459283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531868322"/>
              </p:ext>
            </p:extLst>
          </p:nvPr>
        </p:nvGraphicFramePr>
        <p:xfrm>
          <a:off x="1192" y="1196"/>
          <a:ext cx="1190" cy="1191"/>
        </p:xfrm>
        <a:graphic>
          <a:graphicData uri="http://schemas.openxmlformats.org/presentationml/2006/ole">
            <mc:AlternateContent xmlns:mc="http://schemas.openxmlformats.org/markup-compatibility/2006">
              <mc:Choice xmlns:v="urn:schemas-microsoft-com:vml" Requires="v">
                <p:oleObj spid="_x0000_s629770"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6"/>
                        <a:ext cx="1190" cy="1191"/>
                      </a:xfrm>
                      <a:prstGeom prst="rect">
                        <a:avLst/>
                      </a:prstGeom>
                    </p:spPr>
                  </p:pic>
                </p:oleObj>
              </mc:Fallback>
            </mc:AlternateContent>
          </a:graphicData>
        </a:graphic>
      </p:graphicFrame>
      <p:sp>
        <p:nvSpPr>
          <p:cNvPr id="5"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Rectangle 7"/>
          <p:cNvSpPr/>
          <p:nvPr userDrawn="1"/>
        </p:nvSpPr>
        <p:spPr bwMode="white">
          <a:xfrm>
            <a:off x="963557" y="1072090"/>
            <a:ext cx="710754" cy="711412"/>
          </a:xfrm>
          <a:prstGeom prst="rect">
            <a:avLst/>
          </a:prstGeom>
          <a:noFill/>
          <a:ln w="9525">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899">
              <a:solidFill>
                <a:schemeClr val="bg1"/>
              </a:solidFill>
              <a:latin typeface="+mn-lt"/>
              <a:ea typeface="+mn-ea"/>
              <a:cs typeface="+mn-cs"/>
              <a:sym typeface="+mn-lt"/>
            </a:endParaRPr>
          </a:p>
        </p:txBody>
      </p:sp>
      <p:sp>
        <p:nvSpPr>
          <p:cNvPr id="10" name="Rectangle 9"/>
          <p:cNvSpPr/>
          <p:nvPr userDrawn="1"/>
        </p:nvSpPr>
        <p:spPr>
          <a:xfrm>
            <a:off x="963900" y="2002553"/>
            <a:ext cx="7214400" cy="2402523"/>
          </a:xfrm>
          <a:prstGeom prst="rect">
            <a:avLst/>
          </a:prstGeom>
          <a:noFill/>
          <a:ln w="9525">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499">
              <a:solidFill>
                <a:prstClr val="white"/>
              </a:solidFill>
              <a:latin typeface="+mn-lt"/>
              <a:ea typeface="+mn-ea"/>
              <a:cs typeface="+mn-cs"/>
              <a:sym typeface="+mn-lt"/>
            </a:endParaRPr>
          </a:p>
        </p:txBody>
      </p:sp>
    </p:spTree>
    <p:extLst>
      <p:ext uri="{BB962C8B-B14F-4D97-AF65-F5344CB8AC3E}">
        <p14:creationId xmlns:p14="http://schemas.microsoft.com/office/powerpoint/2010/main" val="20882528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785488106"/>
              </p:ext>
            </p:extLst>
          </p:nvPr>
        </p:nvGraphicFramePr>
        <p:xfrm>
          <a:off x="1192" y="1196"/>
          <a:ext cx="1190" cy="1191"/>
        </p:xfrm>
        <a:graphic>
          <a:graphicData uri="http://schemas.openxmlformats.org/presentationml/2006/ole">
            <mc:AlternateContent xmlns:mc="http://schemas.openxmlformats.org/markup-compatibility/2006">
              <mc:Choice xmlns:v="urn:schemas-microsoft-com:vml" Requires="v">
                <p:oleObj spid="_x0000_s630794"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6"/>
                        <a:ext cx="1190" cy="1191"/>
                      </a:xfrm>
                      <a:prstGeom prst="rect">
                        <a:avLst/>
                      </a:prstGeom>
                    </p:spPr>
                  </p:pic>
                </p:oleObj>
              </mc:Fallback>
            </mc:AlternateContent>
          </a:graphicData>
        </a:graphic>
      </p:graphicFrame>
      <p:sp>
        <p:nvSpPr>
          <p:cNvPr id="5"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7" name="Title 1"/>
          <p:cNvSpPr txBox="1">
            <a:spLocks/>
          </p:cNvSpPr>
          <p:nvPr userDrawn="1"/>
        </p:nvSpPr>
        <p:spPr>
          <a:xfrm>
            <a:off x="472503" y="467533"/>
            <a:ext cx="5392499" cy="345992"/>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498">
                <a:solidFill>
                  <a:srgbClr val="002D3F"/>
                </a:solidFill>
                <a:latin typeface="+mn-lt"/>
                <a:ea typeface="+mn-ea"/>
                <a:cs typeface="+mn-cs"/>
                <a:sym typeface="+mn-lt"/>
              </a:rPr>
              <a:t>Agenda</a:t>
            </a:r>
          </a:p>
        </p:txBody>
      </p:sp>
      <p:cxnSp>
        <p:nvCxnSpPr>
          <p:cNvPr id="9" name="Straight Connector 8"/>
          <p:cNvCxnSpPr/>
          <p:nvPr userDrawn="1"/>
        </p:nvCxnSpPr>
        <p:spPr bwMode="white">
          <a:xfrm>
            <a:off x="464174" y="905338"/>
            <a:ext cx="8682228" cy="0"/>
          </a:xfrm>
          <a:prstGeom prst="line">
            <a:avLst/>
          </a:prstGeom>
          <a:ln w="9525" cmpd="sng">
            <a:solidFill>
              <a:srgbClr val="002D3F"/>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24412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1182187013"/>
              </p:ext>
            </p:extLst>
          </p:nvPr>
        </p:nvGraphicFramePr>
        <p:xfrm>
          <a:off x="1192" y="1196"/>
          <a:ext cx="1190" cy="1191"/>
        </p:xfrm>
        <a:graphic>
          <a:graphicData uri="http://schemas.openxmlformats.org/presentationml/2006/ole">
            <mc:AlternateContent xmlns:mc="http://schemas.openxmlformats.org/markup-compatibility/2006">
              <mc:Choice xmlns:v="urn:schemas-microsoft-com:vml" Requires="v">
                <p:oleObj spid="_x0000_s631818"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6"/>
                        <a:ext cx="1190" cy="1191"/>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2753305" y="2"/>
            <a:ext cx="312713" cy="5148263"/>
          </a:xfrm>
          <a:prstGeom prst="rect">
            <a:avLst/>
          </a:prstGeom>
        </p:spPr>
      </p:pic>
      <p:sp>
        <p:nvSpPr>
          <p:cNvPr id="26" name="Rectangle 25"/>
          <p:cNvSpPr/>
          <p:nvPr userDrawn="1"/>
        </p:nvSpPr>
        <p:spPr bwMode="ltGray">
          <a:xfrm>
            <a:off x="3060573" y="-982"/>
            <a:ext cx="6083428" cy="51492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899">
              <a:solidFill>
                <a:schemeClr val="bg1"/>
              </a:solidFill>
              <a:latin typeface="+mn-lt"/>
              <a:ea typeface="+mn-ea"/>
              <a:cs typeface="+mn-cs"/>
              <a:sym typeface="+mn-lt"/>
            </a:endParaRPr>
          </a:p>
        </p:txBody>
      </p:sp>
      <p:sp>
        <p:nvSpPr>
          <p:cNvPr id="29"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28" name="TextBox 27"/>
          <p:cNvSpPr txBox="1"/>
          <p:nvPr userDrawn="1"/>
        </p:nvSpPr>
        <p:spPr>
          <a:xfrm>
            <a:off x="8375904" y="4808460"/>
            <a:ext cx="285750" cy="115288"/>
          </a:xfrm>
          <a:prstGeom prst="rect">
            <a:avLst/>
          </a:prstGeom>
          <a:noFill/>
        </p:spPr>
        <p:txBody>
          <a:bodyPr wrap="square" lIns="0" tIns="0" rIns="0" bIns="0" rtlCol="0" anchor="b">
            <a:spAutoFit/>
          </a:bodyPr>
          <a:lstStyle/>
          <a:p>
            <a:pPr marL="0" marR="0" indent="0" algn="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749" kern="1200" smtClean="0">
                <a:solidFill>
                  <a:schemeClr val="bg1">
                    <a:lumMod val="50000"/>
                  </a:schemeClr>
                </a:solidFill>
                <a:latin typeface="+mn-lt"/>
                <a:ea typeface="+mn-ea"/>
                <a:cs typeface="+mn-cs"/>
                <a:sym typeface="+mn-lt"/>
              </a:rPr>
              <a:pPr marL="0" marR="0" indent="0" algn="r" defTabSz="685149" rtl="0" eaLnBrk="1" fontAlgn="auto" latinLnBrk="0" hangingPunct="1">
                <a:lnSpc>
                  <a:spcPct val="100000"/>
                </a:lnSpc>
                <a:spcBef>
                  <a:spcPts val="0"/>
                </a:spcBef>
                <a:spcAft>
                  <a:spcPts val="0"/>
                </a:spcAft>
                <a:buClrTx/>
                <a:buSzTx/>
                <a:buFontTx/>
                <a:buNone/>
                <a:tabLst/>
                <a:defRPr/>
              </a:pPr>
              <a:t>‹#›</a:t>
            </a:fld>
            <a:endParaRPr lang="en-US" sz="749" kern="1200">
              <a:solidFill>
                <a:schemeClr val="bg1">
                  <a:lumMod val="50000"/>
                </a:schemeClr>
              </a:solidFill>
              <a:latin typeface="+mn-lt"/>
              <a:ea typeface="+mn-ea"/>
              <a:cs typeface="+mn-cs"/>
              <a:sym typeface="+mn-lt"/>
            </a:endParaRPr>
          </a:p>
        </p:txBody>
      </p:sp>
      <p:sp>
        <p:nvSpPr>
          <p:cNvPr id="10" name="TextBox 9"/>
          <p:cNvSpPr txBox="1"/>
          <p:nvPr userDrawn="1"/>
        </p:nvSpPr>
        <p:spPr>
          <a:xfrm>
            <a:off x="472504" y="2448877"/>
            <a:ext cx="870785" cy="249171"/>
          </a:xfrm>
          <a:prstGeom prst="rect">
            <a:avLst/>
          </a:prstGeom>
          <a:noFill/>
        </p:spPr>
        <p:txBody>
          <a:bodyPr wrap="square" lIns="0" tIns="0" rIns="0" bIns="0" rtlCol="0" anchor="t">
            <a:spAutoFit/>
          </a:bodyPr>
          <a:lstStyle/>
          <a:p>
            <a:pPr>
              <a:lnSpc>
                <a:spcPct val="90000"/>
              </a:lnSpc>
              <a:spcAft>
                <a:spcPts val="449"/>
              </a:spcAft>
            </a:pPr>
            <a:r>
              <a:rPr lang="en-US" sz="1799">
                <a:solidFill>
                  <a:schemeClr val="bg1"/>
                </a:solidFill>
                <a:latin typeface="+mn-lt"/>
                <a:ea typeface="+mn-ea"/>
                <a:cs typeface="+mn-cs"/>
                <a:sym typeface="+mn-lt"/>
              </a:rPr>
              <a:t>Agenda</a:t>
            </a:r>
          </a:p>
        </p:txBody>
      </p:sp>
    </p:spTree>
    <p:extLst>
      <p:ext uri="{BB962C8B-B14F-4D97-AF65-F5344CB8AC3E}">
        <p14:creationId xmlns:p14="http://schemas.microsoft.com/office/powerpoint/2010/main" val="22856088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2340632864"/>
              </p:ext>
            </p:extLst>
          </p:nvPr>
        </p:nvGraphicFramePr>
        <p:xfrm>
          <a:off x="1192" y="1196"/>
          <a:ext cx="1190" cy="1191"/>
        </p:xfrm>
        <a:graphic>
          <a:graphicData uri="http://schemas.openxmlformats.org/presentationml/2006/ole">
            <mc:AlternateContent xmlns:mc="http://schemas.openxmlformats.org/markup-compatibility/2006">
              <mc:Choice xmlns:v="urn:schemas-microsoft-com:vml" Requires="v">
                <p:oleObj spid="_x0000_s632842"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6"/>
                        <a:ext cx="1190" cy="1191"/>
                      </a:xfrm>
                      <a:prstGeom prst="rect">
                        <a:avLst/>
                      </a:prstGeom>
                    </p:spPr>
                  </p:pic>
                </p:oleObj>
              </mc:Fallback>
            </mc:AlternateContent>
          </a:graphicData>
        </a:graphic>
      </p:graphicFrame>
      <p:sp>
        <p:nvSpPr>
          <p:cNvPr id="13" name="Freeform 12"/>
          <p:cNvSpPr/>
          <p:nvPr/>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49"/>
              </a:spcAft>
            </a:pPr>
            <a:endParaRPr lang="en-US" sz="899">
              <a:solidFill>
                <a:prstClr val="white"/>
              </a:solidFill>
              <a:latin typeface="+mn-lt"/>
              <a:ea typeface="+mn-ea"/>
              <a:cs typeface="+mn-cs"/>
              <a:sym typeface="+mn-lt"/>
            </a:endParaRPr>
          </a:p>
        </p:txBody>
      </p:sp>
      <p:sp>
        <p:nvSpPr>
          <p:cNvPr id="17" name="Freeform 12"/>
          <p:cNvSpPr/>
          <p:nvPr userDrawn="1"/>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49"/>
              </a:spcAft>
            </a:pPr>
            <a:endParaRPr lang="en-US" sz="899">
              <a:solidFill>
                <a:prstClr val="white"/>
              </a:solidFill>
              <a:latin typeface="+mn-lt"/>
              <a:ea typeface="+mn-ea"/>
              <a:cs typeface="+mn-cs"/>
              <a:sym typeface="+mn-lt"/>
            </a:endParaRPr>
          </a:p>
        </p:txBody>
      </p:sp>
      <p:sp>
        <p:nvSpPr>
          <p:cNvPr id="20" name="JS SlideHeader"/>
          <p:cNvSpPr txBox="1"/>
          <p:nvPr userDrawn="1"/>
        </p:nvSpPr>
        <p:spPr>
          <a:xfrm>
            <a:off x="457200" y="2505626"/>
            <a:ext cx="2129850" cy="181781"/>
          </a:xfrm>
          <a:prstGeom prst="rect">
            <a:avLst/>
          </a:prstGeom>
          <a:noFill/>
        </p:spPr>
        <p:txBody>
          <a:bodyPr wrap="square" lIns="0" tIns="0" rIns="0" bIns="0" rtlCol="0" anchor="ctr">
            <a:spAutoFit/>
          </a:bodyPr>
          <a:lstStyle/>
          <a:p>
            <a:pPr marL="0" indent="0" algn="ctr">
              <a:lnSpc>
                <a:spcPct val="106000"/>
              </a:lnSpc>
              <a:spcAft>
                <a:spcPts val="524"/>
              </a:spcAft>
              <a:buFontTx/>
              <a:buNone/>
            </a:pPr>
            <a:r>
              <a:rPr lang="en-US" sz="1199" b="1" i="0" u="none">
                <a:solidFill>
                  <a:srgbClr val="FF0000"/>
                </a:solidFill>
                <a:latin typeface="Arial" panose="020B0604020202020204" pitchFamily="34" charset="0"/>
                <a:ea typeface="+mn-ea"/>
                <a:cs typeface="+mn-cs"/>
                <a:sym typeface="+mn-lt"/>
              </a:rPr>
              <a:t>Table of contents</a:t>
            </a:r>
          </a:p>
        </p:txBody>
      </p:sp>
      <p:sp>
        <p:nvSpPr>
          <p:cNvPr id="24" name="Copyright" hidden="1"/>
          <p:cNvSpPr txBox="1"/>
          <p:nvPr userDrawn="1"/>
        </p:nvSpPr>
        <p:spPr>
          <a:xfrm rot="16200000">
            <a:off x="7113396" y="2944696"/>
            <a:ext cx="3854047" cy="72584"/>
          </a:xfrm>
          <a:prstGeom prst="rect">
            <a:avLst/>
          </a:prstGeom>
          <a:noFill/>
        </p:spPr>
        <p:txBody>
          <a:bodyPr wrap="square" lIns="0" tIns="0" rIns="0" bIns="0" rtlCol="0" anchor="t">
            <a:spAutoFit/>
          </a:bodyPr>
          <a:lstStyle/>
          <a:p>
            <a:pPr>
              <a:lnSpc>
                <a:spcPct val="90000"/>
              </a:lnSpc>
              <a:spcAft>
                <a:spcPts val="449"/>
              </a:spcAft>
            </a:pPr>
            <a:r>
              <a:rPr lang="en-US" sz="524">
                <a:solidFill>
                  <a:schemeClr val="bg1"/>
                </a:solidFill>
                <a:latin typeface="+mn-lt"/>
                <a:ea typeface="+mn-ea"/>
                <a:cs typeface="+mn-cs"/>
                <a:sym typeface="+mn-lt"/>
              </a:rPr>
              <a:t>Copyright © 2020 by Boston Consulting Group. All rights reserved.</a:t>
            </a:r>
          </a:p>
        </p:txBody>
      </p:sp>
      <p:sp>
        <p:nvSpPr>
          <p:cNvPr id="19" name="TextBox 18"/>
          <p:cNvSpPr txBox="1"/>
          <p:nvPr userDrawn="1"/>
        </p:nvSpPr>
        <p:spPr>
          <a:xfrm>
            <a:off x="8375904" y="4808460"/>
            <a:ext cx="285750" cy="115288"/>
          </a:xfrm>
          <a:prstGeom prst="rect">
            <a:avLst/>
          </a:prstGeom>
          <a:noFill/>
        </p:spPr>
        <p:txBody>
          <a:bodyPr wrap="square" lIns="0" tIns="0" rIns="0" bIns="0" rtlCol="0" anchor="b">
            <a:spAutoFit/>
          </a:bodyPr>
          <a:lstStyle/>
          <a:p>
            <a:pPr marL="0" marR="0" indent="0" algn="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749" kern="1200" smtClean="0">
                <a:solidFill>
                  <a:schemeClr val="bg1"/>
                </a:solidFill>
                <a:latin typeface="+mn-lt"/>
                <a:ea typeface="+mn-ea"/>
                <a:cs typeface="+mn-cs"/>
                <a:sym typeface="+mn-lt"/>
              </a:rPr>
              <a:pPr marL="0" marR="0" indent="0" algn="r" defTabSz="685149" rtl="0" eaLnBrk="1" fontAlgn="auto" latinLnBrk="0" hangingPunct="1">
                <a:lnSpc>
                  <a:spcPct val="100000"/>
                </a:lnSpc>
                <a:spcBef>
                  <a:spcPts val="0"/>
                </a:spcBef>
                <a:spcAft>
                  <a:spcPts val="0"/>
                </a:spcAft>
                <a:buClrTx/>
                <a:buSzTx/>
                <a:buFontTx/>
                <a:buNone/>
                <a:tabLst/>
                <a:defRPr/>
              </a:pPr>
              <a:t>‹#›</a:t>
            </a:fld>
            <a:endParaRPr lang="en-US" sz="749" kern="12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331478" y="2692554"/>
            <a:ext cx="1023938" cy="2539571"/>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8733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EA35C-1119-4584-ADC7-3E44E52BFAA8}"/>
              </a:ext>
            </a:extLst>
          </p:cNvPr>
          <p:cNvSpPr>
            <a:spLocks noGrp="1"/>
          </p:cNvSpPr>
          <p:nvPr>
            <p:ph type="ctrTitle"/>
          </p:nvPr>
        </p:nvSpPr>
        <p:spPr>
          <a:xfrm>
            <a:off x="1143000" y="842552"/>
            <a:ext cx="6858000" cy="1792358"/>
          </a:xfrm>
        </p:spPr>
        <p:txBody>
          <a:bodyPr anchor="b"/>
          <a:lstStyle>
            <a:lvl1pPr algn="ctr">
              <a:defRPr sz="4500"/>
            </a:lvl1pPr>
          </a:lstStyle>
          <a:p>
            <a:r>
              <a:rPr lang="en-US"/>
              <a:t>Click to edit Master title style</a:t>
            </a:r>
            <a:endParaRPr lang="en-AU"/>
          </a:p>
        </p:txBody>
      </p:sp>
      <p:sp>
        <p:nvSpPr>
          <p:cNvPr id="3" name="Subtitle 2">
            <a:extLst>
              <a:ext uri="{FF2B5EF4-FFF2-40B4-BE49-F238E27FC236}">
                <a16:creationId xmlns:a16="http://schemas.microsoft.com/office/drawing/2014/main" id="{5087266D-D8CD-478D-BCC4-03F658DB0B7F}"/>
              </a:ext>
            </a:extLst>
          </p:cNvPr>
          <p:cNvSpPr>
            <a:spLocks noGrp="1"/>
          </p:cNvSpPr>
          <p:nvPr>
            <p:ph type="subTitle" idx="1"/>
          </p:nvPr>
        </p:nvSpPr>
        <p:spPr>
          <a:xfrm>
            <a:off x="1143000" y="2704030"/>
            <a:ext cx="6858000" cy="124297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6089A7AE-9EC3-4DE8-A41A-6C33FA0FFEF0}"/>
              </a:ext>
            </a:extLst>
          </p:cNvPr>
          <p:cNvSpPr>
            <a:spLocks noGrp="1"/>
          </p:cNvSpPr>
          <p:nvPr>
            <p:ph type="dt" sz="half" idx="10"/>
          </p:nvPr>
        </p:nvSpPr>
        <p:spPr/>
        <p:txBody>
          <a:bodyPr/>
          <a:lstStyle/>
          <a:p>
            <a:endParaRPr lang="en-AU"/>
          </a:p>
        </p:txBody>
      </p:sp>
      <p:sp>
        <p:nvSpPr>
          <p:cNvPr id="5" name="Footer Placeholder 4">
            <a:extLst>
              <a:ext uri="{FF2B5EF4-FFF2-40B4-BE49-F238E27FC236}">
                <a16:creationId xmlns:a16="http://schemas.microsoft.com/office/drawing/2014/main" id="{800402BA-300F-4FB2-80DF-020905ECDCB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3FA56C9-0C7F-42EC-9D3E-B7C792F8FA9F}"/>
              </a:ext>
            </a:extLst>
          </p:cNvPr>
          <p:cNvSpPr>
            <a:spLocks noGrp="1"/>
          </p:cNvSpPr>
          <p:nvPr>
            <p:ph type="sldNum" sz="quarter" idx="12"/>
          </p:nvPr>
        </p:nvSpPr>
        <p:spPr/>
        <p:txBody>
          <a:bodyPr/>
          <a:lstStyle/>
          <a:p>
            <a:fld id="{0BD6AE49-0BD0-4BE2-8A8E-4F54EE860D2D}" type="slidenum">
              <a:rPr lang="en-AU" smtClean="0"/>
              <a:t>‹#›</a:t>
            </a:fld>
            <a:endParaRPr lang="en-AU"/>
          </a:p>
        </p:txBody>
      </p:sp>
    </p:spTree>
    <p:extLst>
      <p:ext uri="{BB962C8B-B14F-4D97-AF65-F5344CB8AC3E}">
        <p14:creationId xmlns:p14="http://schemas.microsoft.com/office/powerpoint/2010/main" val="3556657693"/>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D3534-62ED-4F94-900D-AA5FD3C719D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D779A0B-9423-41A9-AA2C-D15A6CCCFA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EEC1AAE-09AE-4CB3-951F-98AB74BA191D}"/>
              </a:ext>
            </a:extLst>
          </p:cNvPr>
          <p:cNvSpPr>
            <a:spLocks noGrp="1"/>
          </p:cNvSpPr>
          <p:nvPr>
            <p:ph type="dt" sz="half" idx="10"/>
          </p:nvPr>
        </p:nvSpPr>
        <p:spPr/>
        <p:txBody>
          <a:bodyPr/>
          <a:lstStyle/>
          <a:p>
            <a:endParaRPr lang="en-AU"/>
          </a:p>
        </p:txBody>
      </p:sp>
      <p:sp>
        <p:nvSpPr>
          <p:cNvPr id="5" name="Footer Placeholder 4">
            <a:extLst>
              <a:ext uri="{FF2B5EF4-FFF2-40B4-BE49-F238E27FC236}">
                <a16:creationId xmlns:a16="http://schemas.microsoft.com/office/drawing/2014/main" id="{4A835924-3D24-4F64-8BB4-BF7EFB7FEDC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21F594B-BDC7-4CFB-A672-1B727C7101C3}"/>
              </a:ext>
            </a:extLst>
          </p:cNvPr>
          <p:cNvSpPr>
            <a:spLocks noGrp="1"/>
          </p:cNvSpPr>
          <p:nvPr>
            <p:ph type="sldNum" sz="quarter" idx="12"/>
          </p:nvPr>
        </p:nvSpPr>
        <p:spPr/>
        <p:txBody>
          <a:bodyPr/>
          <a:lstStyle/>
          <a:p>
            <a:fld id="{0BD6AE49-0BD0-4BE2-8A8E-4F54EE860D2D}" type="slidenum">
              <a:rPr lang="en-AU" smtClean="0"/>
              <a:t>‹#›</a:t>
            </a:fld>
            <a:endParaRPr lang="en-AU"/>
          </a:p>
        </p:txBody>
      </p:sp>
    </p:spTree>
    <p:extLst>
      <p:ext uri="{BB962C8B-B14F-4D97-AF65-F5344CB8AC3E}">
        <p14:creationId xmlns:p14="http://schemas.microsoft.com/office/powerpoint/2010/main" val="2565000092"/>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1361F-9161-45B0-95C7-3BA114063CAE}"/>
              </a:ext>
            </a:extLst>
          </p:cNvPr>
          <p:cNvSpPr>
            <a:spLocks noGrp="1"/>
          </p:cNvSpPr>
          <p:nvPr>
            <p:ph type="title"/>
          </p:nvPr>
        </p:nvSpPr>
        <p:spPr>
          <a:xfrm>
            <a:off x="623888" y="1283491"/>
            <a:ext cx="7886700" cy="2141534"/>
          </a:xfrm>
        </p:spPr>
        <p:txBody>
          <a:bodyPr anchor="b"/>
          <a:lstStyle>
            <a:lvl1pPr>
              <a:defRPr sz="45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1DEBDEC4-50C7-4E39-8F8B-A6C06B928AAB}"/>
              </a:ext>
            </a:extLst>
          </p:cNvPr>
          <p:cNvSpPr>
            <a:spLocks noGrp="1"/>
          </p:cNvSpPr>
          <p:nvPr>
            <p:ph type="body" idx="1"/>
          </p:nvPr>
        </p:nvSpPr>
        <p:spPr>
          <a:xfrm>
            <a:off x="623888" y="3445285"/>
            <a:ext cx="7886700" cy="1126182"/>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F9B3AF-FCF2-46F4-8A37-E1CD3DF6594B}"/>
              </a:ext>
            </a:extLst>
          </p:cNvPr>
          <p:cNvSpPr>
            <a:spLocks noGrp="1"/>
          </p:cNvSpPr>
          <p:nvPr>
            <p:ph type="dt" sz="half" idx="10"/>
          </p:nvPr>
        </p:nvSpPr>
        <p:spPr/>
        <p:txBody>
          <a:bodyPr/>
          <a:lstStyle/>
          <a:p>
            <a:endParaRPr lang="en-AU"/>
          </a:p>
        </p:txBody>
      </p:sp>
      <p:sp>
        <p:nvSpPr>
          <p:cNvPr id="5" name="Footer Placeholder 4">
            <a:extLst>
              <a:ext uri="{FF2B5EF4-FFF2-40B4-BE49-F238E27FC236}">
                <a16:creationId xmlns:a16="http://schemas.microsoft.com/office/drawing/2014/main" id="{3054F882-B30B-4376-84BD-17833BDE91E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856E5FF-7EAC-435A-BEC1-1A0900E1351A}"/>
              </a:ext>
            </a:extLst>
          </p:cNvPr>
          <p:cNvSpPr>
            <a:spLocks noGrp="1"/>
          </p:cNvSpPr>
          <p:nvPr>
            <p:ph type="sldNum" sz="quarter" idx="12"/>
          </p:nvPr>
        </p:nvSpPr>
        <p:spPr/>
        <p:txBody>
          <a:bodyPr/>
          <a:lstStyle/>
          <a:p>
            <a:fld id="{0BD6AE49-0BD0-4BE2-8A8E-4F54EE860D2D}" type="slidenum">
              <a:rPr lang="en-AU" smtClean="0"/>
              <a:t>‹#›</a:t>
            </a:fld>
            <a:endParaRPr lang="en-AU"/>
          </a:p>
        </p:txBody>
      </p:sp>
    </p:spTree>
    <p:extLst>
      <p:ext uri="{BB962C8B-B14F-4D97-AF65-F5344CB8AC3E}">
        <p14:creationId xmlns:p14="http://schemas.microsoft.com/office/powerpoint/2010/main" val="1816123555"/>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58EF3-1949-4F74-B39E-EB595DEEED3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2B2A1D4-B0E3-40C6-94C6-0703B3A863EF}"/>
              </a:ext>
            </a:extLst>
          </p:cNvPr>
          <p:cNvSpPr>
            <a:spLocks noGrp="1"/>
          </p:cNvSpPr>
          <p:nvPr>
            <p:ph sz="half" idx="1"/>
          </p:nvPr>
        </p:nvSpPr>
        <p:spPr>
          <a:xfrm>
            <a:off x="6286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31BAE61E-F291-488B-B118-38302808D31A}"/>
              </a:ext>
            </a:extLst>
          </p:cNvPr>
          <p:cNvSpPr>
            <a:spLocks noGrp="1"/>
          </p:cNvSpPr>
          <p:nvPr>
            <p:ph sz="half" idx="2"/>
          </p:nvPr>
        </p:nvSpPr>
        <p:spPr>
          <a:xfrm>
            <a:off x="46291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5A756DBA-7DD5-4ED9-89D1-1D898975B7C6}"/>
              </a:ext>
            </a:extLst>
          </p:cNvPr>
          <p:cNvSpPr>
            <a:spLocks noGrp="1"/>
          </p:cNvSpPr>
          <p:nvPr>
            <p:ph type="dt" sz="half" idx="10"/>
          </p:nvPr>
        </p:nvSpPr>
        <p:spPr/>
        <p:txBody>
          <a:bodyPr/>
          <a:lstStyle/>
          <a:p>
            <a:endParaRPr lang="en-AU"/>
          </a:p>
        </p:txBody>
      </p:sp>
      <p:sp>
        <p:nvSpPr>
          <p:cNvPr id="6" name="Footer Placeholder 5">
            <a:extLst>
              <a:ext uri="{FF2B5EF4-FFF2-40B4-BE49-F238E27FC236}">
                <a16:creationId xmlns:a16="http://schemas.microsoft.com/office/drawing/2014/main" id="{7E18D3A0-37A0-46B5-9EA2-6D894215D5C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DE9A562-4119-4311-B85B-EBA29FD17C33}"/>
              </a:ext>
            </a:extLst>
          </p:cNvPr>
          <p:cNvSpPr>
            <a:spLocks noGrp="1"/>
          </p:cNvSpPr>
          <p:nvPr>
            <p:ph type="sldNum" sz="quarter" idx="12"/>
          </p:nvPr>
        </p:nvSpPr>
        <p:spPr/>
        <p:txBody>
          <a:bodyPr/>
          <a:lstStyle/>
          <a:p>
            <a:fld id="{0BD6AE49-0BD0-4BE2-8A8E-4F54EE860D2D}" type="slidenum">
              <a:rPr lang="en-AU" smtClean="0"/>
              <a:t>‹#›</a:t>
            </a:fld>
            <a:endParaRPr lang="en-AU"/>
          </a:p>
        </p:txBody>
      </p:sp>
    </p:spTree>
    <p:extLst>
      <p:ext uri="{BB962C8B-B14F-4D97-AF65-F5344CB8AC3E}">
        <p14:creationId xmlns:p14="http://schemas.microsoft.com/office/powerpoint/2010/main" val="22883622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48431424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5546" name="think-cell Slide" r:id="rId6" imgW="384" imgH="384" progId="TCLayout.ActiveDocument.1">
                  <p:embed/>
                </p:oleObj>
              </mc:Choice>
              <mc:Fallback>
                <p:oleObj name="think-cell Slide" r:id="rId6" imgW="384" imgH="384"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5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Title 1"/>
          <p:cNvSpPr>
            <a:spLocks noGrp="1"/>
          </p:cNvSpPr>
          <p:nvPr>
            <p:ph type="ctrTitle" hasCustomPrompt="1"/>
          </p:nvPr>
        </p:nvSpPr>
        <p:spPr>
          <a:xfrm>
            <a:off x="864000" y="2044800"/>
            <a:ext cx="6858000" cy="457323"/>
          </a:xfrm>
        </p:spPr>
        <p:txBody>
          <a:bodyPr vert="horz" lIns="0" tIns="0" rIns="0" bIns="0" rtlCol="0" anchor="t" anchorCtr="0">
            <a:normAutofit/>
          </a:bodyPr>
          <a:lstStyle>
            <a:lvl1pPr>
              <a:defRPr kumimoji="0" lang="en-US" b="1" i="0" u="none" strike="noStrike" cap="none" spc="0" normalizeH="0" baseline="0" dirty="0">
                <a:ln>
                  <a:noFill/>
                </a:ln>
                <a:solidFill>
                  <a:prstClr val="white"/>
                </a:solidFill>
                <a:effectLst/>
                <a:uLnTx/>
                <a:uFillTx/>
              </a:defRPr>
            </a:lvl1pPr>
          </a:lstStyle>
          <a:p>
            <a:pPr marL="0" marR="0" lvl="0" indent="0" defTabSz="914400" fontAlgn="auto">
              <a:spcAft>
                <a:spcPts val="0"/>
              </a:spcAft>
              <a:buClrTx/>
              <a:buSzTx/>
              <a:buFontTx/>
              <a:tabLst/>
            </a:pPr>
            <a:r>
              <a:rPr lang="en-US"/>
              <a:t>Title of the presentation</a:t>
            </a:r>
          </a:p>
        </p:txBody>
      </p:sp>
      <p:sp>
        <p:nvSpPr>
          <p:cNvPr id="17" name="Subtitle 2"/>
          <p:cNvSpPr>
            <a:spLocks noGrp="1"/>
          </p:cNvSpPr>
          <p:nvPr>
            <p:ph type="subTitle" idx="1" hasCustomPrompt="1"/>
          </p:nvPr>
        </p:nvSpPr>
        <p:spPr>
          <a:xfrm>
            <a:off x="864000" y="2574000"/>
            <a:ext cx="6858000" cy="432179"/>
          </a:xfrm>
        </p:spPr>
        <p:txBody>
          <a:bodyPr vert="horz" lIns="0" tIns="0" rIns="0" bIns="0" rtlCol="0">
            <a:normAutofit/>
          </a:bodyPr>
          <a:lstStyle>
            <a:lvl1pPr>
              <a:defRPr kumimoji="0" lang="en-AU" sz="1800" b="1" i="0" u="none" strike="noStrike" cap="none" spc="0" normalizeH="0" baseline="0" dirty="0">
                <a:ln>
                  <a:noFill/>
                </a:ln>
                <a:solidFill>
                  <a:srgbClr val="E7E6E6"/>
                </a:solidFill>
                <a:effectLst/>
                <a:uLnTx/>
                <a:uFillTx/>
              </a:defRPr>
            </a:lvl1pPr>
          </a:lstStyle>
          <a:p>
            <a:pPr marR="0" lvl="0" defTabSz="914400" fontAlgn="auto">
              <a:lnSpc>
                <a:spcPct val="90000"/>
              </a:lnSpc>
              <a:spcBef>
                <a:spcPts val="1000"/>
              </a:spcBef>
              <a:spcAft>
                <a:spcPts val="0"/>
              </a:spcAft>
              <a:buClrTx/>
              <a:buSzTx/>
              <a:buNone/>
              <a:tabLst/>
            </a:pPr>
            <a:r>
              <a:rPr lang="en-AU" b="1">
                <a:solidFill>
                  <a:schemeClr val="bg2"/>
                </a:solidFill>
              </a:rPr>
              <a:t>Subtitle style  </a:t>
            </a:r>
            <a:r>
              <a:rPr lang="en-AU" b="1">
                <a:solidFill>
                  <a:srgbClr val="E9A913"/>
                </a:solidFill>
              </a:rPr>
              <a:t>|</a:t>
            </a:r>
            <a:r>
              <a:rPr lang="en-AU" b="1">
                <a:solidFill>
                  <a:schemeClr val="bg2"/>
                </a:solidFill>
              </a:rPr>
              <a:t>  et </a:t>
            </a:r>
            <a:r>
              <a:rPr lang="en-AU" b="1" err="1">
                <a:solidFill>
                  <a:schemeClr val="bg2"/>
                </a:solidFill>
              </a:rPr>
              <a:t>milliaea</a:t>
            </a:r>
            <a:r>
              <a:rPr lang="en-AU" b="1">
                <a:solidFill>
                  <a:schemeClr val="bg2"/>
                </a:solidFill>
              </a:rPr>
              <a:t> </a:t>
            </a:r>
            <a:r>
              <a:rPr lang="en-AU" b="1" err="1">
                <a:solidFill>
                  <a:schemeClr val="bg2"/>
                </a:solidFill>
              </a:rPr>
              <a:t>doluptatur</a:t>
            </a:r>
            <a:r>
              <a:rPr lang="en-AU" b="1">
                <a:solidFill>
                  <a:schemeClr val="bg2"/>
                </a:solidFill>
              </a:rPr>
              <a:t>  </a:t>
            </a:r>
            <a:r>
              <a:rPr lang="en-AU" b="1">
                <a:solidFill>
                  <a:srgbClr val="E9A913"/>
                </a:solidFill>
              </a:rPr>
              <a:t>|</a:t>
            </a:r>
            <a:r>
              <a:rPr lang="en-AU" b="1">
                <a:solidFill>
                  <a:schemeClr val="bg2"/>
                </a:solidFill>
              </a:rPr>
              <a:t>  as </a:t>
            </a:r>
            <a:r>
              <a:rPr lang="en-AU" b="1" err="1">
                <a:solidFill>
                  <a:schemeClr val="bg2"/>
                </a:solidFill>
              </a:rPr>
              <a:t>molupti</a:t>
            </a:r>
            <a:r>
              <a:rPr lang="en-AU" b="1">
                <a:solidFill>
                  <a:schemeClr val="bg2"/>
                </a:solidFill>
              </a:rPr>
              <a:t> </a:t>
            </a:r>
            <a:r>
              <a:rPr lang="en-AU" b="1" err="1">
                <a:solidFill>
                  <a:schemeClr val="bg2"/>
                </a:solidFill>
              </a:rPr>
              <a:t>oribus</a:t>
            </a:r>
            <a:endParaRPr lang="en-AU" b="1">
              <a:solidFill>
                <a:schemeClr val="bg2"/>
              </a:solidFill>
            </a:endParaRPr>
          </a:p>
        </p:txBody>
      </p:sp>
      <p:sp>
        <p:nvSpPr>
          <p:cNvPr id="2" name="Footer Placeholder 1">
            <a:extLst>
              <a:ext uri="{FF2B5EF4-FFF2-40B4-BE49-F238E27FC236}">
                <a16:creationId xmlns:a16="http://schemas.microsoft.com/office/drawing/2014/main" id="{00E2B6D0-850C-4513-A007-2CF11BAF97D1}"/>
              </a:ext>
            </a:extLst>
          </p:cNvPr>
          <p:cNvSpPr>
            <a:spLocks noGrp="1"/>
          </p:cNvSpPr>
          <p:nvPr>
            <p:ph type="ftr" sz="quarter" idx="10"/>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26198215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7DE9D-6B97-428C-BA98-F398AFE8BEC5}"/>
              </a:ext>
            </a:extLst>
          </p:cNvPr>
          <p:cNvSpPr>
            <a:spLocks noGrp="1"/>
          </p:cNvSpPr>
          <p:nvPr>
            <p:ph type="title"/>
          </p:nvPr>
        </p:nvSpPr>
        <p:spPr>
          <a:xfrm>
            <a:off x="629841" y="274098"/>
            <a:ext cx="7886700" cy="99509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36E51B4-4B73-4682-9414-A306F00B26F9}"/>
              </a:ext>
            </a:extLst>
          </p:cNvPr>
          <p:cNvSpPr>
            <a:spLocks noGrp="1"/>
          </p:cNvSpPr>
          <p:nvPr>
            <p:ph type="body" idx="1"/>
          </p:nvPr>
        </p:nvSpPr>
        <p:spPr>
          <a:xfrm>
            <a:off x="629842" y="1262040"/>
            <a:ext cx="3868340"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84C6554-2732-411A-ACDB-DE25D3365C56}"/>
              </a:ext>
            </a:extLst>
          </p:cNvPr>
          <p:cNvSpPr>
            <a:spLocks noGrp="1"/>
          </p:cNvSpPr>
          <p:nvPr>
            <p:ph sz="half" idx="2"/>
          </p:nvPr>
        </p:nvSpPr>
        <p:spPr>
          <a:xfrm>
            <a:off x="629842" y="1880546"/>
            <a:ext cx="3868340"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CA0DB409-02FB-42FB-91F4-709AF0B3A117}"/>
              </a:ext>
            </a:extLst>
          </p:cNvPr>
          <p:cNvSpPr>
            <a:spLocks noGrp="1"/>
          </p:cNvSpPr>
          <p:nvPr>
            <p:ph type="body" sz="quarter" idx="3"/>
          </p:nvPr>
        </p:nvSpPr>
        <p:spPr>
          <a:xfrm>
            <a:off x="4629150" y="1262040"/>
            <a:ext cx="3887391"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BAA7F65-028C-4DB6-B337-C9E89846A160}"/>
              </a:ext>
            </a:extLst>
          </p:cNvPr>
          <p:cNvSpPr>
            <a:spLocks noGrp="1"/>
          </p:cNvSpPr>
          <p:nvPr>
            <p:ph sz="quarter" idx="4"/>
          </p:nvPr>
        </p:nvSpPr>
        <p:spPr>
          <a:xfrm>
            <a:off x="4629150" y="1880546"/>
            <a:ext cx="3887391"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73DAAB3-525B-4157-86AE-2A0185D5D462}"/>
              </a:ext>
            </a:extLst>
          </p:cNvPr>
          <p:cNvSpPr>
            <a:spLocks noGrp="1"/>
          </p:cNvSpPr>
          <p:nvPr>
            <p:ph type="dt" sz="half" idx="10"/>
          </p:nvPr>
        </p:nvSpPr>
        <p:spPr/>
        <p:txBody>
          <a:bodyPr/>
          <a:lstStyle/>
          <a:p>
            <a:endParaRPr lang="en-AU"/>
          </a:p>
        </p:txBody>
      </p:sp>
      <p:sp>
        <p:nvSpPr>
          <p:cNvPr id="8" name="Footer Placeholder 7">
            <a:extLst>
              <a:ext uri="{FF2B5EF4-FFF2-40B4-BE49-F238E27FC236}">
                <a16:creationId xmlns:a16="http://schemas.microsoft.com/office/drawing/2014/main" id="{66078D33-9667-49F1-B00F-81613C4FF80A}"/>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62E60D2E-CFC0-4647-A37C-9464DD5D6BE1}"/>
              </a:ext>
            </a:extLst>
          </p:cNvPr>
          <p:cNvSpPr>
            <a:spLocks noGrp="1"/>
          </p:cNvSpPr>
          <p:nvPr>
            <p:ph type="sldNum" sz="quarter" idx="12"/>
          </p:nvPr>
        </p:nvSpPr>
        <p:spPr/>
        <p:txBody>
          <a:bodyPr/>
          <a:lstStyle/>
          <a:p>
            <a:fld id="{0BD6AE49-0BD0-4BE2-8A8E-4F54EE860D2D}" type="slidenum">
              <a:rPr lang="en-AU" smtClean="0"/>
              <a:t>‹#›</a:t>
            </a:fld>
            <a:endParaRPr lang="en-AU"/>
          </a:p>
        </p:txBody>
      </p:sp>
    </p:spTree>
    <p:extLst>
      <p:ext uri="{BB962C8B-B14F-4D97-AF65-F5344CB8AC3E}">
        <p14:creationId xmlns:p14="http://schemas.microsoft.com/office/powerpoint/2010/main" val="2773281182"/>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2E5F7-FFF9-405E-B858-2DDC7E8F75DB}"/>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3F36BE32-E0EC-4332-8F7C-0A539D2CB5B2}"/>
              </a:ext>
            </a:extLst>
          </p:cNvPr>
          <p:cNvSpPr>
            <a:spLocks noGrp="1"/>
          </p:cNvSpPr>
          <p:nvPr>
            <p:ph type="dt" sz="half" idx="10"/>
          </p:nvPr>
        </p:nvSpPr>
        <p:spPr/>
        <p:txBody>
          <a:bodyPr/>
          <a:lstStyle/>
          <a:p>
            <a:endParaRPr lang="en-AU"/>
          </a:p>
        </p:txBody>
      </p:sp>
      <p:sp>
        <p:nvSpPr>
          <p:cNvPr id="4" name="Footer Placeholder 3">
            <a:extLst>
              <a:ext uri="{FF2B5EF4-FFF2-40B4-BE49-F238E27FC236}">
                <a16:creationId xmlns:a16="http://schemas.microsoft.com/office/drawing/2014/main" id="{2092001E-A9A0-4C55-874F-E498A7D0B683}"/>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7E321D99-3223-4D2B-9906-31D7C28D413F}"/>
              </a:ext>
            </a:extLst>
          </p:cNvPr>
          <p:cNvSpPr>
            <a:spLocks noGrp="1"/>
          </p:cNvSpPr>
          <p:nvPr>
            <p:ph type="sldNum" sz="quarter" idx="12"/>
          </p:nvPr>
        </p:nvSpPr>
        <p:spPr/>
        <p:txBody>
          <a:bodyPr/>
          <a:lstStyle/>
          <a:p>
            <a:fld id="{0BD6AE49-0BD0-4BE2-8A8E-4F54EE860D2D}" type="slidenum">
              <a:rPr lang="en-AU" smtClean="0"/>
              <a:t>‹#›</a:t>
            </a:fld>
            <a:endParaRPr lang="en-AU"/>
          </a:p>
        </p:txBody>
      </p:sp>
    </p:spTree>
    <p:extLst>
      <p:ext uri="{BB962C8B-B14F-4D97-AF65-F5344CB8AC3E}">
        <p14:creationId xmlns:p14="http://schemas.microsoft.com/office/powerpoint/2010/main" val="1386586111"/>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301A42-2C97-400C-8B5C-05A9F3609CB2}"/>
              </a:ext>
            </a:extLst>
          </p:cNvPr>
          <p:cNvSpPr>
            <a:spLocks noGrp="1"/>
          </p:cNvSpPr>
          <p:nvPr>
            <p:ph type="dt" sz="half" idx="10"/>
          </p:nvPr>
        </p:nvSpPr>
        <p:spPr/>
        <p:txBody>
          <a:bodyPr/>
          <a:lstStyle/>
          <a:p>
            <a:endParaRPr lang="en-AU"/>
          </a:p>
        </p:txBody>
      </p:sp>
      <p:sp>
        <p:nvSpPr>
          <p:cNvPr id="3" name="Footer Placeholder 2">
            <a:extLst>
              <a:ext uri="{FF2B5EF4-FFF2-40B4-BE49-F238E27FC236}">
                <a16:creationId xmlns:a16="http://schemas.microsoft.com/office/drawing/2014/main" id="{C3EFE33A-F70D-4820-A0B2-7131A64A1E5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202BC99E-D21D-4BA8-95FB-2F49034843B5}"/>
              </a:ext>
            </a:extLst>
          </p:cNvPr>
          <p:cNvSpPr>
            <a:spLocks noGrp="1"/>
          </p:cNvSpPr>
          <p:nvPr>
            <p:ph type="sldNum" sz="quarter" idx="12"/>
          </p:nvPr>
        </p:nvSpPr>
        <p:spPr/>
        <p:txBody>
          <a:bodyPr/>
          <a:lstStyle/>
          <a:p>
            <a:fld id="{0BD6AE49-0BD0-4BE2-8A8E-4F54EE860D2D}" type="slidenum">
              <a:rPr lang="en-AU" smtClean="0"/>
              <a:t>‹#›</a:t>
            </a:fld>
            <a:endParaRPr lang="en-AU"/>
          </a:p>
        </p:txBody>
      </p:sp>
    </p:spTree>
    <p:extLst>
      <p:ext uri="{BB962C8B-B14F-4D97-AF65-F5344CB8AC3E}">
        <p14:creationId xmlns:p14="http://schemas.microsoft.com/office/powerpoint/2010/main" val="206795699"/>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959FA-9A4A-408E-B9DC-DBBCFEF2B4CC}"/>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0076B4E1-77FD-487E-9E6E-04F1CECB59CD}"/>
              </a:ext>
            </a:extLst>
          </p:cNvPr>
          <p:cNvSpPr>
            <a:spLocks noGrp="1"/>
          </p:cNvSpPr>
          <p:nvPr>
            <p:ph idx="1"/>
          </p:nvPr>
        </p:nvSpPr>
        <p:spPr>
          <a:xfrm>
            <a:off x="3887391" y="741255"/>
            <a:ext cx="4629150" cy="365860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5958696B-202C-4C62-8350-BA4F331E8901}"/>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08FB77B-50C3-4D44-89C9-FEBE122484DB}"/>
              </a:ext>
            </a:extLst>
          </p:cNvPr>
          <p:cNvSpPr>
            <a:spLocks noGrp="1"/>
          </p:cNvSpPr>
          <p:nvPr>
            <p:ph type="dt" sz="half" idx="10"/>
          </p:nvPr>
        </p:nvSpPr>
        <p:spPr/>
        <p:txBody>
          <a:bodyPr/>
          <a:lstStyle/>
          <a:p>
            <a:endParaRPr lang="en-AU"/>
          </a:p>
        </p:txBody>
      </p:sp>
      <p:sp>
        <p:nvSpPr>
          <p:cNvPr id="6" name="Footer Placeholder 5">
            <a:extLst>
              <a:ext uri="{FF2B5EF4-FFF2-40B4-BE49-F238E27FC236}">
                <a16:creationId xmlns:a16="http://schemas.microsoft.com/office/drawing/2014/main" id="{3A48BA7C-4D1C-4368-A051-63B600D86C2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487997E-9EA4-484B-83B3-79FBE19DEDD6}"/>
              </a:ext>
            </a:extLst>
          </p:cNvPr>
          <p:cNvSpPr>
            <a:spLocks noGrp="1"/>
          </p:cNvSpPr>
          <p:nvPr>
            <p:ph type="sldNum" sz="quarter" idx="12"/>
          </p:nvPr>
        </p:nvSpPr>
        <p:spPr/>
        <p:txBody>
          <a:bodyPr/>
          <a:lstStyle/>
          <a:p>
            <a:fld id="{0BD6AE49-0BD0-4BE2-8A8E-4F54EE860D2D}" type="slidenum">
              <a:rPr lang="en-AU" smtClean="0"/>
              <a:t>‹#›</a:t>
            </a:fld>
            <a:endParaRPr lang="en-AU"/>
          </a:p>
        </p:txBody>
      </p:sp>
    </p:spTree>
    <p:extLst>
      <p:ext uri="{BB962C8B-B14F-4D97-AF65-F5344CB8AC3E}">
        <p14:creationId xmlns:p14="http://schemas.microsoft.com/office/powerpoint/2010/main" val="139776541"/>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B7424-CA6A-4100-B56F-1AACC3D0EA5F}"/>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437B4C9-63D0-478B-9A08-100D38517031}"/>
              </a:ext>
            </a:extLst>
          </p:cNvPr>
          <p:cNvSpPr>
            <a:spLocks noGrp="1"/>
          </p:cNvSpPr>
          <p:nvPr>
            <p:ph type="pic" idx="1"/>
          </p:nvPr>
        </p:nvSpPr>
        <p:spPr>
          <a:xfrm>
            <a:off x="3887391" y="741255"/>
            <a:ext cx="4629150" cy="365860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a:p>
        </p:txBody>
      </p:sp>
      <p:sp>
        <p:nvSpPr>
          <p:cNvPr id="4" name="Text Placeholder 3">
            <a:extLst>
              <a:ext uri="{FF2B5EF4-FFF2-40B4-BE49-F238E27FC236}">
                <a16:creationId xmlns:a16="http://schemas.microsoft.com/office/drawing/2014/main" id="{1F26D1BE-3598-4142-B35B-E550AC625DC4}"/>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8AEC310-0CE7-49B7-BF69-4447D5E458BF}"/>
              </a:ext>
            </a:extLst>
          </p:cNvPr>
          <p:cNvSpPr>
            <a:spLocks noGrp="1"/>
          </p:cNvSpPr>
          <p:nvPr>
            <p:ph type="dt" sz="half" idx="10"/>
          </p:nvPr>
        </p:nvSpPr>
        <p:spPr/>
        <p:txBody>
          <a:bodyPr/>
          <a:lstStyle/>
          <a:p>
            <a:endParaRPr lang="en-AU"/>
          </a:p>
        </p:txBody>
      </p:sp>
      <p:sp>
        <p:nvSpPr>
          <p:cNvPr id="6" name="Footer Placeholder 5">
            <a:extLst>
              <a:ext uri="{FF2B5EF4-FFF2-40B4-BE49-F238E27FC236}">
                <a16:creationId xmlns:a16="http://schemas.microsoft.com/office/drawing/2014/main" id="{619F21DD-CAB8-4185-9EA5-47D20573507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D993BAF-33FF-4158-9112-9FB667A9D2D2}"/>
              </a:ext>
            </a:extLst>
          </p:cNvPr>
          <p:cNvSpPr>
            <a:spLocks noGrp="1"/>
          </p:cNvSpPr>
          <p:nvPr>
            <p:ph type="sldNum" sz="quarter" idx="12"/>
          </p:nvPr>
        </p:nvSpPr>
        <p:spPr/>
        <p:txBody>
          <a:bodyPr/>
          <a:lstStyle/>
          <a:p>
            <a:fld id="{0BD6AE49-0BD0-4BE2-8A8E-4F54EE860D2D}" type="slidenum">
              <a:rPr lang="en-AU" smtClean="0"/>
              <a:t>‹#›</a:t>
            </a:fld>
            <a:endParaRPr lang="en-AU"/>
          </a:p>
        </p:txBody>
      </p:sp>
    </p:spTree>
    <p:extLst>
      <p:ext uri="{BB962C8B-B14F-4D97-AF65-F5344CB8AC3E}">
        <p14:creationId xmlns:p14="http://schemas.microsoft.com/office/powerpoint/2010/main" val="1174377851"/>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0AC6-76CC-4872-B60F-4060F09C8EFD}"/>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B375C03-1CA0-4C8F-A6F4-33AF44D30F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F4F5555-1EFD-44B4-BFA2-0D3E6767C85F}"/>
              </a:ext>
            </a:extLst>
          </p:cNvPr>
          <p:cNvSpPr>
            <a:spLocks noGrp="1"/>
          </p:cNvSpPr>
          <p:nvPr>
            <p:ph type="dt" sz="half" idx="10"/>
          </p:nvPr>
        </p:nvSpPr>
        <p:spPr/>
        <p:txBody>
          <a:bodyPr/>
          <a:lstStyle/>
          <a:p>
            <a:endParaRPr lang="en-AU"/>
          </a:p>
        </p:txBody>
      </p:sp>
      <p:sp>
        <p:nvSpPr>
          <p:cNvPr id="5" name="Footer Placeholder 4">
            <a:extLst>
              <a:ext uri="{FF2B5EF4-FFF2-40B4-BE49-F238E27FC236}">
                <a16:creationId xmlns:a16="http://schemas.microsoft.com/office/drawing/2014/main" id="{E5DD5C86-6EDD-465B-8D6E-D99E6D137ED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B36AD96-4F36-46ED-BB30-7C2BF87ACC7B}"/>
              </a:ext>
            </a:extLst>
          </p:cNvPr>
          <p:cNvSpPr>
            <a:spLocks noGrp="1"/>
          </p:cNvSpPr>
          <p:nvPr>
            <p:ph type="sldNum" sz="quarter" idx="12"/>
          </p:nvPr>
        </p:nvSpPr>
        <p:spPr/>
        <p:txBody>
          <a:bodyPr/>
          <a:lstStyle/>
          <a:p>
            <a:fld id="{0BD6AE49-0BD0-4BE2-8A8E-4F54EE860D2D}" type="slidenum">
              <a:rPr lang="en-AU" smtClean="0"/>
              <a:t>‹#›</a:t>
            </a:fld>
            <a:endParaRPr lang="en-AU"/>
          </a:p>
        </p:txBody>
      </p:sp>
    </p:spTree>
    <p:extLst>
      <p:ext uri="{BB962C8B-B14F-4D97-AF65-F5344CB8AC3E}">
        <p14:creationId xmlns:p14="http://schemas.microsoft.com/office/powerpoint/2010/main" val="90686996"/>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B07243-A64A-42B3-8FF9-104211E5D5E7}"/>
              </a:ext>
            </a:extLst>
          </p:cNvPr>
          <p:cNvSpPr>
            <a:spLocks noGrp="1"/>
          </p:cNvSpPr>
          <p:nvPr>
            <p:ph type="title" orient="vert"/>
          </p:nvPr>
        </p:nvSpPr>
        <p:spPr>
          <a:xfrm>
            <a:off x="6543675" y="274097"/>
            <a:ext cx="1971675" cy="4362915"/>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BA79E51-3D7C-4986-AFB2-2EDA5DA3731C}"/>
              </a:ext>
            </a:extLst>
          </p:cNvPr>
          <p:cNvSpPr>
            <a:spLocks noGrp="1"/>
          </p:cNvSpPr>
          <p:nvPr>
            <p:ph type="body" orient="vert" idx="1"/>
          </p:nvPr>
        </p:nvSpPr>
        <p:spPr>
          <a:xfrm>
            <a:off x="628650" y="274097"/>
            <a:ext cx="5800725" cy="436291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90F21FE-A5BB-4351-AB68-87A81DA6A19F}"/>
              </a:ext>
            </a:extLst>
          </p:cNvPr>
          <p:cNvSpPr>
            <a:spLocks noGrp="1"/>
          </p:cNvSpPr>
          <p:nvPr>
            <p:ph type="dt" sz="half" idx="10"/>
          </p:nvPr>
        </p:nvSpPr>
        <p:spPr/>
        <p:txBody>
          <a:bodyPr/>
          <a:lstStyle/>
          <a:p>
            <a:endParaRPr lang="en-AU"/>
          </a:p>
        </p:txBody>
      </p:sp>
      <p:sp>
        <p:nvSpPr>
          <p:cNvPr id="5" name="Footer Placeholder 4">
            <a:extLst>
              <a:ext uri="{FF2B5EF4-FFF2-40B4-BE49-F238E27FC236}">
                <a16:creationId xmlns:a16="http://schemas.microsoft.com/office/drawing/2014/main" id="{FA9E207E-551A-4146-962C-CB26360D861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4766A33-644D-4412-BBBD-30B453C8CD4A}"/>
              </a:ext>
            </a:extLst>
          </p:cNvPr>
          <p:cNvSpPr>
            <a:spLocks noGrp="1"/>
          </p:cNvSpPr>
          <p:nvPr>
            <p:ph type="sldNum" sz="quarter" idx="12"/>
          </p:nvPr>
        </p:nvSpPr>
        <p:spPr/>
        <p:txBody>
          <a:bodyPr/>
          <a:lstStyle/>
          <a:p>
            <a:fld id="{0BD6AE49-0BD0-4BE2-8A8E-4F54EE860D2D}" type="slidenum">
              <a:rPr lang="en-AU" smtClean="0"/>
              <a:t>‹#›</a:t>
            </a:fld>
            <a:endParaRPr lang="en-AU"/>
          </a:p>
        </p:txBody>
      </p:sp>
    </p:spTree>
    <p:extLst>
      <p:ext uri="{BB962C8B-B14F-4D97-AF65-F5344CB8AC3E}">
        <p14:creationId xmlns:p14="http://schemas.microsoft.com/office/powerpoint/2010/main" val="1055052172"/>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C07FA4D-7106-8D4E-B634-B66E2B70CA38}" type="slidenum">
              <a:rPr lang="en-US" smtClean="0"/>
              <a:t>‹#›</a:t>
            </a:fld>
            <a:endParaRPr lang="en-US"/>
          </a:p>
        </p:txBody>
      </p:sp>
    </p:spTree>
    <p:extLst>
      <p:ext uri="{BB962C8B-B14F-4D97-AF65-F5344CB8AC3E}">
        <p14:creationId xmlns:p14="http://schemas.microsoft.com/office/powerpoint/2010/main" val="2606037530"/>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20377333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34890" name="think-cell Slide" r:id="rId6" imgW="384" imgH="384" progId="TCLayout.ActiveDocument.1">
                  <p:embed/>
                </p:oleObj>
              </mc:Choice>
              <mc:Fallback>
                <p:oleObj name="think-cell Slide" r:id="rId6" imgW="384" imgH="384"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1"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46"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Title 1"/>
          <p:cNvSpPr>
            <a:spLocks noGrp="1"/>
          </p:cNvSpPr>
          <p:nvPr>
            <p:ph type="ctrTitle" hasCustomPrompt="1"/>
          </p:nvPr>
        </p:nvSpPr>
        <p:spPr>
          <a:xfrm>
            <a:off x="864000" y="2044800"/>
            <a:ext cx="6858000" cy="457323"/>
          </a:xfrm>
        </p:spPr>
        <p:txBody>
          <a:bodyPr vert="horz" lIns="0" tIns="0" rIns="0" bIns="0" rtlCol="0" anchor="t" anchorCtr="0">
            <a:normAutofit/>
          </a:bodyPr>
          <a:lstStyle>
            <a:lvl1pPr>
              <a:defRPr kumimoji="0" lang="en-US" b="1" i="0" u="none" strike="noStrike" cap="none" spc="0" normalizeH="0" baseline="0" dirty="0">
                <a:ln>
                  <a:noFill/>
                </a:ln>
                <a:solidFill>
                  <a:prstClr val="white"/>
                </a:solidFill>
                <a:effectLst/>
                <a:uLnTx/>
                <a:uFillTx/>
              </a:defRPr>
            </a:lvl1pPr>
          </a:lstStyle>
          <a:p>
            <a:pPr marL="0" marR="0" lvl="0" indent="0" defTabSz="913554" fontAlgn="auto">
              <a:spcAft>
                <a:spcPts val="0"/>
              </a:spcAft>
              <a:buClrTx/>
              <a:buSzTx/>
              <a:buFontTx/>
              <a:tabLst/>
            </a:pPr>
            <a:r>
              <a:rPr lang="en-US"/>
              <a:t>Title of the presentation</a:t>
            </a:r>
          </a:p>
        </p:txBody>
      </p:sp>
      <p:sp>
        <p:nvSpPr>
          <p:cNvPr id="17" name="Subtitle 2"/>
          <p:cNvSpPr>
            <a:spLocks noGrp="1"/>
          </p:cNvSpPr>
          <p:nvPr>
            <p:ph type="subTitle" idx="1" hasCustomPrompt="1"/>
          </p:nvPr>
        </p:nvSpPr>
        <p:spPr>
          <a:xfrm>
            <a:off x="864000" y="2574000"/>
            <a:ext cx="6858000" cy="432179"/>
          </a:xfrm>
        </p:spPr>
        <p:txBody>
          <a:bodyPr vert="horz" lIns="0" tIns="0" rIns="0" bIns="0" rtlCol="0">
            <a:normAutofit/>
          </a:bodyPr>
          <a:lstStyle>
            <a:lvl1pPr>
              <a:defRPr kumimoji="0" lang="en-AU" sz="1799" b="1" i="0" u="none" strike="noStrike" cap="none" spc="0" normalizeH="0" baseline="0" dirty="0">
                <a:ln>
                  <a:noFill/>
                </a:ln>
                <a:solidFill>
                  <a:srgbClr val="E7E6E6"/>
                </a:solidFill>
                <a:effectLst/>
                <a:uLnTx/>
                <a:uFillTx/>
              </a:defRPr>
            </a:lvl1pPr>
          </a:lstStyle>
          <a:p>
            <a:pPr marR="0" lvl="0" defTabSz="913554" fontAlgn="auto">
              <a:lnSpc>
                <a:spcPct val="90000"/>
              </a:lnSpc>
              <a:spcBef>
                <a:spcPts val="999"/>
              </a:spcBef>
              <a:spcAft>
                <a:spcPts val="0"/>
              </a:spcAft>
              <a:buClrTx/>
              <a:buSzTx/>
              <a:buNone/>
              <a:tabLst/>
            </a:pPr>
            <a:r>
              <a:rPr lang="en-AU" b="1">
                <a:solidFill>
                  <a:schemeClr val="bg2"/>
                </a:solidFill>
              </a:rPr>
              <a:t>Subtitle style  </a:t>
            </a:r>
            <a:r>
              <a:rPr lang="en-AU" b="1">
                <a:solidFill>
                  <a:srgbClr val="E9A913"/>
                </a:solidFill>
              </a:rPr>
              <a:t>|</a:t>
            </a:r>
            <a:r>
              <a:rPr lang="en-AU" b="1">
                <a:solidFill>
                  <a:schemeClr val="bg2"/>
                </a:solidFill>
              </a:rPr>
              <a:t>  et </a:t>
            </a:r>
            <a:r>
              <a:rPr lang="en-AU" b="1" err="1">
                <a:solidFill>
                  <a:schemeClr val="bg2"/>
                </a:solidFill>
              </a:rPr>
              <a:t>milliaea</a:t>
            </a:r>
            <a:r>
              <a:rPr lang="en-AU" b="1">
                <a:solidFill>
                  <a:schemeClr val="bg2"/>
                </a:solidFill>
              </a:rPr>
              <a:t> </a:t>
            </a:r>
            <a:r>
              <a:rPr lang="en-AU" b="1" err="1">
                <a:solidFill>
                  <a:schemeClr val="bg2"/>
                </a:solidFill>
              </a:rPr>
              <a:t>doluptatur</a:t>
            </a:r>
            <a:r>
              <a:rPr lang="en-AU" b="1">
                <a:solidFill>
                  <a:schemeClr val="bg2"/>
                </a:solidFill>
              </a:rPr>
              <a:t>  </a:t>
            </a:r>
            <a:r>
              <a:rPr lang="en-AU" b="1">
                <a:solidFill>
                  <a:srgbClr val="E9A913"/>
                </a:solidFill>
              </a:rPr>
              <a:t>|</a:t>
            </a:r>
            <a:r>
              <a:rPr lang="en-AU" b="1">
                <a:solidFill>
                  <a:schemeClr val="bg2"/>
                </a:solidFill>
              </a:rPr>
              <a:t>  as </a:t>
            </a:r>
            <a:r>
              <a:rPr lang="en-AU" b="1" err="1">
                <a:solidFill>
                  <a:schemeClr val="bg2"/>
                </a:solidFill>
              </a:rPr>
              <a:t>molupti</a:t>
            </a:r>
            <a:r>
              <a:rPr lang="en-AU" b="1">
                <a:solidFill>
                  <a:schemeClr val="bg2"/>
                </a:solidFill>
              </a:rPr>
              <a:t> </a:t>
            </a:r>
            <a:r>
              <a:rPr lang="en-AU" b="1" err="1">
                <a:solidFill>
                  <a:schemeClr val="bg2"/>
                </a:solidFill>
              </a:rPr>
              <a:t>oribus</a:t>
            </a:r>
            <a:endParaRPr lang="en-AU" b="1">
              <a:solidFill>
                <a:schemeClr val="bg2"/>
              </a:solidFill>
            </a:endParaRPr>
          </a:p>
        </p:txBody>
      </p:sp>
      <p:sp>
        <p:nvSpPr>
          <p:cNvPr id="2" name="Footer Placeholder 1">
            <a:extLst>
              <a:ext uri="{FF2B5EF4-FFF2-40B4-BE49-F238E27FC236}">
                <a16:creationId xmlns:a16="http://schemas.microsoft.com/office/drawing/2014/main" id="{00E2B6D0-850C-4513-A007-2CF11BAF97D1}"/>
              </a:ext>
            </a:extLst>
          </p:cNvPr>
          <p:cNvSpPr>
            <a:spLocks noGrp="1"/>
          </p:cNvSpPr>
          <p:nvPr>
            <p:ph type="ftr" sz="quarter" idx="10"/>
          </p:nvPr>
        </p:nvSpPr>
        <p:spPr>
          <a:xfrm>
            <a:off x="3124200" y="6356351"/>
            <a:ext cx="2895600" cy="365125"/>
          </a:xfrm>
          <a:prstGeom prst="rect">
            <a:avLst/>
          </a:prstGeom>
        </p:spPr>
        <p:txBody>
          <a:bodyPr/>
          <a:lstStyle>
            <a:lvl1pPr algn="ctr">
              <a:defRPr sz="1199"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33972217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20506264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35914"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8" name="Rectangle 7" hidden="1"/>
          <p:cNvSpPr/>
          <p:nvPr userDrawn="1">
            <p:custDataLst>
              <p:tags r:id="rId3"/>
            </p:custDataLst>
          </p:nvPr>
        </p:nvSpPr>
        <p:spPr>
          <a:xfrm>
            <a:off x="3"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98"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3" name="Date Placeholder 2"/>
          <p:cNvSpPr>
            <a:spLocks noGrp="1"/>
          </p:cNvSpPr>
          <p:nvPr>
            <p:ph type="dt" sz="half" idx="10"/>
          </p:nvPr>
        </p:nvSpPr>
        <p:spPr>
          <a:xfrm>
            <a:off x="7258051" y="4808225"/>
            <a:ext cx="1111538" cy="115523"/>
          </a:xfrm>
          <a:prstGeom prst="rect">
            <a:avLst/>
          </a:prstGeom>
        </p:spPr>
        <p:txBody>
          <a:bodyPr/>
          <a:lstStyle>
            <a:lvl1pPr>
              <a:defRPr>
                <a:latin typeface="+mn-lt"/>
                <a:ea typeface="+mn-ea"/>
                <a:cs typeface="+mn-cs"/>
                <a:sym typeface="+mn-lt"/>
              </a:defRPr>
            </a:lvl1pPr>
          </a:lstStyle>
          <a:p>
            <a:endParaRPr lang="en-US"/>
          </a:p>
        </p:txBody>
      </p:sp>
      <p:sp>
        <p:nvSpPr>
          <p:cNvPr id="7"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5" name="Title 4"/>
          <p:cNvSpPr>
            <a:spLocks noGrp="1"/>
          </p:cNvSpPr>
          <p:nvPr>
            <p:ph type="title" hasCustomPrompt="1"/>
          </p:nvPr>
        </p:nvSpPr>
        <p:spPr>
          <a:xfrm>
            <a:off x="457200" y="349201"/>
            <a:ext cx="6364188" cy="993775"/>
          </a:xfrm>
          <a:prstGeom prst="rect">
            <a:avLst/>
          </a:prstGeom>
        </p:spPr>
        <p:txBody>
          <a:bodyPr vert="horz" wrap="square" lIns="0" tIns="0" rIns="0" bIns="0" rtlCol="0" anchor="ctr">
            <a:normAutofit/>
          </a:bodyPr>
          <a:lstStyle>
            <a:lvl1pPr>
              <a:defRPr lang="en-US" dirty="0"/>
            </a:lvl1pPr>
          </a:lstStyle>
          <a:p>
            <a:pPr marL="0" lvl="0" defTabSz="913554"/>
            <a:r>
              <a:rPr lang="en-US"/>
              <a:t>Click to add title</a:t>
            </a:r>
          </a:p>
        </p:txBody>
      </p:sp>
      <p:pic>
        <p:nvPicPr>
          <p:cNvPr id="13" name="Picture 12"/>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95"/>
            <a:ext cx="9144000" cy="5148072"/>
          </a:xfrm>
          <a:prstGeom prst="rect">
            <a:avLst/>
          </a:prstGeom>
        </p:spPr>
      </p:pic>
    </p:spTree>
    <p:extLst>
      <p:ext uri="{BB962C8B-B14F-4D97-AF65-F5344CB8AC3E}">
        <p14:creationId xmlns:p14="http://schemas.microsoft.com/office/powerpoint/2010/main" val="27125232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781529721"/>
              </p:ext>
            </p:extLst>
          </p:nvPr>
        </p:nvGraphicFramePr>
        <p:xfrm>
          <a:off x="1192" y="1192"/>
          <a:ext cx="1191" cy="1192"/>
        </p:xfrm>
        <a:graphic>
          <a:graphicData uri="http://schemas.openxmlformats.org/presentationml/2006/ole">
            <mc:AlternateContent xmlns:mc="http://schemas.openxmlformats.org/markup-compatibility/2006">
              <mc:Choice xmlns:v="urn:schemas-microsoft-com:vml" Requires="v">
                <p:oleObj spid="_x0000_s66570"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2" y="1192"/>
                        <a:ext cx="1191" cy="1192"/>
                      </a:xfrm>
                      <a:prstGeom prst="rect">
                        <a:avLst/>
                      </a:prstGeom>
                    </p:spPr>
                  </p:pic>
                </p:oleObj>
              </mc:Fallback>
            </mc:AlternateContent>
          </a:graphicData>
        </a:graphic>
      </p:graphicFrame>
      <p:sp>
        <p:nvSpPr>
          <p:cNvPr id="8" name="Rectangle 7"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3" name="Date Placeholder 2"/>
          <p:cNvSpPr>
            <a:spLocks noGrp="1"/>
          </p:cNvSpPr>
          <p:nvPr>
            <p:ph type="dt" sz="half" idx="10"/>
          </p:nvPr>
        </p:nvSpPr>
        <p:spPr>
          <a:xfrm>
            <a:off x="7258051" y="4808225"/>
            <a:ext cx="1111538" cy="115523"/>
          </a:xfrm>
          <a:prstGeom prst="rect">
            <a:avLst/>
          </a:prstGeom>
        </p:spPr>
        <p:txBody>
          <a:bodyPr/>
          <a:lstStyle>
            <a:lvl1pPr>
              <a:defRPr>
                <a:latin typeface="+mn-lt"/>
                <a:ea typeface="+mn-ea"/>
                <a:cs typeface="+mn-cs"/>
                <a:sym typeface="+mn-lt"/>
              </a:defRPr>
            </a:lvl1pPr>
          </a:lstStyle>
          <a:p>
            <a:endParaRPr lang="en-US"/>
          </a:p>
        </p:txBody>
      </p:sp>
      <p:sp>
        <p:nvSpPr>
          <p:cNvPr id="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5" name="Title 4"/>
          <p:cNvSpPr>
            <a:spLocks noGrp="1"/>
          </p:cNvSpPr>
          <p:nvPr>
            <p:ph type="title" hasCustomPrompt="1"/>
          </p:nvPr>
        </p:nvSpPr>
        <p:spPr>
          <a:xfrm>
            <a:off x="457200" y="349200"/>
            <a:ext cx="6364188" cy="993775"/>
          </a:xfrm>
          <a:prstGeom prst="rect">
            <a:avLst/>
          </a:prstGeom>
        </p:spPr>
        <p:txBody>
          <a:bodyPr vert="horz" wrap="square" lIns="0" tIns="0" rIns="0" bIns="0" rtlCol="0" anchor="ctr">
            <a:normAutofit/>
          </a:bodyPr>
          <a:lstStyle>
            <a:lvl1pPr>
              <a:defRPr lang="en-US" dirty="0"/>
            </a:lvl1pPr>
          </a:lstStyle>
          <a:p>
            <a:pPr marL="0" lvl="0" defTabSz="914400"/>
            <a:r>
              <a:rPr lang="en-US"/>
              <a:t>Click to add title</a:t>
            </a:r>
          </a:p>
        </p:txBody>
      </p:sp>
      <p:pic>
        <p:nvPicPr>
          <p:cNvPr id="13" name="Picture 12"/>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95"/>
            <a:ext cx="9144000" cy="5148072"/>
          </a:xfrm>
          <a:prstGeom prst="rect">
            <a:avLst/>
          </a:prstGeom>
        </p:spPr>
      </p:pic>
    </p:spTree>
    <p:extLst>
      <p:ext uri="{BB962C8B-B14F-4D97-AF65-F5344CB8AC3E}">
        <p14:creationId xmlns:p14="http://schemas.microsoft.com/office/powerpoint/2010/main" val="19047166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p:cSld name="Disclaim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795319701"/>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36938"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10"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31662455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1.xml><?xml version="1.0" encoding="utf-8"?>
<p:sldLayout xmlns:a="http://schemas.openxmlformats.org/drawingml/2006/main" xmlns:r="http://schemas.openxmlformats.org/officeDocument/2006/relationships" xmlns:p="http://schemas.openxmlformats.org/presentationml/2006/main" showMasterSp="0" type="blank" preserve="1">
  <p:cSld name="En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218857629"/>
              </p:ext>
            </p:extLst>
          </p:nvPr>
        </p:nvGraphicFramePr>
        <p:xfrm>
          <a:off x="1192" y="1196"/>
          <a:ext cx="1190" cy="1191"/>
        </p:xfrm>
        <a:graphic>
          <a:graphicData uri="http://schemas.openxmlformats.org/presentationml/2006/ole">
            <mc:AlternateContent xmlns:mc="http://schemas.openxmlformats.org/markup-compatibility/2006">
              <mc:Choice xmlns:v="urn:schemas-microsoft-com:vml" Requires="v">
                <p:oleObj spid="_x0000_s637962" name="think-cell Slide" r:id="rId5" imgW="384" imgH="384" progId="TCLayout.ActiveDocument.1">
                  <p:embed/>
                </p:oleObj>
              </mc:Choice>
              <mc:Fallback>
                <p:oleObj name="think-cell Slide" r:id="rId5" imgW="384" imgH="384" progId="TCLayout.ActiveDocument.1">
                  <p:embed/>
                  <p:pic>
                    <p:nvPicPr>
                      <p:cNvPr id="2" name="Object 1" hidden="1"/>
                      <p:cNvPicPr/>
                      <p:nvPr/>
                    </p:nvPicPr>
                    <p:blipFill>
                      <a:blip r:embed="rId6"/>
                      <a:stretch>
                        <a:fillRect/>
                      </a:stretch>
                    </p:blipFill>
                    <p:spPr>
                      <a:xfrm>
                        <a:off x="1192" y="1196"/>
                        <a:ext cx="1190" cy="1191"/>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FCC70941-341F-4998-8B2E-1B9C81ECB5AF}"/>
              </a:ext>
            </a:extLst>
          </p:cNvPr>
          <p:cNvSpPr>
            <a:spLocks noGrp="1"/>
          </p:cNvSpPr>
          <p:nvPr>
            <p:ph type="ftr" sz="quarter" idx="10"/>
          </p:nvPr>
        </p:nvSpPr>
        <p:spPr>
          <a:xfrm>
            <a:off x="3124200" y="6356351"/>
            <a:ext cx="2895600" cy="365125"/>
          </a:xfrm>
          <a:prstGeom prst="rect">
            <a:avLst/>
          </a:prstGeom>
        </p:spPr>
        <p:txBody>
          <a:bodyPr/>
          <a:lstStyle>
            <a:lvl1pPr algn="ctr">
              <a:defRPr sz="1199"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897394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84130174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38986"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grpSp>
        <p:nvGrpSpPr>
          <p:cNvPr id="55" name="Group 54"/>
          <p:cNvGrpSpPr/>
          <p:nvPr userDrawn="1"/>
        </p:nvGrpSpPr>
        <p:grpSpPr>
          <a:xfrm>
            <a:off x="900" y="-1949"/>
            <a:ext cx="9142200" cy="5152160"/>
            <a:chOff x="900" y="-1949"/>
            <a:chExt cx="9142200" cy="5152160"/>
          </a:xfrm>
        </p:grpSpPr>
        <p:sp>
          <p:nvSpPr>
            <p:cNvPr id="93" name="Slide edges"/>
            <p:cNvSpPr>
              <a:spLocks/>
            </p:cNvSpPr>
            <p:nvPr/>
          </p:nvSpPr>
          <p:spPr bwMode="auto">
            <a:xfrm>
              <a:off x="900" y="-1949"/>
              <a:ext cx="9142200" cy="515216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A4A7A9"/>
            </a:solidFill>
            <a:ln>
              <a:noFill/>
            </a:ln>
          </p:spPr>
          <p:txBody>
            <a:bodyPr vert="horz" wrap="square" lIns="68580" tIns="34290" rIns="68580" bIns="34290" numCol="1" anchor="t" anchorCtr="0" compatLnSpc="1">
              <a:prstTxWarp prst="textNoShape">
                <a:avLst/>
              </a:prstTxWarp>
            </a:bodyPr>
            <a:lstStyle/>
            <a:p>
              <a:pPr>
                <a:defRPr/>
              </a:pPr>
              <a:endParaRPr lang="en-US" sz="1799">
                <a:solidFill>
                  <a:srgbClr val="575757"/>
                </a:solidFill>
              </a:endParaRPr>
            </a:p>
          </p:txBody>
        </p:sp>
        <p:sp>
          <p:nvSpPr>
            <p:cNvPr id="94" name="Footnote measure"/>
            <p:cNvSpPr>
              <a:spLocks noChangeArrowheads="1"/>
            </p:cNvSpPr>
            <p:nvPr/>
          </p:nvSpPr>
          <p:spPr bwMode="auto">
            <a:xfrm>
              <a:off x="457201" y="4589938"/>
              <a:ext cx="8204454" cy="332399"/>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95" name="Whitespace measure"/>
            <p:cNvSpPr>
              <a:spLocks noChangeArrowheads="1"/>
            </p:cNvSpPr>
            <p:nvPr/>
          </p:nvSpPr>
          <p:spPr bwMode="auto">
            <a:xfrm>
              <a:off x="457201" y="1131085"/>
              <a:ext cx="8204454" cy="435777"/>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96" name="Rectangle 6"/>
            <p:cNvSpPr>
              <a:spLocks noChangeArrowheads="1"/>
            </p:cNvSpPr>
            <p:nvPr/>
          </p:nvSpPr>
          <p:spPr bwMode="auto">
            <a:xfrm>
              <a:off x="471599" y="1129023"/>
              <a:ext cx="8206874" cy="43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97" name="No-fly zone"/>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close/>
                  <a:moveTo>
                    <a:pt x="6021" y="0"/>
                  </a:moveTo>
                  <a:lnTo>
                    <a:pt x="0" y="0"/>
                  </a:lnTo>
                  <a:lnTo>
                    <a:pt x="0" y="3390"/>
                  </a:lnTo>
                  <a:lnTo>
                    <a:pt x="6021" y="3390"/>
                  </a:lnTo>
                  <a:lnTo>
                    <a:pt x="6021" y="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98" name="Freeform 8"/>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moveTo>
                    <a:pt x="6021" y="0"/>
                  </a:moveTo>
                  <a:lnTo>
                    <a:pt x="0" y="0"/>
                  </a:lnTo>
                  <a:lnTo>
                    <a:pt x="0" y="3390"/>
                  </a:lnTo>
                  <a:lnTo>
                    <a:pt x="6021" y="3390"/>
                  </a:lnTo>
                  <a:lnTo>
                    <a:pt x="60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grpSp>
          <p:nvGrpSpPr>
            <p:cNvPr id="99" name="Gutter space"/>
            <p:cNvGrpSpPr/>
            <p:nvPr/>
          </p:nvGrpSpPr>
          <p:grpSpPr>
            <a:xfrm>
              <a:off x="951744" y="470043"/>
              <a:ext cx="7215368" cy="4119894"/>
              <a:chOff x="2322513" y="1258888"/>
              <a:chExt cx="7543800" cy="4341813"/>
            </a:xfrm>
            <a:solidFill>
              <a:schemeClr val="accent5">
                <a:alpha val="15000"/>
              </a:schemeClr>
            </a:solidFill>
          </p:grpSpPr>
          <p:sp>
            <p:nvSpPr>
              <p:cNvPr id="124" name="Rectangle 34"/>
              <p:cNvSpPr>
                <a:spLocks noChangeArrowheads="1"/>
              </p:cNvSpPr>
              <p:nvPr/>
            </p:nvSpPr>
            <p:spPr bwMode="auto">
              <a:xfrm>
                <a:off x="6716713" y="1258888"/>
                <a:ext cx="227013"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125" name="Rectangle 35"/>
              <p:cNvSpPr>
                <a:spLocks noChangeArrowheads="1"/>
              </p:cNvSpPr>
              <p:nvPr/>
            </p:nvSpPr>
            <p:spPr bwMode="auto">
              <a:xfrm>
                <a:off x="818356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126" name="Rectangle 36"/>
              <p:cNvSpPr>
                <a:spLocks noChangeArrowheads="1"/>
              </p:cNvSpPr>
              <p:nvPr/>
            </p:nvSpPr>
            <p:spPr bwMode="auto">
              <a:xfrm>
                <a:off x="7451726"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127" name="Rectangle 37"/>
              <p:cNvSpPr>
                <a:spLocks noChangeArrowheads="1"/>
              </p:cNvSpPr>
              <p:nvPr/>
            </p:nvSpPr>
            <p:spPr bwMode="auto">
              <a:xfrm>
                <a:off x="89154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128" name="Rectangle 38"/>
              <p:cNvSpPr>
                <a:spLocks noChangeArrowheads="1"/>
              </p:cNvSpPr>
              <p:nvPr/>
            </p:nvSpPr>
            <p:spPr bwMode="auto">
              <a:xfrm>
                <a:off x="9647238" y="1258888"/>
                <a:ext cx="219075"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129" name="Rectangle 39"/>
              <p:cNvSpPr>
                <a:spLocks noChangeArrowheads="1"/>
              </p:cNvSpPr>
              <p:nvPr/>
            </p:nvSpPr>
            <p:spPr bwMode="auto">
              <a:xfrm>
                <a:off x="5984876" y="1258888"/>
                <a:ext cx="23018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130" name="Rectangle 40"/>
              <p:cNvSpPr>
                <a:spLocks noChangeArrowheads="1"/>
              </p:cNvSpPr>
              <p:nvPr/>
            </p:nvSpPr>
            <p:spPr bwMode="auto">
              <a:xfrm>
                <a:off x="2322513" y="1258888"/>
                <a:ext cx="228600"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131" name="Rectangle 41"/>
              <p:cNvSpPr>
                <a:spLocks noChangeArrowheads="1"/>
              </p:cNvSpPr>
              <p:nvPr/>
            </p:nvSpPr>
            <p:spPr bwMode="auto">
              <a:xfrm>
                <a:off x="305911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132" name="Rectangle 42"/>
              <p:cNvSpPr>
                <a:spLocks noChangeArrowheads="1"/>
              </p:cNvSpPr>
              <p:nvPr/>
            </p:nvSpPr>
            <p:spPr bwMode="auto">
              <a:xfrm>
                <a:off x="379095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133" name="Rectangle 43"/>
              <p:cNvSpPr>
                <a:spLocks noChangeArrowheads="1"/>
              </p:cNvSpPr>
              <p:nvPr/>
            </p:nvSpPr>
            <p:spPr bwMode="auto">
              <a:xfrm>
                <a:off x="45212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138" name="Rectangle 44"/>
              <p:cNvSpPr>
                <a:spLocks noChangeArrowheads="1"/>
              </p:cNvSpPr>
              <p:nvPr/>
            </p:nvSpPr>
            <p:spPr bwMode="auto">
              <a:xfrm>
                <a:off x="5253038"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grpSp>
        <p:grpSp>
          <p:nvGrpSpPr>
            <p:cNvPr id="100" name="Group 99"/>
            <p:cNvGrpSpPr/>
            <p:nvPr/>
          </p:nvGrpSpPr>
          <p:grpSpPr>
            <a:xfrm>
              <a:off x="900" y="470043"/>
              <a:ext cx="9142200" cy="4119894"/>
              <a:chOff x="900" y="470043"/>
              <a:chExt cx="9142200" cy="4119894"/>
            </a:xfrm>
          </p:grpSpPr>
          <p:sp>
            <p:nvSpPr>
              <p:cNvPr id="104" name="Line 14"/>
              <p:cNvSpPr>
                <a:spLocks noChangeShapeType="1"/>
              </p:cNvSpPr>
              <p:nvPr/>
            </p:nvSpPr>
            <p:spPr bwMode="auto">
              <a:xfrm>
                <a:off x="900" y="68940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105" name="Line 15"/>
              <p:cNvSpPr>
                <a:spLocks noChangeShapeType="1"/>
              </p:cNvSpPr>
              <p:nvPr/>
            </p:nvSpPr>
            <p:spPr bwMode="auto">
              <a:xfrm>
                <a:off x="900" y="470043"/>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106" name="Line 16"/>
              <p:cNvSpPr>
                <a:spLocks noChangeShapeType="1"/>
              </p:cNvSpPr>
              <p:nvPr/>
            </p:nvSpPr>
            <p:spPr bwMode="auto">
              <a:xfrm>
                <a:off x="900" y="458993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107" name="Line 17"/>
              <p:cNvSpPr>
                <a:spLocks noChangeShapeType="1"/>
              </p:cNvSpPr>
              <p:nvPr/>
            </p:nvSpPr>
            <p:spPr bwMode="auto">
              <a:xfrm>
                <a:off x="900" y="908771"/>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108" name="Line 18"/>
              <p:cNvSpPr>
                <a:spLocks noChangeShapeType="1"/>
              </p:cNvSpPr>
              <p:nvPr/>
            </p:nvSpPr>
            <p:spPr bwMode="auto">
              <a:xfrm>
                <a:off x="900" y="1128135"/>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109" name="Line 19"/>
              <p:cNvSpPr>
                <a:spLocks noChangeShapeType="1"/>
              </p:cNvSpPr>
              <p:nvPr/>
            </p:nvSpPr>
            <p:spPr bwMode="auto">
              <a:xfrm>
                <a:off x="900" y="1347499"/>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110" name="Line 20"/>
              <p:cNvSpPr>
                <a:spLocks noChangeShapeType="1"/>
              </p:cNvSpPr>
              <p:nvPr/>
            </p:nvSpPr>
            <p:spPr bwMode="auto">
              <a:xfrm>
                <a:off x="900" y="156686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111" name="Line 21"/>
              <p:cNvSpPr>
                <a:spLocks noChangeShapeType="1"/>
              </p:cNvSpPr>
              <p:nvPr/>
            </p:nvSpPr>
            <p:spPr bwMode="auto">
              <a:xfrm>
                <a:off x="900" y="178279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112" name="Line 22"/>
              <p:cNvSpPr>
                <a:spLocks noChangeShapeType="1"/>
              </p:cNvSpPr>
              <p:nvPr/>
            </p:nvSpPr>
            <p:spPr bwMode="auto">
              <a:xfrm>
                <a:off x="900" y="199873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113" name="Line 23"/>
              <p:cNvSpPr>
                <a:spLocks noChangeShapeType="1"/>
              </p:cNvSpPr>
              <p:nvPr/>
            </p:nvSpPr>
            <p:spPr bwMode="auto">
              <a:xfrm>
                <a:off x="900" y="221466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114" name="Line 24"/>
              <p:cNvSpPr>
                <a:spLocks noChangeShapeType="1"/>
              </p:cNvSpPr>
              <p:nvPr/>
            </p:nvSpPr>
            <p:spPr bwMode="auto">
              <a:xfrm>
                <a:off x="900" y="243059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115" name="Line 25"/>
              <p:cNvSpPr>
                <a:spLocks noChangeShapeType="1"/>
              </p:cNvSpPr>
              <p:nvPr/>
            </p:nvSpPr>
            <p:spPr bwMode="auto">
              <a:xfrm>
                <a:off x="900" y="264653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116" name="Line 26"/>
              <p:cNvSpPr>
                <a:spLocks noChangeShapeType="1"/>
              </p:cNvSpPr>
              <p:nvPr/>
            </p:nvSpPr>
            <p:spPr bwMode="auto">
              <a:xfrm>
                <a:off x="900" y="286246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117" name="Line 27"/>
              <p:cNvSpPr>
                <a:spLocks noChangeShapeType="1"/>
              </p:cNvSpPr>
              <p:nvPr/>
            </p:nvSpPr>
            <p:spPr bwMode="auto">
              <a:xfrm>
                <a:off x="900" y="307840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118" name="Line 28"/>
              <p:cNvSpPr>
                <a:spLocks noChangeShapeType="1"/>
              </p:cNvSpPr>
              <p:nvPr/>
            </p:nvSpPr>
            <p:spPr bwMode="auto">
              <a:xfrm>
                <a:off x="900" y="329433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119" name="Line 29"/>
              <p:cNvSpPr>
                <a:spLocks noChangeShapeType="1"/>
              </p:cNvSpPr>
              <p:nvPr/>
            </p:nvSpPr>
            <p:spPr bwMode="auto">
              <a:xfrm>
                <a:off x="900" y="351026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120" name="Line 30"/>
              <p:cNvSpPr>
                <a:spLocks noChangeShapeType="1"/>
              </p:cNvSpPr>
              <p:nvPr/>
            </p:nvSpPr>
            <p:spPr bwMode="auto">
              <a:xfrm>
                <a:off x="900" y="372620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121" name="Line 31"/>
              <p:cNvSpPr>
                <a:spLocks noChangeShapeType="1"/>
              </p:cNvSpPr>
              <p:nvPr/>
            </p:nvSpPr>
            <p:spPr bwMode="auto">
              <a:xfrm>
                <a:off x="900" y="394213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122" name="Line 32"/>
              <p:cNvSpPr>
                <a:spLocks noChangeShapeType="1"/>
              </p:cNvSpPr>
              <p:nvPr/>
            </p:nvSpPr>
            <p:spPr bwMode="auto">
              <a:xfrm>
                <a:off x="900" y="415807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123" name="Line 33"/>
              <p:cNvSpPr>
                <a:spLocks noChangeShapeType="1"/>
              </p:cNvSpPr>
              <p:nvPr/>
            </p:nvSpPr>
            <p:spPr bwMode="auto">
              <a:xfrm>
                <a:off x="900" y="437400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grpSp>
        <p:sp>
          <p:nvSpPr>
            <p:cNvPr id="101" name="Five column measure"/>
            <p:cNvSpPr>
              <a:spLocks noEditPoints="1"/>
            </p:cNvSpPr>
            <p:nvPr/>
          </p:nvSpPr>
          <p:spPr bwMode="auto">
            <a:xfrm>
              <a:off x="471599" y="4456917"/>
              <a:ext cx="8206874" cy="50108"/>
            </a:xfrm>
            <a:custGeom>
              <a:avLst/>
              <a:gdLst>
                <a:gd name="T0" fmla="*/ 1113 w 5405"/>
                <a:gd name="T1" fmla="*/ 0 h 33"/>
                <a:gd name="T2" fmla="*/ 2068 w 5405"/>
                <a:gd name="T3" fmla="*/ 0 h 33"/>
                <a:gd name="T4" fmla="*/ 2068 w 5405"/>
                <a:gd name="T5" fmla="*/ 33 h 33"/>
                <a:gd name="T6" fmla="*/ 1113 w 5405"/>
                <a:gd name="T7" fmla="*/ 33 h 33"/>
                <a:gd name="T8" fmla="*/ 1113 w 5405"/>
                <a:gd name="T9" fmla="*/ 0 h 33"/>
                <a:gd name="T10" fmla="*/ 1113 w 5405"/>
                <a:gd name="T11" fmla="*/ 0 h 33"/>
                <a:gd name="T12" fmla="*/ 4449 w 5405"/>
                <a:gd name="T13" fmla="*/ 0 h 33"/>
                <a:gd name="T14" fmla="*/ 4449 w 5405"/>
                <a:gd name="T15" fmla="*/ 33 h 33"/>
                <a:gd name="T16" fmla="*/ 5405 w 5405"/>
                <a:gd name="T17" fmla="*/ 33 h 33"/>
                <a:gd name="T18" fmla="*/ 5405 w 5405"/>
                <a:gd name="T19" fmla="*/ 0 h 33"/>
                <a:gd name="T20" fmla="*/ 4449 w 5405"/>
                <a:gd name="T21" fmla="*/ 0 h 33"/>
                <a:gd name="T22" fmla="*/ 4449 w 5405"/>
                <a:gd name="T23" fmla="*/ 0 h 33"/>
                <a:gd name="T24" fmla="*/ 3337 w 5405"/>
                <a:gd name="T25" fmla="*/ 0 h 33"/>
                <a:gd name="T26" fmla="*/ 3337 w 5405"/>
                <a:gd name="T27" fmla="*/ 33 h 33"/>
                <a:gd name="T28" fmla="*/ 4293 w 5405"/>
                <a:gd name="T29" fmla="*/ 33 h 33"/>
                <a:gd name="T30" fmla="*/ 4293 w 5405"/>
                <a:gd name="T31" fmla="*/ 0 h 33"/>
                <a:gd name="T32" fmla="*/ 3337 w 5405"/>
                <a:gd name="T33" fmla="*/ 0 h 33"/>
                <a:gd name="T34" fmla="*/ 3337 w 5405"/>
                <a:gd name="T35" fmla="*/ 0 h 33"/>
                <a:gd name="T36" fmla="*/ 2225 w 5405"/>
                <a:gd name="T37" fmla="*/ 0 h 33"/>
                <a:gd name="T38" fmla="*/ 2225 w 5405"/>
                <a:gd name="T39" fmla="*/ 33 h 33"/>
                <a:gd name="T40" fmla="*/ 3180 w 5405"/>
                <a:gd name="T41" fmla="*/ 33 h 33"/>
                <a:gd name="T42" fmla="*/ 3180 w 5405"/>
                <a:gd name="T43" fmla="*/ 0 h 33"/>
                <a:gd name="T44" fmla="*/ 2225 w 5405"/>
                <a:gd name="T45" fmla="*/ 0 h 33"/>
                <a:gd name="T46" fmla="*/ 2225 w 5405"/>
                <a:gd name="T47" fmla="*/ 0 h 33"/>
                <a:gd name="T48" fmla="*/ 0 w 5405"/>
                <a:gd name="T49" fmla="*/ 0 h 33"/>
                <a:gd name="T50" fmla="*/ 0 w 5405"/>
                <a:gd name="T51" fmla="*/ 33 h 33"/>
                <a:gd name="T52" fmla="*/ 955 w 5405"/>
                <a:gd name="T53" fmla="*/ 33 h 33"/>
                <a:gd name="T54" fmla="*/ 955 w 5405"/>
                <a:gd name="T55" fmla="*/ 0 h 33"/>
                <a:gd name="T56" fmla="*/ 0 w 5405"/>
                <a:gd name="T57" fmla="*/ 0 h 33"/>
                <a:gd name="T58" fmla="*/ 0 w 5405"/>
                <a:gd name="T5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05" h="33">
                  <a:moveTo>
                    <a:pt x="1113" y="0"/>
                  </a:moveTo>
                  <a:lnTo>
                    <a:pt x="2068" y="0"/>
                  </a:lnTo>
                  <a:lnTo>
                    <a:pt x="2068" y="33"/>
                  </a:lnTo>
                  <a:lnTo>
                    <a:pt x="1113" y="33"/>
                  </a:lnTo>
                  <a:lnTo>
                    <a:pt x="1113" y="0"/>
                  </a:lnTo>
                  <a:lnTo>
                    <a:pt x="1113" y="0"/>
                  </a:lnTo>
                  <a:close/>
                  <a:moveTo>
                    <a:pt x="4449" y="0"/>
                  </a:moveTo>
                  <a:lnTo>
                    <a:pt x="4449" y="33"/>
                  </a:lnTo>
                  <a:lnTo>
                    <a:pt x="5405" y="33"/>
                  </a:lnTo>
                  <a:lnTo>
                    <a:pt x="5405" y="0"/>
                  </a:lnTo>
                  <a:lnTo>
                    <a:pt x="4449" y="0"/>
                  </a:lnTo>
                  <a:lnTo>
                    <a:pt x="4449" y="0"/>
                  </a:lnTo>
                  <a:close/>
                  <a:moveTo>
                    <a:pt x="3337" y="0"/>
                  </a:moveTo>
                  <a:lnTo>
                    <a:pt x="3337" y="33"/>
                  </a:lnTo>
                  <a:lnTo>
                    <a:pt x="4293" y="33"/>
                  </a:lnTo>
                  <a:lnTo>
                    <a:pt x="4293" y="0"/>
                  </a:lnTo>
                  <a:lnTo>
                    <a:pt x="3337" y="0"/>
                  </a:lnTo>
                  <a:lnTo>
                    <a:pt x="3337" y="0"/>
                  </a:lnTo>
                  <a:close/>
                  <a:moveTo>
                    <a:pt x="2225" y="0"/>
                  </a:moveTo>
                  <a:lnTo>
                    <a:pt x="2225" y="33"/>
                  </a:lnTo>
                  <a:lnTo>
                    <a:pt x="3180" y="33"/>
                  </a:lnTo>
                  <a:lnTo>
                    <a:pt x="3180" y="0"/>
                  </a:lnTo>
                  <a:lnTo>
                    <a:pt x="2225" y="0"/>
                  </a:lnTo>
                  <a:lnTo>
                    <a:pt x="2225" y="0"/>
                  </a:lnTo>
                  <a:close/>
                  <a:moveTo>
                    <a:pt x="0" y="0"/>
                  </a:moveTo>
                  <a:lnTo>
                    <a:pt x="0" y="33"/>
                  </a:lnTo>
                  <a:lnTo>
                    <a:pt x="955" y="33"/>
                  </a:lnTo>
                  <a:lnTo>
                    <a:pt x="955" y="0"/>
                  </a:lnTo>
                  <a:lnTo>
                    <a:pt x="0" y="0"/>
                  </a:lnTo>
                  <a:lnTo>
                    <a:pt x="0" y="0"/>
                  </a:lnTo>
                  <a:close/>
                </a:path>
              </a:pathLst>
            </a:custGeom>
            <a:solidFill>
              <a:srgbClr val="A4A7A9">
                <a:alpha val="15000"/>
              </a:srgbClr>
            </a:solidFill>
            <a:ln w="9525">
              <a:noFill/>
              <a:round/>
              <a:headEnd/>
              <a:tailEnd/>
            </a:ln>
          </p:spPr>
          <p:txBody>
            <a:bodyPr vert="horz" wrap="square" lIns="68580" tIns="34290" rIns="68580" bIns="34290" numCol="1" anchor="t" anchorCtr="0" compatLnSpc="1">
              <a:prstTxWarp prst="textNoShape">
                <a:avLst/>
              </a:prstTxWarp>
            </a:bodyPr>
            <a:lstStyle/>
            <a:p>
              <a:endParaRPr lang="en-US" sz="1012"/>
            </a:p>
          </p:txBody>
        </p:sp>
        <p:sp>
          <p:nvSpPr>
            <p:cNvPr id="102" name="Live space"/>
            <p:cNvSpPr/>
            <p:nvPr/>
          </p:nvSpPr>
          <p:spPr>
            <a:xfrm>
              <a:off x="457201" y="1566862"/>
              <a:ext cx="8204454" cy="3023075"/>
            </a:xfrm>
            <a:prstGeom prst="rect">
              <a:avLst/>
            </a:prstGeom>
            <a:noFill/>
            <a:ln w="9525">
              <a:solidFill>
                <a:srgbClr val="B6006A">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49"/>
                </a:spcAft>
              </a:pPr>
              <a:endParaRPr lang="en-US" sz="899">
                <a:solidFill>
                  <a:schemeClr val="bg1"/>
                </a:solidFill>
              </a:endParaRPr>
            </a:p>
          </p:txBody>
        </p:sp>
        <p:sp>
          <p:nvSpPr>
            <p:cNvPr id="103" name="Footnote example"/>
            <p:cNvSpPr txBox="1"/>
            <p:nvPr/>
          </p:nvSpPr>
          <p:spPr>
            <a:xfrm>
              <a:off x="457201" y="4589938"/>
              <a:ext cx="6773186" cy="332399"/>
            </a:xfrm>
            <a:prstGeom prst="rect">
              <a:avLst/>
            </a:prstGeom>
            <a:noFill/>
          </p:spPr>
          <p:txBody>
            <a:bodyPr wrap="square" lIns="0" tIns="0" rIns="0" bIns="0" rtlCol="0" anchor="b">
              <a:spAutoFit/>
            </a:bodyPr>
            <a:lstStyle/>
            <a:p>
              <a:pPr lvl="0">
                <a:lnSpc>
                  <a:spcPct val="90000"/>
                </a:lnSpc>
                <a:defRPr/>
              </a:pPr>
              <a:r>
                <a:rPr lang="en-US" sz="800">
                  <a:solidFill>
                    <a:srgbClr val="A6A6A6"/>
                  </a:solidFill>
                  <a:sym typeface="Trebuchet MS" panose="020B0603020202020204" pitchFamily="34" charset="0"/>
                </a:rPr>
                <a:t>1. xxxx  2. xxxx  3. xxxx</a:t>
              </a:r>
            </a:p>
            <a:p>
              <a:pPr lvl="0">
                <a:lnSpc>
                  <a:spcPct val="90000"/>
                </a:lnSpc>
                <a:defRPr/>
              </a:pPr>
              <a:r>
                <a:rPr lang="en-US" sz="800">
                  <a:solidFill>
                    <a:srgbClr val="A6A6A6"/>
                  </a:solidFill>
                  <a:sym typeface="Trebuchet MS" panose="020B0603020202020204" pitchFamily="34" charset="0"/>
                </a:rPr>
                <a:t>Note: List footnotes in numerical order. Footnote numbers are not bracketed. Use 8pt font. Do not put a period at the end of the note or the source</a:t>
              </a:r>
            </a:p>
            <a:p>
              <a:pPr lvl="0">
                <a:lnSpc>
                  <a:spcPct val="90000"/>
                </a:lnSpc>
                <a:defRPr/>
              </a:pPr>
              <a:r>
                <a:rPr lang="en-US" sz="800">
                  <a:solidFill>
                    <a:srgbClr val="A6A6A6"/>
                  </a:solidFill>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42695914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D. Title Only">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0410367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40010"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1"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98"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Title 7"/>
          <p:cNvSpPr>
            <a:spLocks noGrp="1"/>
          </p:cNvSpPr>
          <p:nvPr>
            <p:ph type="title" hasCustomPrompt="1"/>
          </p:nvPr>
        </p:nvSpPr>
        <p:spPr>
          <a:xfrm>
            <a:off x="457200" y="349201"/>
            <a:ext cx="6364188" cy="993775"/>
          </a:xfr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21935102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3243">
          <p15:clr>
            <a:srgbClr val="FBAE40"/>
          </p15:clr>
        </p15:guide>
      </p15:sldGuideLst>
    </p:ext>
  </p:extLst>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D. Title and Tex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1101556667"/>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41034" name="think-cell Slide" r:id="rId6" imgW="286" imgH="286" progId="TCLayout.ActiveDocument.1">
                  <p:embed/>
                </p:oleObj>
              </mc:Choice>
              <mc:Fallback>
                <p:oleObj name="think-cell Slide" r:id="rId6" imgW="286" imgH="286" progId="TCLayout.ActiveDocument.1">
                  <p:embed/>
                  <p:pic>
                    <p:nvPicPr>
                      <p:cNvPr id="5" name="Object 4"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8" name="Rectangle 7" hidden="1"/>
          <p:cNvSpPr/>
          <p:nvPr userDrawn="1">
            <p:custDataLst>
              <p:tags r:id="rId3"/>
            </p:custDataLst>
          </p:nvPr>
        </p:nvSpPr>
        <p:spPr>
          <a:xfrm>
            <a:off x="1"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98"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a:xfrm>
            <a:off x="457200" y="349201"/>
            <a:ext cx="6364188" cy="993775"/>
          </a:xfrm>
        </p:spPr>
        <p:txBody>
          <a:bodyPr/>
          <a:lstStyle>
            <a:lvl1pPr>
              <a:defRPr>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457201" y="1710000"/>
            <a:ext cx="8204454" cy="3024371"/>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3" name="Date Placeholder 2">
            <a:extLst>
              <a:ext uri="{FF2B5EF4-FFF2-40B4-BE49-F238E27FC236}">
                <a16:creationId xmlns:a16="http://schemas.microsoft.com/office/drawing/2014/main" id="{C63B0D2C-48F9-4A74-A019-D89B47F39A7F}"/>
              </a:ext>
            </a:extLst>
          </p:cNvPr>
          <p:cNvSpPr>
            <a:spLocks noGrp="1"/>
          </p:cNvSpPr>
          <p:nvPr>
            <p:ph type="dt" sz="half" idx="11"/>
          </p:nvPr>
        </p:nvSpPr>
        <p:spPr/>
        <p:txBody>
          <a:bodyPr/>
          <a:lstStyle/>
          <a:p>
            <a:endParaRPr lang="en-US"/>
          </a:p>
        </p:txBody>
      </p:sp>
    </p:spTree>
    <p:extLst>
      <p:ext uri="{BB962C8B-B14F-4D97-AF65-F5344CB8AC3E}">
        <p14:creationId xmlns:p14="http://schemas.microsoft.com/office/powerpoint/2010/main" val="2955750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5.xml><?xml version="1.0" encoding="utf-8"?>
<p:sldLayout xmlns:a="http://schemas.openxmlformats.org/drawingml/2006/main" xmlns:r="http://schemas.openxmlformats.org/officeDocument/2006/relationships" xmlns:p="http://schemas.openxmlformats.org/presentationml/2006/main" preserve="1" userDrawn="1">
  <p:cSld name="D. Section header box">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69440616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42058"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3"/>
            </p:custDataLst>
          </p:nvPr>
        </p:nvSpPr>
        <p:spPr>
          <a:xfrm>
            <a:off x="3"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996"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2"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Title 1"/>
          <p:cNvSpPr>
            <a:spLocks noGrp="1"/>
          </p:cNvSpPr>
          <p:nvPr>
            <p:ph type="title" hasCustomPrompt="1"/>
          </p:nvPr>
        </p:nvSpPr>
        <p:spPr bwMode="blackWhite">
          <a:xfrm>
            <a:off x="963559" y="2002884"/>
            <a:ext cx="7215368" cy="2402993"/>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685149" rtl="0" eaLnBrk="1" fontAlgn="auto" latinLnBrk="0" hangingPunct="1">
              <a:lnSpc>
                <a:spcPts val="4496"/>
              </a:lnSpc>
              <a:spcBef>
                <a:spcPts val="0"/>
              </a:spcBef>
              <a:spcAft>
                <a:spcPts val="0"/>
              </a:spcAft>
              <a:defRPr lang="en-US" sz="3996" kern="1200" baseline="0" dirty="0">
                <a:solidFill>
                  <a:srgbClr val="002D3F"/>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960523" y="1069050"/>
            <a:ext cx="713791" cy="714452"/>
          </a:xfrm>
          <a:prstGeom prst="rect">
            <a:avLst/>
          </a:prstGeom>
          <a:noFill/>
          <a:ln>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899">
              <a:solidFill>
                <a:schemeClr val="bg1"/>
              </a:solidFill>
              <a:latin typeface="+mn-lt"/>
              <a:ea typeface="+mn-ea"/>
              <a:cs typeface="+mn-cs"/>
              <a:sym typeface="+mn-lt"/>
            </a:endParaRPr>
          </a:p>
        </p:txBody>
      </p:sp>
    </p:spTree>
    <p:extLst>
      <p:ext uri="{BB962C8B-B14F-4D97-AF65-F5344CB8AC3E}">
        <p14:creationId xmlns:p14="http://schemas.microsoft.com/office/powerpoint/2010/main" val="29973311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795772221"/>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43082"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3"/>
            </p:custDataLst>
          </p:nvPr>
        </p:nvSpPr>
        <p:spPr>
          <a:xfrm>
            <a:off x="3"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996"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Title 1"/>
          <p:cNvSpPr>
            <a:spLocks noGrp="1"/>
          </p:cNvSpPr>
          <p:nvPr>
            <p:ph type="title" hasCustomPrompt="1"/>
          </p:nvPr>
        </p:nvSpPr>
        <p:spPr bwMode="blackWhite">
          <a:xfrm>
            <a:off x="472500" y="2872758"/>
            <a:ext cx="8202600" cy="1532318"/>
          </a:xfrm>
        </p:spPr>
        <p:txBody>
          <a:bodyPr anchor="t">
            <a:noAutofit/>
          </a:bodyPr>
          <a:lstStyle>
            <a:lvl1pPr>
              <a:defRPr sz="3996">
                <a:solidFill>
                  <a:srgbClr val="002D3F"/>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472501" y="2762568"/>
            <a:ext cx="8668940" cy="0"/>
          </a:xfrm>
          <a:prstGeom prst="line">
            <a:avLst/>
          </a:prstGeom>
          <a:ln w="19050" cmpd="sng">
            <a:solidFill>
              <a:srgbClr val="002D3F"/>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DFCB1B79-13D1-486C-8E18-30416660D859}"/>
              </a:ext>
            </a:extLst>
          </p:cNvPr>
          <p:cNvSpPr>
            <a:spLocks noGrp="1"/>
          </p:cNvSpPr>
          <p:nvPr>
            <p:ph type="ftr" sz="quarter" idx="11"/>
          </p:nvPr>
        </p:nvSpPr>
        <p:spPr>
          <a:xfrm>
            <a:off x="3124200" y="6356351"/>
            <a:ext cx="2895600" cy="365125"/>
          </a:xfrm>
          <a:prstGeom prst="rect">
            <a:avLst/>
          </a:prstGeom>
        </p:spPr>
        <p:txBody>
          <a:bodyPr/>
          <a:lstStyle>
            <a:lvl1pPr algn="ctr">
              <a:defRPr sz="1199"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19686300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7.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16626543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44106"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3"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98"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3048749" y="2"/>
            <a:ext cx="312713" cy="5148263"/>
          </a:xfrm>
          <a:prstGeom prst="rect">
            <a:avLst/>
          </a:prstGeom>
        </p:spPr>
      </p:pic>
      <p:sp>
        <p:nvSpPr>
          <p:cNvPr id="18" name="Date Placeholder 1"/>
          <p:cNvSpPr>
            <a:spLocks noGrp="1"/>
          </p:cNvSpPr>
          <p:nvPr>
            <p:ph type="dt" sz="half" idx="31"/>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JS SlideHeader"/>
          <p:cNvSpPr txBox="1"/>
          <p:nvPr userDrawn="1"/>
        </p:nvSpPr>
        <p:spPr>
          <a:xfrm>
            <a:off x="8375904" y="4739210"/>
            <a:ext cx="285750" cy="184538"/>
          </a:xfrm>
          <a:prstGeom prst="rect">
            <a:avLst/>
          </a:prstGeom>
          <a:noFill/>
        </p:spPr>
        <p:txBody>
          <a:bodyPr wrap="square" lIns="0" tIns="0" rIns="0" bIns="0" rtlCol="0" anchor="b">
            <a:spAutoFit/>
          </a:bodyPr>
          <a:lstStyle/>
          <a:p>
            <a:pPr marL="0" marR="0" indent="0" algn="ct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1199" b="1" i="0" u="none" kern="1200" smtClean="0">
                <a:solidFill>
                  <a:srgbClr val="FF0000"/>
                </a:solidFill>
                <a:latin typeface="Arial" panose="020B0604020202020204" pitchFamily="34" charset="0"/>
                <a:ea typeface="+mn-ea"/>
                <a:cs typeface="+mn-cs"/>
                <a:sym typeface="+mn-lt"/>
              </a:rPr>
              <a:pPr marL="0" marR="0" indent="0" algn="ctr" defTabSz="685149" rtl="0" eaLnBrk="1" fontAlgn="auto" latinLnBrk="0" hangingPunct="1">
                <a:lnSpc>
                  <a:spcPct val="100000"/>
                </a:lnSpc>
                <a:spcBef>
                  <a:spcPts val="0"/>
                </a:spcBef>
                <a:spcAft>
                  <a:spcPts val="0"/>
                </a:spcAft>
                <a:buClrTx/>
                <a:buSzTx/>
                <a:buFontTx/>
                <a:buNone/>
                <a:tabLst/>
                <a:defRPr/>
              </a:pPr>
              <a:t>‹#›</a:t>
            </a:fld>
            <a:endParaRPr lang="en-US" sz="1199" b="1" i="0" u="none" kern="1200">
              <a:solidFill>
                <a:srgbClr val="FF0000"/>
              </a:solidFill>
              <a:latin typeface="Arial" panose="020B0604020202020204" pitchFamily="34" charset="0"/>
              <a:ea typeface="+mn-ea"/>
              <a:cs typeface="+mn-cs"/>
              <a:sym typeface="+mn-lt"/>
            </a:endParaRPr>
          </a:p>
        </p:txBody>
      </p:sp>
      <p:sp>
        <p:nvSpPr>
          <p:cNvPr id="22" name="Copyright" hidden="1"/>
          <p:cNvSpPr txBox="1"/>
          <p:nvPr userDrawn="1"/>
        </p:nvSpPr>
        <p:spPr>
          <a:xfrm rot="16200000">
            <a:off x="7113396" y="2944696"/>
            <a:ext cx="3854047" cy="72584"/>
          </a:xfrm>
          <a:prstGeom prst="rect">
            <a:avLst/>
          </a:prstGeom>
          <a:noFill/>
        </p:spPr>
        <p:txBody>
          <a:bodyPr wrap="square" lIns="0" tIns="0" rIns="0" bIns="0" rtlCol="0" anchor="t">
            <a:spAutoFit/>
          </a:bodyPr>
          <a:lstStyle/>
          <a:p>
            <a:pPr>
              <a:lnSpc>
                <a:spcPct val="90000"/>
              </a:lnSpc>
              <a:spcAft>
                <a:spcPts val="449"/>
              </a:spcAft>
            </a:pPr>
            <a:r>
              <a:rPr lang="en-US" sz="524">
                <a:solidFill>
                  <a:schemeClr val="bg1"/>
                </a:solidFill>
                <a:latin typeface="+mn-lt"/>
                <a:ea typeface="+mn-ea"/>
                <a:cs typeface="+mn-cs"/>
                <a:sym typeface="+mn-lt"/>
              </a:rPr>
              <a:t>Copyright © 2020 by Boston Consulting Group. All rights reserved.</a:t>
            </a:r>
          </a:p>
        </p:txBody>
      </p:sp>
      <p:sp>
        <p:nvSpPr>
          <p:cNvPr id="24" name="Rectangle 23"/>
          <p:cNvSpPr/>
          <p:nvPr userDrawn="1"/>
        </p:nvSpPr>
        <p:spPr bwMode="white">
          <a:xfrm>
            <a:off x="2" y="2"/>
            <a:ext cx="3059631"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899">
              <a:solidFill>
                <a:schemeClr val="bg1"/>
              </a:solidFill>
              <a:latin typeface="+mn-lt"/>
              <a:ea typeface="+mn-ea"/>
              <a:cs typeface="+mn-cs"/>
              <a:sym typeface="+mn-lt"/>
            </a:endParaRPr>
          </a:p>
        </p:txBody>
      </p:sp>
      <p:sp>
        <p:nvSpPr>
          <p:cNvPr id="25" name="Title 4"/>
          <p:cNvSpPr>
            <a:spLocks noGrp="1"/>
          </p:cNvSpPr>
          <p:nvPr>
            <p:ph type="title" hasCustomPrompt="1"/>
          </p:nvPr>
        </p:nvSpPr>
        <p:spPr>
          <a:xfrm>
            <a:off x="457201" y="2012690"/>
            <a:ext cx="2361213" cy="1122884"/>
          </a:xfrm>
          <a:prstGeom prst="rect">
            <a:avLst/>
          </a:prstGeom>
        </p:spPr>
        <p:txBody>
          <a:bodyPr anchor="ctr">
            <a:noAutofit/>
          </a:bodyPr>
          <a:lstStyle>
            <a:lvl1pPr>
              <a:defRPr sz="2498">
                <a:solidFill>
                  <a:srgbClr val="002D3F"/>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37720403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8.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228567447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45130"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1"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98"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5374208" y="2"/>
            <a:ext cx="312713" cy="5148263"/>
          </a:xfrm>
          <a:prstGeom prst="rect">
            <a:avLst/>
          </a:prstGeom>
        </p:spPr>
      </p:pic>
      <p:sp>
        <p:nvSpPr>
          <p:cNvPr id="14" name="Rectangle 13"/>
          <p:cNvSpPr/>
          <p:nvPr userDrawn="1"/>
        </p:nvSpPr>
        <p:spPr bwMode="white">
          <a:xfrm>
            <a:off x="2" y="2"/>
            <a:ext cx="5378967"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899">
              <a:solidFill>
                <a:schemeClr val="bg1"/>
              </a:solidFill>
              <a:latin typeface="+mn-lt"/>
              <a:ea typeface="+mn-ea"/>
              <a:cs typeface="+mn-cs"/>
              <a:sym typeface="+mn-lt"/>
            </a:endParaRPr>
          </a:p>
        </p:txBody>
      </p:sp>
      <p:sp>
        <p:nvSpPr>
          <p:cNvPr id="18" name="Date Placeholder 2"/>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JS SlideHeader"/>
          <p:cNvSpPr txBox="1"/>
          <p:nvPr userDrawn="1"/>
        </p:nvSpPr>
        <p:spPr>
          <a:xfrm>
            <a:off x="8375904" y="4739210"/>
            <a:ext cx="285750" cy="184538"/>
          </a:xfrm>
          <a:prstGeom prst="rect">
            <a:avLst/>
          </a:prstGeom>
          <a:noFill/>
        </p:spPr>
        <p:txBody>
          <a:bodyPr wrap="square" lIns="0" tIns="0" rIns="0" bIns="0" rtlCol="0" anchor="b">
            <a:spAutoFit/>
          </a:bodyPr>
          <a:lstStyle/>
          <a:p>
            <a:pPr marL="0" marR="0" indent="0" algn="ct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1199" b="1" i="0" u="none" kern="1200" smtClean="0">
                <a:solidFill>
                  <a:srgbClr val="FF0000"/>
                </a:solidFill>
                <a:latin typeface="Arial" panose="020B0604020202020204" pitchFamily="34" charset="0"/>
                <a:ea typeface="+mn-ea"/>
                <a:cs typeface="+mn-cs"/>
                <a:sym typeface="+mn-lt"/>
              </a:rPr>
              <a:pPr marL="0" marR="0" indent="0" algn="ctr" defTabSz="685149" rtl="0" eaLnBrk="1" fontAlgn="auto" latinLnBrk="0" hangingPunct="1">
                <a:lnSpc>
                  <a:spcPct val="100000"/>
                </a:lnSpc>
                <a:spcBef>
                  <a:spcPts val="0"/>
                </a:spcBef>
                <a:spcAft>
                  <a:spcPts val="0"/>
                </a:spcAft>
                <a:buClrTx/>
                <a:buSzTx/>
                <a:buFontTx/>
                <a:buNone/>
                <a:tabLst/>
                <a:defRPr/>
              </a:pPr>
              <a:t>‹#›</a:t>
            </a:fld>
            <a:endParaRPr lang="en-US" sz="1199" b="1" i="0" u="none" kern="1200">
              <a:solidFill>
                <a:srgbClr val="FF0000"/>
              </a:solidFill>
              <a:latin typeface="Arial" panose="020B0604020202020204" pitchFamily="34" charset="0"/>
              <a:ea typeface="+mn-ea"/>
              <a:cs typeface="+mn-cs"/>
              <a:sym typeface="+mn-lt"/>
            </a:endParaRPr>
          </a:p>
        </p:txBody>
      </p:sp>
      <p:sp>
        <p:nvSpPr>
          <p:cNvPr id="21" name="Copyright" hidden="1"/>
          <p:cNvSpPr txBox="1"/>
          <p:nvPr userDrawn="1"/>
        </p:nvSpPr>
        <p:spPr>
          <a:xfrm rot="16200000">
            <a:off x="7113396" y="2944696"/>
            <a:ext cx="3854047" cy="72584"/>
          </a:xfrm>
          <a:prstGeom prst="rect">
            <a:avLst/>
          </a:prstGeom>
          <a:noFill/>
        </p:spPr>
        <p:txBody>
          <a:bodyPr wrap="square" lIns="0" tIns="0" rIns="0" bIns="0" rtlCol="0" anchor="t">
            <a:spAutoFit/>
          </a:bodyPr>
          <a:lstStyle/>
          <a:p>
            <a:pPr>
              <a:lnSpc>
                <a:spcPct val="90000"/>
              </a:lnSpc>
              <a:spcAft>
                <a:spcPts val="449"/>
              </a:spcAft>
            </a:pPr>
            <a:r>
              <a:rPr lang="en-US" sz="524">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57201" y="349201"/>
            <a:ext cx="4722699" cy="993775"/>
          </a:xfrm>
          <a:prstGeom prst="rect">
            <a:avLst/>
          </a:prstGeo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37958552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9.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45432222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46154"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1"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98"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6" name="Picture 15"/>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6771938" y="2"/>
            <a:ext cx="312713" cy="5148263"/>
          </a:xfrm>
          <a:prstGeom prst="rect">
            <a:avLst/>
          </a:prstGeom>
        </p:spPr>
      </p:pic>
      <p:sp>
        <p:nvSpPr>
          <p:cNvPr id="10" name="Rectangle 9"/>
          <p:cNvSpPr/>
          <p:nvPr userDrawn="1"/>
        </p:nvSpPr>
        <p:spPr bwMode="white">
          <a:xfrm>
            <a:off x="0" y="2"/>
            <a:ext cx="6775704"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899">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22"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460"/>
            <a:ext cx="285750" cy="115288"/>
          </a:xfrm>
          <a:prstGeom prst="rect">
            <a:avLst/>
          </a:prstGeom>
          <a:noFill/>
        </p:spPr>
        <p:txBody>
          <a:bodyPr wrap="square" lIns="0" tIns="0" rIns="0" bIns="0" rtlCol="0" anchor="b">
            <a:spAutoFit/>
          </a:bodyPr>
          <a:lstStyle/>
          <a:p>
            <a:pPr marL="0" marR="0" indent="0" algn="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749" kern="1200" smtClean="0">
                <a:solidFill>
                  <a:schemeClr val="bg1"/>
                </a:solidFill>
                <a:latin typeface="+mn-lt"/>
                <a:ea typeface="+mn-ea"/>
                <a:cs typeface="+mn-cs"/>
                <a:sym typeface="+mn-lt"/>
              </a:rPr>
              <a:pPr marL="0" marR="0" indent="0" algn="r" defTabSz="685149" rtl="0" eaLnBrk="1" fontAlgn="auto" latinLnBrk="0" hangingPunct="1">
                <a:lnSpc>
                  <a:spcPct val="100000"/>
                </a:lnSpc>
                <a:spcBef>
                  <a:spcPts val="0"/>
                </a:spcBef>
                <a:spcAft>
                  <a:spcPts val="0"/>
                </a:spcAft>
                <a:buClrTx/>
                <a:buSzTx/>
                <a:buFontTx/>
                <a:buNone/>
                <a:tabLst/>
                <a:defRPr/>
              </a:pPr>
              <a:t>‹#›</a:t>
            </a:fld>
            <a:endParaRPr lang="en-US" sz="749"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457200" y="349201"/>
            <a:ext cx="6091488" cy="993775"/>
          </a:xfrm>
          <a:prstGeom prst="rect">
            <a:avLst/>
          </a:prstGeo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21299463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Disclaim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4793766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7594"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10"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31054306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0.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350342723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47178"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1"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98"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23" name="Picture 22"/>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2753305" y="2"/>
            <a:ext cx="312713" cy="5148263"/>
          </a:xfrm>
          <a:prstGeom prst="rect">
            <a:avLst/>
          </a:prstGeom>
        </p:spPr>
      </p:pic>
      <p:sp>
        <p:nvSpPr>
          <p:cNvPr id="24" name="Title 4"/>
          <p:cNvSpPr>
            <a:spLocks noGrp="1"/>
          </p:cNvSpPr>
          <p:nvPr>
            <p:ph type="title" hasCustomPrompt="1"/>
          </p:nvPr>
        </p:nvSpPr>
        <p:spPr>
          <a:xfrm>
            <a:off x="457201" y="2012690"/>
            <a:ext cx="2361213" cy="1122884"/>
          </a:xfrm>
          <a:prstGeom prst="rect">
            <a:avLst/>
          </a:prstGeom>
        </p:spPr>
        <p:txBody>
          <a:bodyPr anchor="ctr">
            <a:noAutofit/>
          </a:bodyPr>
          <a:lstStyle>
            <a:lvl1pPr>
              <a:defRPr sz="2498">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3060573" y="-982"/>
            <a:ext cx="6083428" cy="51492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899">
              <a:solidFill>
                <a:schemeClr val="bg1"/>
              </a:solidFill>
              <a:latin typeface="+mn-lt"/>
              <a:ea typeface="+mn-ea"/>
              <a:cs typeface="+mn-cs"/>
              <a:sym typeface="+mn-lt"/>
            </a:endParaRPr>
          </a:p>
        </p:txBody>
      </p:sp>
      <p:sp>
        <p:nvSpPr>
          <p:cNvPr id="25" name="Date Placeholder 1"/>
          <p:cNvSpPr>
            <a:spLocks noGrp="1"/>
          </p:cNvSpPr>
          <p:nvPr>
            <p:ph type="dt" sz="half" idx="29"/>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9"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28" name="TextBox 27"/>
          <p:cNvSpPr txBox="1"/>
          <p:nvPr userDrawn="1"/>
        </p:nvSpPr>
        <p:spPr>
          <a:xfrm>
            <a:off x="8375904" y="4808460"/>
            <a:ext cx="285750" cy="115288"/>
          </a:xfrm>
          <a:prstGeom prst="rect">
            <a:avLst/>
          </a:prstGeom>
          <a:noFill/>
        </p:spPr>
        <p:txBody>
          <a:bodyPr wrap="square" lIns="0" tIns="0" rIns="0" bIns="0" rtlCol="0" anchor="b">
            <a:spAutoFit/>
          </a:bodyPr>
          <a:lstStyle/>
          <a:p>
            <a:pPr marL="0" marR="0" indent="0" algn="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749" kern="1200" smtClean="0">
                <a:solidFill>
                  <a:schemeClr val="bg1">
                    <a:lumMod val="50000"/>
                  </a:schemeClr>
                </a:solidFill>
                <a:latin typeface="+mn-lt"/>
                <a:ea typeface="+mn-ea"/>
                <a:cs typeface="+mn-cs"/>
                <a:sym typeface="+mn-lt"/>
              </a:rPr>
              <a:pPr marL="0" marR="0" indent="0" algn="r" defTabSz="685149" rtl="0" eaLnBrk="1" fontAlgn="auto" latinLnBrk="0" hangingPunct="1">
                <a:lnSpc>
                  <a:spcPct val="100000"/>
                </a:lnSpc>
                <a:spcBef>
                  <a:spcPts val="0"/>
                </a:spcBef>
                <a:spcAft>
                  <a:spcPts val="0"/>
                </a:spcAft>
                <a:buClrTx/>
                <a:buSzTx/>
                <a:buFontTx/>
                <a:buNone/>
                <a:tabLst/>
                <a:defRPr/>
              </a:pPr>
              <a:t>‹#›</a:t>
            </a:fld>
            <a:endParaRPr lang="en-US" sz="749"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6992112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1.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409890196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48202"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1"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197"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4267190" y="2"/>
            <a:ext cx="312713" cy="5148263"/>
          </a:xfrm>
          <a:prstGeom prst="rect">
            <a:avLst/>
          </a:prstGeom>
        </p:spPr>
      </p:pic>
      <p:sp>
        <p:nvSpPr>
          <p:cNvPr id="11" name="Rectangle 10"/>
          <p:cNvSpPr/>
          <p:nvPr userDrawn="1"/>
        </p:nvSpPr>
        <p:spPr>
          <a:xfrm>
            <a:off x="4572000" y="2"/>
            <a:ext cx="4572000" cy="5148263"/>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49"/>
              </a:spcAft>
            </a:pPr>
            <a:endParaRPr lang="en-US" sz="899">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4569019" y="2"/>
            <a:ext cx="4574983" cy="5148263"/>
          </a:xfrm>
          <a:prstGeom prst="rect">
            <a:avLst/>
          </a:prstGeom>
          <a:noFill/>
        </p:spPr>
        <p:txBody>
          <a:bodyPr lIns="914400" tIns="914400" rIns="914400" bIns="914400"/>
          <a:lstStyle>
            <a:lvl1pPr algn="ctr">
              <a:defRPr sz="1349"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457200" y="1340442"/>
            <a:ext cx="3306600" cy="2467383"/>
          </a:xfrm>
          <a:prstGeom prst="rect">
            <a:avLst/>
          </a:prstGeom>
          <a:noFill/>
        </p:spPr>
        <p:txBody>
          <a:bodyPr wrap="square" lIns="0" tIns="0" rIns="320040" bIns="0" anchor="ctr">
            <a:noAutofit/>
          </a:bodyPr>
          <a:lstStyle>
            <a:lvl1pPr>
              <a:defRPr sz="3197">
                <a:solidFill>
                  <a:schemeClr val="bg1"/>
                </a:solidFill>
                <a:latin typeface="+mj-lt"/>
                <a:ea typeface="+mj-ea"/>
                <a:cs typeface="+mj-cs"/>
                <a:sym typeface="+mj-lt"/>
              </a:defRPr>
            </a:lvl1pPr>
          </a:lstStyle>
          <a:p>
            <a:r>
              <a:rPr lang="en-US"/>
              <a:t>Click to add title</a:t>
            </a:r>
          </a:p>
        </p:txBody>
      </p:sp>
      <p:sp>
        <p:nvSpPr>
          <p:cNvPr id="14" name="JS SlideHeader"/>
          <p:cNvSpPr txBox="1"/>
          <p:nvPr userDrawn="1"/>
        </p:nvSpPr>
        <p:spPr>
          <a:xfrm>
            <a:off x="8375904" y="4739210"/>
            <a:ext cx="285750" cy="184538"/>
          </a:xfrm>
          <a:prstGeom prst="rect">
            <a:avLst/>
          </a:prstGeom>
          <a:noFill/>
        </p:spPr>
        <p:txBody>
          <a:bodyPr wrap="square" lIns="0" tIns="0" rIns="0" bIns="0" rtlCol="0" anchor="b">
            <a:spAutoFit/>
          </a:bodyPr>
          <a:lstStyle/>
          <a:p>
            <a:pPr marL="0" marR="0" indent="0" algn="ct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1199" b="1" i="0" u="none" kern="1200" smtClean="0">
                <a:solidFill>
                  <a:srgbClr val="FF0000"/>
                </a:solidFill>
                <a:latin typeface="Arial" panose="020B0604020202020204" pitchFamily="34" charset="0"/>
                <a:ea typeface="+mn-ea"/>
                <a:cs typeface="+mn-cs"/>
                <a:sym typeface="+mn-lt"/>
              </a:rPr>
              <a:pPr marL="0" marR="0" indent="0" algn="ctr" defTabSz="685149" rtl="0" eaLnBrk="1" fontAlgn="auto" latinLnBrk="0" hangingPunct="1">
                <a:lnSpc>
                  <a:spcPct val="100000"/>
                </a:lnSpc>
                <a:spcBef>
                  <a:spcPts val="0"/>
                </a:spcBef>
                <a:spcAft>
                  <a:spcPts val="0"/>
                </a:spcAft>
                <a:buClrTx/>
                <a:buSzTx/>
                <a:buFontTx/>
                <a:buNone/>
                <a:tabLst/>
                <a:defRPr/>
              </a:pPr>
              <a:t>‹#›</a:t>
            </a:fld>
            <a:endParaRPr lang="en-US" sz="1199" b="1" i="0" u="none" kern="1200">
              <a:solidFill>
                <a:srgbClr val="FF0000"/>
              </a:solidFill>
              <a:latin typeface="Arial" panose="020B0604020202020204" pitchFamily="34" charset="0"/>
              <a:ea typeface="+mn-ea"/>
              <a:cs typeface="+mn-cs"/>
              <a:sym typeface="+mn-lt"/>
            </a:endParaRPr>
          </a:p>
        </p:txBody>
      </p:sp>
      <p:sp>
        <p:nvSpPr>
          <p:cNvPr id="15" name="Date Placeholder 2"/>
          <p:cNvSpPr>
            <a:spLocks noGrp="1"/>
          </p:cNvSpPr>
          <p:nvPr>
            <p:ph type="dt" sz="half" idx="15"/>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7" name="Copyright" hidden="1"/>
          <p:cNvSpPr txBox="1"/>
          <p:nvPr userDrawn="1"/>
        </p:nvSpPr>
        <p:spPr>
          <a:xfrm rot="16200000">
            <a:off x="7113396" y="2944696"/>
            <a:ext cx="3854047" cy="72584"/>
          </a:xfrm>
          <a:prstGeom prst="rect">
            <a:avLst/>
          </a:prstGeom>
          <a:noFill/>
        </p:spPr>
        <p:txBody>
          <a:bodyPr wrap="square" lIns="0" tIns="0" rIns="0" bIns="0" rtlCol="0" anchor="t">
            <a:spAutoFit/>
          </a:bodyPr>
          <a:lstStyle/>
          <a:p>
            <a:pPr>
              <a:lnSpc>
                <a:spcPct val="90000"/>
              </a:lnSpc>
              <a:spcAft>
                <a:spcPts val="449"/>
              </a:spcAft>
            </a:pPr>
            <a:r>
              <a:rPr lang="en-US" sz="524">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18346007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2.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35476603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49226"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1"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197"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5557390" y="2"/>
            <a:ext cx="312713" cy="5148263"/>
          </a:xfrm>
          <a:prstGeom prst="rect">
            <a:avLst/>
          </a:prstGeom>
        </p:spPr>
      </p:pic>
      <p:sp>
        <p:nvSpPr>
          <p:cNvPr id="11" name="Rectangle 10"/>
          <p:cNvSpPr/>
          <p:nvPr userDrawn="1"/>
        </p:nvSpPr>
        <p:spPr bwMode="gray">
          <a:xfrm>
            <a:off x="5864661" y="2"/>
            <a:ext cx="3279343"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899">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5865022" y="2"/>
            <a:ext cx="3278981" cy="5148263"/>
          </a:xfrm>
          <a:prstGeom prst="rect">
            <a:avLst/>
          </a:prstGeom>
          <a:noFill/>
        </p:spPr>
        <p:txBody>
          <a:bodyPr lIns="182880" tIns="914400" rIns="182880" bIns="914400"/>
          <a:lstStyle>
            <a:lvl1pPr algn="ctr">
              <a:defRPr sz="1199">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itle 1"/>
          <p:cNvSpPr>
            <a:spLocks noGrp="1"/>
          </p:cNvSpPr>
          <p:nvPr>
            <p:ph type="title" hasCustomPrompt="1"/>
          </p:nvPr>
        </p:nvSpPr>
        <p:spPr bwMode="black">
          <a:xfrm>
            <a:off x="457200" y="1340442"/>
            <a:ext cx="4701666" cy="2467383"/>
          </a:xfrm>
          <a:prstGeom prst="rect">
            <a:avLst/>
          </a:prstGeom>
        </p:spPr>
        <p:txBody>
          <a:bodyPr anchor="ctr">
            <a:noAutofit/>
          </a:bodyPr>
          <a:lstStyle>
            <a:lvl1pPr>
              <a:defRPr sz="3197">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8375904" y="4808460"/>
            <a:ext cx="285750" cy="115288"/>
          </a:xfrm>
          <a:prstGeom prst="rect">
            <a:avLst/>
          </a:prstGeom>
          <a:noFill/>
        </p:spPr>
        <p:txBody>
          <a:bodyPr wrap="square" lIns="0" tIns="0" rIns="0" bIns="0" rtlCol="0" anchor="b">
            <a:spAutoFit/>
          </a:bodyPr>
          <a:lstStyle/>
          <a:p>
            <a:pPr marL="0" marR="0" indent="0" algn="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749" kern="1200" smtClean="0">
                <a:solidFill>
                  <a:schemeClr val="bg1">
                    <a:lumMod val="50000"/>
                  </a:schemeClr>
                </a:solidFill>
                <a:latin typeface="+mn-lt"/>
                <a:ea typeface="+mn-ea"/>
                <a:cs typeface="+mn-cs"/>
                <a:sym typeface="+mn-lt"/>
              </a:rPr>
              <a:pPr marL="0" marR="0" indent="0" algn="r" defTabSz="685149" rtl="0" eaLnBrk="1" fontAlgn="auto" latinLnBrk="0" hangingPunct="1">
                <a:lnSpc>
                  <a:spcPct val="100000"/>
                </a:lnSpc>
                <a:spcBef>
                  <a:spcPts val="0"/>
                </a:spcBef>
                <a:spcAft>
                  <a:spcPts val="0"/>
                </a:spcAft>
                <a:buClrTx/>
                <a:buSzTx/>
                <a:buFontTx/>
                <a:buNone/>
                <a:tabLst/>
                <a:defRPr/>
              </a:pPr>
              <a:t>‹#›</a:t>
            </a:fld>
            <a:endParaRPr lang="en-US" sz="599"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1208560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3.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3536446148"/>
              </p:ext>
            </p:extLst>
          </p:nvPr>
        </p:nvGraphicFramePr>
        <p:xfrm>
          <a:off x="1192" y="1196"/>
          <a:ext cx="1190" cy="1191"/>
        </p:xfrm>
        <a:graphic>
          <a:graphicData uri="http://schemas.openxmlformats.org/presentationml/2006/ole">
            <mc:AlternateContent xmlns:mc="http://schemas.openxmlformats.org/markup-compatibility/2006">
              <mc:Choice xmlns:v="urn:schemas-microsoft-com:vml" Requires="v">
                <p:oleObj spid="_x0000_s650250" name="think-cell Slide" r:id="rId6" imgW="324" imgH="324" progId="TCLayout.ActiveDocument.1">
                  <p:embed/>
                </p:oleObj>
              </mc:Choice>
              <mc:Fallback>
                <p:oleObj name="think-cell Slide" r:id="rId6" imgW="324" imgH="324" progId="TCLayout.ActiveDocument.1">
                  <p:embed/>
                  <p:pic>
                    <p:nvPicPr>
                      <p:cNvPr id="3" name="Object 2" hidden="1"/>
                      <p:cNvPicPr/>
                      <p:nvPr/>
                    </p:nvPicPr>
                    <p:blipFill>
                      <a:blip r:embed="rId7"/>
                      <a:stretch>
                        <a:fillRect/>
                      </a:stretch>
                    </p:blipFill>
                    <p:spPr>
                      <a:xfrm>
                        <a:off x="1192" y="1196"/>
                        <a:ext cx="1190" cy="1191"/>
                      </a:xfrm>
                      <a:prstGeom prst="rect">
                        <a:avLst/>
                      </a:prstGeom>
                    </p:spPr>
                  </p:pic>
                </p:oleObj>
              </mc:Fallback>
            </mc:AlternateContent>
          </a:graphicData>
        </a:graphic>
      </p:graphicFrame>
      <p:sp>
        <p:nvSpPr>
          <p:cNvPr id="4" name="Rectangle 3" hidden="1"/>
          <p:cNvSpPr/>
          <p:nvPr userDrawn="1">
            <p:custDataLst>
              <p:tags r:id="rId4"/>
            </p:custDataLst>
          </p:nvPr>
        </p:nvSpPr>
        <p:spPr>
          <a:xfrm>
            <a:off x="3"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98"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0" name="Freeform 14"/>
          <p:cNvSpPr/>
          <p:nvPr userDrawn="1"/>
        </p:nvSpPr>
        <p:spPr bwMode="ltGray">
          <a:xfrm>
            <a:off x="1143" y="983"/>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49"/>
              </a:spcAft>
            </a:pPr>
            <a:endParaRPr lang="en-US" sz="899">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8" name="TextBox 17"/>
          <p:cNvSpPr txBox="1"/>
          <p:nvPr userDrawn="1"/>
        </p:nvSpPr>
        <p:spPr>
          <a:xfrm>
            <a:off x="8375904" y="4808460"/>
            <a:ext cx="285750" cy="115288"/>
          </a:xfrm>
          <a:prstGeom prst="rect">
            <a:avLst/>
          </a:prstGeom>
          <a:noFill/>
        </p:spPr>
        <p:txBody>
          <a:bodyPr wrap="square" lIns="0" tIns="0" rIns="0" bIns="0" rtlCol="0" anchor="b">
            <a:spAutoFit/>
          </a:bodyPr>
          <a:lstStyle/>
          <a:p>
            <a:pPr marL="0" marR="0" indent="0" algn="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749" kern="1200" smtClean="0">
                <a:solidFill>
                  <a:schemeClr val="bg1"/>
                </a:solidFill>
                <a:latin typeface="+mn-lt"/>
                <a:ea typeface="+mn-ea"/>
                <a:cs typeface="+mn-cs"/>
                <a:sym typeface="+mn-lt"/>
              </a:rPr>
              <a:pPr marL="0" marR="0" indent="0" algn="r" defTabSz="685149" rtl="0" eaLnBrk="1" fontAlgn="auto" latinLnBrk="0" hangingPunct="1">
                <a:lnSpc>
                  <a:spcPct val="100000"/>
                </a:lnSpc>
                <a:spcBef>
                  <a:spcPts val="0"/>
                </a:spcBef>
                <a:spcAft>
                  <a:spcPts val="0"/>
                </a:spcAft>
                <a:buClrTx/>
                <a:buSzTx/>
                <a:buFontTx/>
                <a:buNone/>
                <a:tabLst/>
                <a:defRPr/>
              </a:pPr>
              <a:t>‹#›</a:t>
            </a:fld>
            <a:endParaRPr lang="en-US" sz="749" kern="1200">
              <a:solidFill>
                <a:schemeClr val="bg1"/>
              </a:solidFill>
              <a:latin typeface="+mn-lt"/>
              <a:ea typeface="+mn-ea"/>
              <a:cs typeface="+mn-cs"/>
              <a:sym typeface="+mn-lt"/>
            </a:endParaRPr>
          </a:p>
        </p:txBody>
      </p:sp>
      <p:sp>
        <p:nvSpPr>
          <p:cNvPr id="20" name="Title 2"/>
          <p:cNvSpPr>
            <a:spLocks noGrp="1"/>
          </p:cNvSpPr>
          <p:nvPr>
            <p:ph type="title" hasCustomPrompt="1"/>
          </p:nvPr>
        </p:nvSpPr>
        <p:spPr>
          <a:xfrm>
            <a:off x="457201" y="2075072"/>
            <a:ext cx="1874281" cy="986646"/>
          </a:xfrm>
          <a:prstGeom prst="rect">
            <a:avLst/>
          </a:prstGeom>
        </p:spPr>
        <p:txBody>
          <a:bodyPr anchor="ctr">
            <a:noAutofit/>
          </a:bodyPr>
          <a:lstStyle>
            <a:lvl1pPr>
              <a:defRPr sz="2498">
                <a:solidFill>
                  <a:srgbClr val="002D3F"/>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349331" y="2695294"/>
            <a:ext cx="1023938" cy="2539571"/>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1323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4.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94176170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51274"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1"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98"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0" name="Freeform 14"/>
          <p:cNvSpPr/>
          <p:nvPr userDrawn="1"/>
        </p:nvSpPr>
        <p:spPr bwMode="ltGray">
          <a:xfrm>
            <a:off x="1143" y="983"/>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49"/>
              </a:spcAft>
            </a:pPr>
            <a:endParaRPr lang="en-US" sz="899">
              <a:solidFill>
                <a:prstClr val="white"/>
              </a:solidFill>
              <a:sym typeface="+mn-lt"/>
            </a:endParaRPr>
          </a:p>
        </p:txBody>
      </p:sp>
      <p:sp>
        <p:nvSpPr>
          <p:cNvPr id="5" name="Title 4"/>
          <p:cNvSpPr>
            <a:spLocks noGrp="1"/>
          </p:cNvSpPr>
          <p:nvPr>
            <p:ph type="title" hasCustomPrompt="1"/>
          </p:nvPr>
        </p:nvSpPr>
        <p:spPr>
          <a:xfrm>
            <a:off x="457201" y="2075072"/>
            <a:ext cx="1874281" cy="986646"/>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5"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49">
                <a:solidFill>
                  <a:schemeClr val="bg1">
                    <a:lumMod val="50000"/>
                  </a:schemeClr>
                </a:solidFill>
                <a:latin typeface="+mn-lt"/>
                <a:ea typeface="+mn-ea"/>
                <a:cs typeface="+mn-cs"/>
                <a:sym typeface="+mn-lt"/>
              </a:defRPr>
            </a:lvl1pPr>
          </a:lstStyle>
          <a:p>
            <a:endParaRPr lang="en-US"/>
          </a:p>
        </p:txBody>
      </p:sp>
      <p:sp>
        <p:nvSpPr>
          <p:cNvPr id="17"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6216" b="7716"/>
          <a:stretch/>
        </p:blipFill>
        <p:spPr>
          <a:xfrm rot="120000">
            <a:off x="1630981" y="2554488"/>
            <a:ext cx="2021000" cy="2598713"/>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8625105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5.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85737694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52298"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3"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197"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JS SlideHeader"/>
          <p:cNvSpPr txBox="1"/>
          <p:nvPr userDrawn="1"/>
        </p:nvSpPr>
        <p:spPr>
          <a:xfrm>
            <a:off x="8375904" y="4739210"/>
            <a:ext cx="285750" cy="184538"/>
          </a:xfrm>
          <a:prstGeom prst="rect">
            <a:avLst/>
          </a:prstGeom>
          <a:noFill/>
        </p:spPr>
        <p:txBody>
          <a:bodyPr wrap="square" lIns="0" tIns="0" rIns="0" bIns="0" rtlCol="0" anchor="b">
            <a:spAutoFit/>
          </a:bodyPr>
          <a:lstStyle/>
          <a:p>
            <a:pPr marL="0" marR="0" indent="0" algn="ct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1199" b="1" i="0" u="none" kern="1200" smtClean="0">
                <a:solidFill>
                  <a:srgbClr val="FF0000"/>
                </a:solidFill>
                <a:latin typeface="Arial" panose="020B0604020202020204" pitchFamily="34" charset="0"/>
                <a:ea typeface="+mn-ea"/>
                <a:cs typeface="+mn-cs"/>
                <a:sym typeface="+mn-lt"/>
              </a:rPr>
              <a:pPr marL="0" marR="0" indent="0" algn="ctr" defTabSz="685149" rtl="0" eaLnBrk="1" fontAlgn="auto" latinLnBrk="0" hangingPunct="1">
                <a:lnSpc>
                  <a:spcPct val="100000"/>
                </a:lnSpc>
                <a:spcBef>
                  <a:spcPts val="0"/>
                </a:spcBef>
                <a:spcAft>
                  <a:spcPts val="0"/>
                </a:spcAft>
                <a:buClrTx/>
                <a:buSzTx/>
                <a:buFontTx/>
                <a:buNone/>
                <a:tabLst/>
                <a:defRPr/>
              </a:pPr>
              <a:t>‹#›</a:t>
            </a:fld>
            <a:endParaRPr lang="en-US" sz="1199" b="1" i="0" u="none" kern="1200">
              <a:solidFill>
                <a:srgbClr val="FF0000"/>
              </a:solidFill>
              <a:latin typeface="Arial" panose="020B0604020202020204" pitchFamily="34" charset="0"/>
              <a:ea typeface="+mn-ea"/>
              <a:cs typeface="+mn-cs"/>
              <a:sym typeface="+mn-lt"/>
            </a:endParaRPr>
          </a:p>
        </p:txBody>
      </p:sp>
      <p:sp>
        <p:nvSpPr>
          <p:cNvPr id="10" name="Date Placeholder 7"/>
          <p:cNvSpPr>
            <a:spLocks noGrp="1"/>
          </p:cNvSpPr>
          <p:nvPr>
            <p:ph type="dt" sz="half" idx="11"/>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7" name="Copyright" hidden="1"/>
          <p:cNvSpPr txBox="1"/>
          <p:nvPr userDrawn="1"/>
        </p:nvSpPr>
        <p:spPr>
          <a:xfrm rot="16200000">
            <a:off x="7113396" y="2944696"/>
            <a:ext cx="3854047" cy="72584"/>
          </a:xfrm>
          <a:prstGeom prst="rect">
            <a:avLst/>
          </a:prstGeom>
          <a:noFill/>
        </p:spPr>
        <p:txBody>
          <a:bodyPr wrap="square" lIns="0" tIns="0" rIns="0" bIns="0" rtlCol="0" anchor="t">
            <a:spAutoFit/>
          </a:bodyPr>
          <a:lstStyle/>
          <a:p>
            <a:pPr>
              <a:lnSpc>
                <a:spcPct val="90000"/>
              </a:lnSpc>
              <a:spcAft>
                <a:spcPts val="449"/>
              </a:spcAft>
            </a:pPr>
            <a:r>
              <a:rPr lang="en-US" sz="524">
                <a:solidFill>
                  <a:schemeClr val="bg1"/>
                </a:solidFill>
                <a:latin typeface="+mn-lt"/>
                <a:ea typeface="+mn-ea"/>
                <a:cs typeface="+mn-cs"/>
                <a:sym typeface="+mn-lt"/>
              </a:rPr>
              <a:t>Copyright © 2020 by Boston Consulting Group. All rights reserved.</a:t>
            </a:r>
          </a:p>
        </p:txBody>
      </p:sp>
      <p:sp>
        <p:nvSpPr>
          <p:cNvPr id="19" name="Pentagon 3"/>
          <p:cNvSpPr/>
          <p:nvPr userDrawn="1"/>
        </p:nvSpPr>
        <p:spPr bwMode="white">
          <a:xfrm>
            <a:off x="1" y="2"/>
            <a:ext cx="4070190" cy="5148263"/>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49"/>
              </a:spcAft>
            </a:pPr>
            <a:endParaRPr lang="en-US" sz="899">
              <a:solidFill>
                <a:prstClr val="white"/>
              </a:solidFill>
              <a:latin typeface="+mn-lt"/>
              <a:ea typeface="+mn-ea"/>
              <a:cs typeface="+mn-cs"/>
              <a:sym typeface="+mn-lt"/>
            </a:endParaRPr>
          </a:p>
        </p:txBody>
      </p:sp>
      <p:sp>
        <p:nvSpPr>
          <p:cNvPr id="20" name="Title 1"/>
          <p:cNvSpPr>
            <a:spLocks noGrp="1"/>
          </p:cNvSpPr>
          <p:nvPr>
            <p:ph type="title" hasCustomPrompt="1"/>
          </p:nvPr>
        </p:nvSpPr>
        <p:spPr>
          <a:xfrm>
            <a:off x="457201" y="1340442"/>
            <a:ext cx="3061977" cy="2467383"/>
          </a:xfrm>
          <a:prstGeom prst="rect">
            <a:avLst/>
          </a:prstGeom>
        </p:spPr>
        <p:txBody>
          <a:bodyPr anchor="ctr">
            <a:noAutofit/>
          </a:bodyPr>
          <a:lstStyle>
            <a:lvl1pPr>
              <a:defRPr sz="3197" b="0">
                <a:solidFill>
                  <a:srgbClr val="002D3F"/>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436147" y="2548155"/>
            <a:ext cx="973931" cy="2681387"/>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3255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6.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23525971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53322"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1"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197"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9" name="Pentagon 3"/>
          <p:cNvSpPr/>
          <p:nvPr userDrawn="1"/>
        </p:nvSpPr>
        <p:spPr bwMode="white">
          <a:xfrm>
            <a:off x="1" y="2"/>
            <a:ext cx="4070190" cy="5148263"/>
          </a:xfrm>
          <a:prstGeom prst="homePlate">
            <a:avLst>
              <a:gd name="adj" fmla="val 12939"/>
            </a:avLst>
          </a:pr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49"/>
              </a:spcAft>
            </a:pPr>
            <a:endParaRPr lang="en-US" sz="899">
              <a:solidFill>
                <a:prstClr val="white"/>
              </a:solidFill>
              <a:sym typeface="+mn-lt"/>
            </a:endParaRPr>
          </a:p>
        </p:txBody>
      </p:sp>
      <p:sp>
        <p:nvSpPr>
          <p:cNvPr id="20" name="Title 1"/>
          <p:cNvSpPr>
            <a:spLocks noGrp="1"/>
          </p:cNvSpPr>
          <p:nvPr>
            <p:ph type="title" hasCustomPrompt="1"/>
          </p:nvPr>
        </p:nvSpPr>
        <p:spPr>
          <a:xfrm>
            <a:off x="457201" y="1340442"/>
            <a:ext cx="3061977" cy="2467383"/>
          </a:xfrm>
          <a:prstGeom prst="rect">
            <a:avLst/>
          </a:prstGeom>
        </p:spPr>
        <p:txBody>
          <a:bodyPr anchor="ctr">
            <a:noAutofit/>
          </a:bodyPr>
          <a:lstStyle>
            <a:lvl1pPr>
              <a:defRPr sz="3197" b="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49">
                <a:solidFill>
                  <a:schemeClr val="bg1">
                    <a:lumMod val="50000"/>
                  </a:schemeClr>
                </a:solidFill>
                <a:latin typeface="+mn-lt"/>
                <a:ea typeface="+mn-ea"/>
                <a:cs typeface="+mn-cs"/>
                <a:sym typeface="+mn-lt"/>
              </a:defRPr>
            </a:lvl1pPr>
          </a:lstStyle>
          <a:p>
            <a:endParaRPr lang="en-US"/>
          </a:p>
        </p:txBody>
      </p:sp>
      <p:sp>
        <p:nvSpPr>
          <p:cNvPr id="14" name="JS SlideHeader"/>
          <p:cNvSpPr txBox="1"/>
          <p:nvPr userDrawn="1"/>
        </p:nvSpPr>
        <p:spPr>
          <a:xfrm>
            <a:off x="8375904" y="4739210"/>
            <a:ext cx="285750" cy="184538"/>
          </a:xfrm>
          <a:prstGeom prst="rect">
            <a:avLst/>
          </a:prstGeom>
          <a:noFill/>
        </p:spPr>
        <p:txBody>
          <a:bodyPr wrap="square" lIns="0" tIns="0" rIns="0" bIns="0" rtlCol="0" anchor="b">
            <a:spAutoFit/>
          </a:bodyPr>
          <a:lstStyle/>
          <a:p>
            <a:pPr marL="0" marR="0" indent="0" algn="ct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1199" b="1" i="0" u="none" kern="1200" smtClean="0">
                <a:solidFill>
                  <a:srgbClr val="FF0000"/>
                </a:solidFill>
                <a:latin typeface="Arial" panose="020B0604020202020204" pitchFamily="34" charset="0"/>
                <a:ea typeface="+mn-ea"/>
                <a:cs typeface="+mn-cs"/>
                <a:sym typeface="+mn-lt"/>
              </a:rPr>
              <a:pPr marL="0" marR="0" indent="0" algn="ctr" defTabSz="685149" rtl="0" eaLnBrk="1" fontAlgn="auto" latinLnBrk="0" hangingPunct="1">
                <a:lnSpc>
                  <a:spcPct val="100000"/>
                </a:lnSpc>
                <a:spcBef>
                  <a:spcPts val="0"/>
                </a:spcBef>
                <a:spcAft>
                  <a:spcPts val="0"/>
                </a:spcAft>
                <a:buClrTx/>
                <a:buSzTx/>
                <a:buFontTx/>
                <a:buNone/>
                <a:tabLst/>
                <a:defRPr/>
              </a:pPr>
              <a:t>‹#›</a:t>
            </a:fld>
            <a:endParaRPr lang="en-US" sz="1199" b="1" i="0" u="none" kern="1200">
              <a:solidFill>
                <a:srgbClr val="FF0000"/>
              </a:solidFill>
              <a:latin typeface="Arial" panose="020B0604020202020204" pitchFamily="34" charset="0"/>
              <a:ea typeface="+mn-ea"/>
              <a:cs typeface="+mn-cs"/>
              <a:sym typeface="+mn-lt"/>
            </a:endParaRPr>
          </a:p>
        </p:txBody>
      </p:sp>
      <p:sp>
        <p:nvSpPr>
          <p:cNvPr id="15" name="Copyright" hidden="1"/>
          <p:cNvSpPr txBox="1"/>
          <p:nvPr userDrawn="1"/>
        </p:nvSpPr>
        <p:spPr>
          <a:xfrm rot="16200000">
            <a:off x="7113396" y="2944696"/>
            <a:ext cx="3854047" cy="72584"/>
          </a:xfrm>
          <a:prstGeom prst="rect">
            <a:avLst/>
          </a:prstGeom>
          <a:noFill/>
        </p:spPr>
        <p:txBody>
          <a:bodyPr wrap="square" lIns="0" tIns="0" rIns="0" bIns="0" rtlCol="0" anchor="t">
            <a:spAutoFit/>
          </a:bodyPr>
          <a:lstStyle/>
          <a:p>
            <a:pPr>
              <a:lnSpc>
                <a:spcPct val="90000"/>
              </a:lnSpc>
              <a:spcAft>
                <a:spcPts val="449"/>
              </a:spcAft>
            </a:pPr>
            <a:r>
              <a:rPr lang="en-US" sz="524">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7562" b="6867"/>
          <a:stretch/>
        </p:blipFill>
        <p:spPr>
          <a:xfrm>
            <a:off x="2683546" y="2564599"/>
            <a:ext cx="2021000" cy="2583665"/>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40916925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7.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305232878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54346"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1"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98"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Pentagon 8"/>
          <p:cNvSpPr/>
          <p:nvPr/>
        </p:nvSpPr>
        <p:spPr bwMode="white">
          <a:xfrm>
            <a:off x="1" y="2"/>
            <a:ext cx="4772660" cy="5148263"/>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49"/>
              </a:spcAft>
            </a:pPr>
            <a:endParaRPr lang="en-US" sz="899">
              <a:solidFill>
                <a:prstClr val="white"/>
              </a:solidFill>
              <a:latin typeface="+mn-lt"/>
              <a:ea typeface="+mn-ea"/>
              <a:cs typeface="+mn-cs"/>
              <a:sym typeface="+mn-lt"/>
            </a:endParaRPr>
          </a:p>
        </p:txBody>
      </p:sp>
      <p:sp>
        <p:nvSpPr>
          <p:cNvPr id="3" name="Title 2"/>
          <p:cNvSpPr>
            <a:spLocks noGrp="1"/>
          </p:cNvSpPr>
          <p:nvPr>
            <p:ph type="title" hasCustomPrompt="1"/>
          </p:nvPr>
        </p:nvSpPr>
        <p:spPr>
          <a:xfrm>
            <a:off x="457201" y="349201"/>
            <a:ext cx="3576169" cy="993775"/>
          </a:xfrm>
          <a:prstGeom prst="rect">
            <a:avLst/>
          </a:prstGeom>
        </p:spPr>
        <p:txBody>
          <a:bodyPr/>
          <a:lstStyle>
            <a:lvl1pPr>
              <a:defRPr>
                <a:latin typeface="+mj-lt"/>
                <a:ea typeface="+mj-ea"/>
                <a:cs typeface="+mj-cs"/>
                <a:sym typeface="+mj-lt"/>
              </a:defRPr>
            </a:lvl1pPr>
          </a:lstStyle>
          <a:p>
            <a:r>
              <a:rPr lang="en-US"/>
              <a:t>Click to add title</a:t>
            </a:r>
          </a:p>
        </p:txBody>
      </p:sp>
      <p:sp>
        <p:nvSpPr>
          <p:cNvPr id="13"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18"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6" name="TextBox 15"/>
          <p:cNvSpPr txBox="1"/>
          <p:nvPr userDrawn="1"/>
        </p:nvSpPr>
        <p:spPr>
          <a:xfrm>
            <a:off x="8375904" y="4808460"/>
            <a:ext cx="285750" cy="115288"/>
          </a:xfrm>
          <a:prstGeom prst="rect">
            <a:avLst/>
          </a:prstGeom>
          <a:noFill/>
        </p:spPr>
        <p:txBody>
          <a:bodyPr wrap="square" lIns="0" tIns="0" rIns="0" bIns="0" rtlCol="0" anchor="b">
            <a:spAutoFit/>
          </a:bodyPr>
          <a:lstStyle/>
          <a:p>
            <a:pPr marL="0" marR="0" indent="0" algn="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749" kern="1200" smtClean="0">
                <a:solidFill>
                  <a:schemeClr val="bg1"/>
                </a:solidFill>
                <a:latin typeface="+mn-lt"/>
                <a:ea typeface="+mn-ea"/>
                <a:cs typeface="+mn-cs"/>
                <a:sym typeface="+mn-lt"/>
              </a:rPr>
              <a:pPr marL="0" marR="0" indent="0" algn="r" defTabSz="685149" rtl="0" eaLnBrk="1" fontAlgn="auto" latinLnBrk="0" hangingPunct="1">
                <a:lnSpc>
                  <a:spcPct val="100000"/>
                </a:lnSpc>
                <a:spcBef>
                  <a:spcPts val="0"/>
                </a:spcBef>
                <a:spcAft>
                  <a:spcPts val="0"/>
                </a:spcAft>
                <a:buClrTx/>
                <a:buSzTx/>
                <a:buFontTx/>
                <a:buNone/>
                <a:tabLst/>
                <a:defRPr/>
              </a:pPr>
              <a:t>‹#›</a:t>
            </a:fld>
            <a:endParaRPr lang="en-US" sz="749"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048354" y="2694698"/>
            <a:ext cx="1023938" cy="2539571"/>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6522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8.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59984075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55370"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1"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98"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Pentagon 8"/>
          <p:cNvSpPr/>
          <p:nvPr/>
        </p:nvSpPr>
        <p:spPr bwMode="white">
          <a:xfrm>
            <a:off x="1" y="2"/>
            <a:ext cx="4772660" cy="5148263"/>
          </a:xfrm>
          <a:prstGeom prst="homePlate">
            <a:avLst>
              <a:gd name="adj" fmla="val 12939"/>
            </a:avLst>
          </a:pr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49"/>
              </a:spcAft>
            </a:pPr>
            <a:endParaRPr lang="en-US" sz="899">
              <a:solidFill>
                <a:prstClr val="white"/>
              </a:solidFill>
              <a:sym typeface="+mn-lt"/>
            </a:endParaRPr>
          </a:p>
        </p:txBody>
      </p:sp>
      <p:sp>
        <p:nvSpPr>
          <p:cNvPr id="3" name="Title 2"/>
          <p:cNvSpPr>
            <a:spLocks noGrp="1"/>
          </p:cNvSpPr>
          <p:nvPr>
            <p:ph type="title" hasCustomPrompt="1"/>
          </p:nvPr>
        </p:nvSpPr>
        <p:spPr>
          <a:xfrm>
            <a:off x="457201" y="349201"/>
            <a:ext cx="3576169" cy="993775"/>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49">
                <a:solidFill>
                  <a:schemeClr val="bg1">
                    <a:lumMod val="50000"/>
                  </a:schemeClr>
                </a:solidFill>
                <a:latin typeface="+mn-lt"/>
                <a:ea typeface="+mn-ea"/>
                <a:cs typeface="+mn-cs"/>
                <a:sym typeface="+mn-lt"/>
              </a:defRPr>
            </a:lvl1pPr>
          </a:lstStyle>
          <a:p>
            <a:endParaRPr lang="en-US"/>
          </a:p>
        </p:txBody>
      </p:sp>
      <p:sp>
        <p:nvSpPr>
          <p:cNvPr id="14" name="JS SlideHeader"/>
          <p:cNvSpPr txBox="1"/>
          <p:nvPr userDrawn="1"/>
        </p:nvSpPr>
        <p:spPr>
          <a:xfrm>
            <a:off x="8375904" y="4739210"/>
            <a:ext cx="285750" cy="184538"/>
          </a:xfrm>
          <a:prstGeom prst="rect">
            <a:avLst/>
          </a:prstGeom>
          <a:noFill/>
        </p:spPr>
        <p:txBody>
          <a:bodyPr wrap="square" lIns="0" tIns="0" rIns="0" bIns="0" rtlCol="0" anchor="b">
            <a:spAutoFit/>
          </a:bodyPr>
          <a:lstStyle/>
          <a:p>
            <a:pPr marL="0" marR="0" indent="0" algn="ctr" defTabSz="685149"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199" b="1" i="0" u="none" strike="noStrike" kern="1200" cap="none" spc="0" normalizeH="0" baseline="0" noProof="0" smtClean="0">
                <a:ln>
                  <a:noFill/>
                </a:ln>
                <a:solidFill>
                  <a:srgbClr val="FF0000"/>
                </a:solidFill>
                <a:effectLst/>
                <a:uLnTx/>
                <a:uFillTx/>
                <a:latin typeface="Arial" panose="020B0604020202020204" pitchFamily="34" charset="0"/>
                <a:ea typeface="+mn-ea"/>
                <a:cs typeface="+mn-cs"/>
                <a:sym typeface="+mn-lt"/>
              </a:rPr>
              <a:pPr marL="0" marR="0" indent="0" algn="ctr" defTabSz="685149" rtl="0" eaLnBrk="1" fontAlgn="auto" latinLnBrk="0" hangingPunct="1">
                <a:lnSpc>
                  <a:spcPct val="100000"/>
                </a:lnSpc>
                <a:spcBef>
                  <a:spcPts val="0"/>
                </a:spcBef>
                <a:spcAft>
                  <a:spcPts val="0"/>
                </a:spcAft>
                <a:buClrTx/>
                <a:buSzTx/>
                <a:buFontTx/>
                <a:buNone/>
                <a:tabLst/>
                <a:defRPr/>
              </a:pPr>
              <a:t>‹#›</a:t>
            </a:fld>
            <a:endParaRPr lang="en-US" sz="1199" b="1" i="0" u="none" kern="1200">
              <a:solidFill>
                <a:srgbClr val="FF0000"/>
              </a:solidFill>
              <a:latin typeface="Arial" panose="020B0604020202020204" pitchFamily="34" charset="0"/>
              <a:ea typeface="+mn-ea"/>
              <a:cs typeface="+mn-cs"/>
              <a:sym typeface="+mn-lt"/>
            </a:endParaRPr>
          </a:p>
        </p:txBody>
      </p:sp>
      <p:sp>
        <p:nvSpPr>
          <p:cNvPr id="15" name="Copyright" hidden="1"/>
          <p:cNvSpPr txBox="1"/>
          <p:nvPr userDrawn="1"/>
        </p:nvSpPr>
        <p:spPr>
          <a:xfrm rot="16200000">
            <a:off x="7113396" y="2944696"/>
            <a:ext cx="3854047" cy="72584"/>
          </a:xfrm>
          <a:prstGeom prst="rect">
            <a:avLst/>
          </a:prstGeom>
          <a:noFill/>
        </p:spPr>
        <p:txBody>
          <a:bodyPr wrap="square" lIns="0" tIns="0" rIns="0" bIns="0" rtlCol="0" anchor="t">
            <a:spAutoFit/>
          </a:bodyPr>
          <a:lstStyle/>
          <a:p>
            <a:pPr>
              <a:lnSpc>
                <a:spcPct val="90000"/>
              </a:lnSpc>
              <a:spcAft>
                <a:spcPts val="449"/>
              </a:spcAft>
            </a:pPr>
            <a:r>
              <a:rPr lang="en-US" sz="524">
                <a:solidFill>
                  <a:schemeClr val="bg1">
                    <a:lumMod val="50000"/>
                  </a:schemeClr>
                </a:solidFill>
                <a:latin typeface="+mn-lt"/>
                <a:ea typeface="+mn-ea"/>
                <a:cs typeface="+mn-cs"/>
                <a:sym typeface="+mn-lt"/>
              </a:rPr>
              <a:t>Copyright © 2020 by Boston Consulting Group. All rights reserved.</a:t>
            </a:r>
          </a:p>
        </p:txBody>
      </p:sp>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3345130" y="2558219"/>
            <a:ext cx="2021000" cy="2594814"/>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2658631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9.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1450060711"/>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56394"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1"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98"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3" y="2"/>
            <a:ext cx="6334679" cy="5148263"/>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49"/>
              </a:spcAft>
            </a:pPr>
            <a:endParaRPr lang="en-US" sz="899">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460"/>
            <a:ext cx="285750" cy="115288"/>
          </a:xfrm>
          <a:prstGeom prst="rect">
            <a:avLst/>
          </a:prstGeom>
          <a:noFill/>
        </p:spPr>
        <p:txBody>
          <a:bodyPr wrap="square" lIns="0" tIns="0" rIns="0" bIns="0" rtlCol="0" anchor="b">
            <a:spAutoFit/>
          </a:bodyPr>
          <a:lstStyle/>
          <a:p>
            <a:pPr marL="0" marR="0" indent="0" algn="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749" kern="1200" smtClean="0">
                <a:solidFill>
                  <a:schemeClr val="bg1"/>
                </a:solidFill>
                <a:latin typeface="+mn-lt"/>
                <a:ea typeface="+mn-ea"/>
                <a:cs typeface="+mn-cs"/>
                <a:sym typeface="+mn-lt"/>
              </a:rPr>
              <a:pPr marL="0" marR="0" indent="0" algn="r" defTabSz="685149" rtl="0" eaLnBrk="1" fontAlgn="auto" latinLnBrk="0" hangingPunct="1">
                <a:lnSpc>
                  <a:spcPct val="100000"/>
                </a:lnSpc>
                <a:spcBef>
                  <a:spcPts val="0"/>
                </a:spcBef>
                <a:spcAft>
                  <a:spcPts val="0"/>
                </a:spcAft>
                <a:buClrTx/>
                <a:buSzTx/>
                <a:buFontTx/>
                <a:buNone/>
                <a:tabLst/>
                <a:defRPr/>
              </a:pPr>
              <a:t>‹#›</a:t>
            </a:fld>
            <a:endParaRPr lang="en-US" sz="749"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457200" y="349201"/>
            <a:ext cx="4706172" cy="993775"/>
          </a:xfrm>
          <a:prstGeom prst="rect">
            <a:avLst/>
          </a:prstGeom>
        </p:spPr>
        <p:txBody>
          <a:bodyPr/>
          <a:lstStyle>
            <a:lvl1pPr>
              <a:defRPr>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617756" y="2694698"/>
            <a:ext cx="1023938" cy="2539571"/>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9805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En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2722677"/>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68618" name="think-cell Slide" r:id="rId5" imgW="384" imgH="384" progId="TCLayout.ActiveDocument.1">
                  <p:embed/>
                </p:oleObj>
              </mc:Choice>
              <mc:Fallback>
                <p:oleObj name="think-cell Slide" r:id="rId5" imgW="384" imgH="384"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FCC70941-341F-4998-8B2E-1B9C81ECB5AF}"/>
              </a:ext>
            </a:extLst>
          </p:cNvPr>
          <p:cNvSpPr>
            <a:spLocks noGrp="1"/>
          </p:cNvSpPr>
          <p:nvPr>
            <p:ph type="ftr" sz="quarter" idx="10"/>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37855706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0.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328822857"/>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57418"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1"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98"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3" y="2"/>
            <a:ext cx="6334679" cy="5148263"/>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49"/>
              </a:spcAft>
            </a:pPr>
            <a:endParaRPr lang="en-US" sz="899">
              <a:solidFill>
                <a:prstClr val="white"/>
              </a:solidFill>
              <a:sym typeface="+mn-lt"/>
            </a:endParaRPr>
          </a:p>
        </p:txBody>
      </p:sp>
      <p:sp>
        <p:nvSpPr>
          <p:cNvPr id="2" name="Title 1"/>
          <p:cNvSpPr>
            <a:spLocks noGrp="1"/>
          </p:cNvSpPr>
          <p:nvPr>
            <p:ph type="title" hasCustomPrompt="1"/>
          </p:nvPr>
        </p:nvSpPr>
        <p:spPr>
          <a:xfrm>
            <a:off x="457200" y="349201"/>
            <a:ext cx="4706172" cy="993775"/>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7"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49">
                <a:solidFill>
                  <a:schemeClr val="bg1">
                    <a:lumMod val="50000"/>
                  </a:schemeClr>
                </a:solidFill>
                <a:latin typeface="+mn-lt"/>
                <a:ea typeface="+mn-ea"/>
                <a:cs typeface="+mn-cs"/>
                <a:sym typeface="+mn-lt"/>
              </a:defRPr>
            </a:lvl1pPr>
          </a:lstStyle>
          <a:p>
            <a:endParaRPr lang="en-US"/>
          </a:p>
        </p:txBody>
      </p:sp>
      <p:sp>
        <p:nvSpPr>
          <p:cNvPr id="18" name="JS SlideHeader"/>
          <p:cNvSpPr txBox="1"/>
          <p:nvPr userDrawn="1"/>
        </p:nvSpPr>
        <p:spPr>
          <a:xfrm>
            <a:off x="8375904" y="4739210"/>
            <a:ext cx="285750" cy="184538"/>
          </a:xfrm>
          <a:prstGeom prst="rect">
            <a:avLst/>
          </a:prstGeom>
          <a:noFill/>
        </p:spPr>
        <p:txBody>
          <a:bodyPr wrap="square" lIns="0" tIns="0" rIns="0" bIns="0" rtlCol="0" anchor="b">
            <a:spAutoFit/>
          </a:bodyPr>
          <a:lstStyle/>
          <a:p>
            <a:pPr marL="0" marR="0" indent="0" algn="ctr" defTabSz="685149"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199" b="1" i="0" u="none" strike="noStrike" kern="1200" cap="none" spc="0" normalizeH="0" baseline="0" noProof="0" smtClean="0">
                <a:ln>
                  <a:noFill/>
                </a:ln>
                <a:solidFill>
                  <a:srgbClr val="FF0000"/>
                </a:solidFill>
                <a:effectLst/>
                <a:uLnTx/>
                <a:uFillTx/>
                <a:latin typeface="Arial" panose="020B0604020202020204" pitchFamily="34" charset="0"/>
                <a:ea typeface="+mn-ea"/>
                <a:cs typeface="+mn-cs"/>
                <a:sym typeface="+mn-lt"/>
              </a:rPr>
              <a:pPr marL="0" marR="0" indent="0" algn="ctr" defTabSz="685149" rtl="0" eaLnBrk="1" fontAlgn="auto" latinLnBrk="0" hangingPunct="1">
                <a:lnSpc>
                  <a:spcPct val="100000"/>
                </a:lnSpc>
                <a:spcBef>
                  <a:spcPts val="0"/>
                </a:spcBef>
                <a:spcAft>
                  <a:spcPts val="0"/>
                </a:spcAft>
                <a:buClrTx/>
                <a:buSzTx/>
                <a:buFontTx/>
                <a:buNone/>
                <a:tabLst/>
                <a:defRPr/>
              </a:pPr>
              <a:t>‹#›</a:t>
            </a:fld>
            <a:endParaRPr lang="en-US" sz="1199" b="1" i="0" u="none" kern="1200">
              <a:solidFill>
                <a:srgbClr val="FF0000"/>
              </a:solidFill>
              <a:latin typeface="Arial" panose="020B0604020202020204" pitchFamily="34" charset="0"/>
              <a:ea typeface="+mn-ea"/>
              <a:cs typeface="+mn-cs"/>
              <a:sym typeface="+mn-lt"/>
            </a:endParaRPr>
          </a:p>
        </p:txBody>
      </p:sp>
      <p:sp>
        <p:nvSpPr>
          <p:cNvPr id="19" name="Copyright" hidden="1"/>
          <p:cNvSpPr txBox="1"/>
          <p:nvPr userDrawn="1"/>
        </p:nvSpPr>
        <p:spPr>
          <a:xfrm rot="16200000">
            <a:off x="7113396" y="2944696"/>
            <a:ext cx="3854047" cy="72584"/>
          </a:xfrm>
          <a:prstGeom prst="rect">
            <a:avLst/>
          </a:prstGeom>
          <a:noFill/>
        </p:spPr>
        <p:txBody>
          <a:bodyPr wrap="square" lIns="0" tIns="0" rIns="0" bIns="0" rtlCol="0" anchor="t">
            <a:spAutoFit/>
          </a:bodyPr>
          <a:lstStyle/>
          <a:p>
            <a:pPr>
              <a:lnSpc>
                <a:spcPct val="90000"/>
              </a:lnSpc>
              <a:spcAft>
                <a:spcPts val="449"/>
              </a:spcAft>
            </a:pPr>
            <a:r>
              <a:rPr lang="en-US" sz="524">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4925722" y="2558219"/>
            <a:ext cx="2021000" cy="2594814"/>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686091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1.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15706092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58442"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1"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996"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0" name="TextBox 9"/>
          <p:cNvSpPr txBox="1"/>
          <p:nvPr userDrawn="1"/>
        </p:nvSpPr>
        <p:spPr>
          <a:xfrm>
            <a:off x="8375904" y="4808460"/>
            <a:ext cx="285750" cy="115288"/>
          </a:xfrm>
          <a:prstGeom prst="rect">
            <a:avLst/>
          </a:prstGeom>
          <a:noFill/>
        </p:spPr>
        <p:txBody>
          <a:bodyPr wrap="square" lIns="0" tIns="0" rIns="0" bIns="0" rtlCol="0" anchor="b">
            <a:spAutoFit/>
          </a:bodyPr>
          <a:lstStyle/>
          <a:p>
            <a:pPr marL="0" marR="0" indent="0" algn="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749" kern="1200" smtClean="0">
                <a:solidFill>
                  <a:schemeClr val="bg1"/>
                </a:solidFill>
                <a:latin typeface="+mn-lt"/>
                <a:ea typeface="+mn-ea"/>
                <a:cs typeface="+mn-cs"/>
                <a:sym typeface="+mn-lt"/>
              </a:rPr>
              <a:pPr marL="0" marR="0" indent="0" algn="r" defTabSz="685149" rtl="0" eaLnBrk="1" fontAlgn="auto" latinLnBrk="0" hangingPunct="1">
                <a:lnSpc>
                  <a:spcPct val="100000"/>
                </a:lnSpc>
                <a:spcBef>
                  <a:spcPts val="0"/>
                </a:spcBef>
                <a:spcAft>
                  <a:spcPts val="0"/>
                </a:spcAft>
                <a:buClrTx/>
                <a:buSzTx/>
                <a:buFontTx/>
                <a:buNone/>
                <a:tabLst/>
                <a:defRPr/>
              </a:pPr>
              <a:t>‹#›</a:t>
            </a:fld>
            <a:endParaRPr lang="en-US" sz="749"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472500" y="2872407"/>
            <a:ext cx="8199900" cy="1206028"/>
          </a:xfrm>
        </p:spPr>
        <p:txBody>
          <a:bodyPr anchor="b">
            <a:noAutofit/>
          </a:bodyPr>
          <a:lstStyle>
            <a:lvl1pPr marL="0" algn="l" defTabSz="685149" rtl="0" eaLnBrk="1" fontAlgn="auto" latinLnBrk="0" hangingPunct="1">
              <a:lnSpc>
                <a:spcPts val="4496"/>
              </a:lnSpc>
              <a:spcBef>
                <a:spcPts val="0"/>
              </a:spcBef>
              <a:spcAft>
                <a:spcPts val="0"/>
              </a:spcAft>
              <a:defRPr lang="en-US" sz="3996"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20992480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userDrawn="1">
  <p:cSld name="D. Big statement icon">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990905691"/>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59466"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3"/>
            </p:custDataLst>
          </p:nvPr>
        </p:nvSpPr>
        <p:spPr>
          <a:xfrm>
            <a:off x="3"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996"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Date Placeholder 7"/>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11"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6" name="Rectangle 5"/>
          <p:cNvSpPr/>
          <p:nvPr userDrawn="1"/>
        </p:nvSpPr>
        <p:spPr bwMode="white">
          <a:xfrm>
            <a:off x="472500" y="469541"/>
            <a:ext cx="699516" cy="700164"/>
          </a:xfrm>
          <a:prstGeom prst="rect">
            <a:avLst/>
          </a:prstGeom>
          <a:noFill/>
          <a:ln>
            <a:solidFill>
              <a:srgbClr val="002D3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899">
              <a:solidFill>
                <a:schemeClr val="bg1"/>
              </a:solidFill>
              <a:latin typeface="+mn-lt"/>
              <a:ea typeface="+mn-ea"/>
              <a:cs typeface="+mn-cs"/>
              <a:sym typeface="+mn-lt"/>
            </a:endParaRPr>
          </a:p>
        </p:txBody>
      </p:sp>
      <p:sp>
        <p:nvSpPr>
          <p:cNvPr id="7" name="Title 1"/>
          <p:cNvSpPr>
            <a:spLocks noGrp="1"/>
          </p:cNvSpPr>
          <p:nvPr>
            <p:ph type="title" hasCustomPrompt="1"/>
          </p:nvPr>
        </p:nvSpPr>
        <p:spPr>
          <a:xfrm>
            <a:off x="472500" y="2872407"/>
            <a:ext cx="8199900" cy="1206028"/>
          </a:xfrm>
          <a:prstGeom prst="rect">
            <a:avLst/>
          </a:prstGeom>
        </p:spPr>
        <p:txBody>
          <a:bodyPr anchor="b">
            <a:noAutofit/>
          </a:bodyPr>
          <a:lstStyle>
            <a:lvl1pPr marL="0" algn="l" defTabSz="685149" rtl="0" eaLnBrk="1" fontAlgn="auto" latinLnBrk="0" hangingPunct="1">
              <a:lnSpc>
                <a:spcPts val="4496"/>
              </a:lnSpc>
              <a:spcBef>
                <a:spcPts val="0"/>
              </a:spcBef>
              <a:spcAft>
                <a:spcPts val="0"/>
              </a:spcAft>
              <a:defRPr lang="en-US" sz="3996" kern="1200" baseline="0" dirty="0">
                <a:solidFill>
                  <a:srgbClr val="002D3F"/>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40432252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3.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rgbClr val="00212E"/>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59747609"/>
              </p:ext>
            </p:extLst>
          </p:nvPr>
        </p:nvGraphicFramePr>
        <p:xfrm>
          <a:off x="1192" y="1196"/>
          <a:ext cx="1190" cy="1191"/>
        </p:xfrm>
        <a:graphic>
          <a:graphicData uri="http://schemas.openxmlformats.org/presentationml/2006/ole">
            <mc:AlternateContent xmlns:mc="http://schemas.openxmlformats.org/markup-compatibility/2006">
              <mc:Choice xmlns:v="urn:schemas-microsoft-com:vml" Requires="v">
                <p:oleObj spid="_x0000_s660490"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192" y="1196"/>
                        <a:ext cx="1190" cy="1191"/>
                      </a:xfrm>
                      <a:prstGeom prst="rect">
                        <a:avLst/>
                      </a:prstGeom>
                    </p:spPr>
                  </p:pic>
                </p:oleObj>
              </mc:Fallback>
            </mc:AlternateContent>
          </a:graphicData>
        </a:graphic>
      </p:graphicFrame>
      <p:sp>
        <p:nvSpPr>
          <p:cNvPr id="6" name="JS SlideHeader"/>
          <p:cNvSpPr txBox="1"/>
          <p:nvPr userDrawn="1"/>
        </p:nvSpPr>
        <p:spPr>
          <a:xfrm>
            <a:off x="8375904" y="4739210"/>
            <a:ext cx="285750" cy="184538"/>
          </a:xfrm>
          <a:prstGeom prst="rect">
            <a:avLst/>
          </a:prstGeom>
          <a:noFill/>
        </p:spPr>
        <p:txBody>
          <a:bodyPr wrap="square" lIns="0" tIns="0" rIns="0" bIns="0" rtlCol="0" anchor="b">
            <a:spAutoFit/>
          </a:bodyPr>
          <a:lstStyle/>
          <a:p>
            <a:pPr marL="0" marR="0" indent="0" algn="ct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1199" b="1" i="0" u="none" kern="1200" smtClean="0">
                <a:solidFill>
                  <a:srgbClr val="FF0000"/>
                </a:solidFill>
                <a:latin typeface="Arial" panose="020B0604020202020204" pitchFamily="34" charset="0"/>
                <a:ea typeface="+mn-ea"/>
                <a:cs typeface="+mn-cs"/>
                <a:sym typeface="+mn-lt"/>
              </a:rPr>
              <a:pPr marL="0" marR="0" indent="0" algn="ctr" defTabSz="685149" rtl="0" eaLnBrk="1" fontAlgn="auto" latinLnBrk="0" hangingPunct="1">
                <a:lnSpc>
                  <a:spcPct val="100000"/>
                </a:lnSpc>
                <a:spcBef>
                  <a:spcPts val="0"/>
                </a:spcBef>
                <a:spcAft>
                  <a:spcPts val="0"/>
                </a:spcAft>
                <a:buClrTx/>
                <a:buSzTx/>
                <a:buFontTx/>
                <a:buNone/>
                <a:tabLst/>
                <a:defRPr/>
              </a:pPr>
              <a:t>‹#›</a:t>
            </a:fld>
            <a:endParaRPr lang="en-US" sz="1199" b="1" i="0" u="none" kern="1200">
              <a:solidFill>
                <a:srgbClr val="FF0000"/>
              </a:solidFill>
              <a:latin typeface="Arial" panose="020B0604020202020204" pitchFamily="34" charset="0"/>
              <a:ea typeface="+mn-ea"/>
              <a:cs typeface="+mn-cs"/>
              <a:sym typeface="+mn-lt"/>
            </a:endParaRPr>
          </a:p>
        </p:txBody>
      </p:sp>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5097832" y="79632"/>
            <a:ext cx="577477" cy="7514866"/>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9144000" cy="4404576"/>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002D3F"/>
          </a:solidFill>
          <a:ln>
            <a:noFill/>
          </a:ln>
          <a:effectLst/>
        </p:spPr>
        <p:txBody>
          <a:bodyPr vert="horz" wrap="square" lIns="68516" tIns="34259" rIns="68516" bIns="34259" numCol="1" anchor="t" anchorCtr="0" compatLnSpc="1">
            <a:prstTxWarp prst="textNoShape">
              <a:avLst/>
            </a:prstTxWarp>
            <a:noAutofit/>
          </a:bodyPr>
          <a:lstStyle/>
          <a:p>
            <a:endParaRPr lang="en-US" sz="1012">
              <a:latin typeface="+mn-lt"/>
              <a:ea typeface="+mn-ea"/>
              <a:cs typeface="+mn-cs"/>
              <a:sym typeface="+mn-lt"/>
            </a:endParaRPr>
          </a:p>
        </p:txBody>
      </p:sp>
    </p:spTree>
    <p:extLst>
      <p:ext uri="{BB962C8B-B14F-4D97-AF65-F5344CB8AC3E}">
        <p14:creationId xmlns:p14="http://schemas.microsoft.com/office/powerpoint/2010/main" val="38996134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4.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rgbClr val="2C2C2C"/>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15307834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61514" name="think-cell Slide" r:id="rId5" imgW="286" imgH="286" progId="TCLayout.ActiveDocument.1">
                  <p:embed/>
                </p:oleObj>
              </mc:Choice>
              <mc:Fallback>
                <p:oleObj name="think-cell Slide" r:id="rId5" imgW="286" imgH="286" progId="TCLayout.ActiveDocument.1">
                  <p:embed/>
                  <p:pic>
                    <p:nvPicPr>
                      <p:cNvPr id="6" name="Object 5"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9" name="Rectangle 8" hidden="1"/>
          <p:cNvSpPr/>
          <p:nvPr userDrawn="1">
            <p:custDataLst>
              <p:tags r:id="rId3"/>
            </p:custDataLst>
          </p:nvPr>
        </p:nvSpPr>
        <p:spPr>
          <a:xfrm>
            <a:off x="1"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98"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JS SlideHeader"/>
          <p:cNvSpPr txBox="1"/>
          <p:nvPr/>
        </p:nvSpPr>
        <p:spPr bwMode="white">
          <a:xfrm>
            <a:off x="8375904" y="4738734"/>
            <a:ext cx="285750" cy="184538"/>
          </a:xfrm>
          <a:prstGeom prst="rect">
            <a:avLst/>
          </a:prstGeom>
          <a:noFill/>
        </p:spPr>
        <p:txBody>
          <a:bodyPr wrap="square" lIns="0" tIns="0" rIns="0" bIns="0" rtlCol="0" anchor="b">
            <a:spAutoFit/>
          </a:bodyPr>
          <a:lstStyle/>
          <a:p>
            <a:pPr marL="0" marR="0" indent="0" algn="ct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1199" b="1" i="0" u="none" kern="1200" smtClean="0">
                <a:solidFill>
                  <a:srgbClr val="FF0000"/>
                </a:solidFill>
                <a:latin typeface="Arial" panose="020B0604020202020204" pitchFamily="34" charset="0"/>
                <a:ea typeface="+mn-ea"/>
                <a:cs typeface="+mn-cs"/>
                <a:sym typeface="+mn-lt"/>
              </a:rPr>
              <a:pPr marL="0" marR="0" indent="0" algn="ctr" defTabSz="685149" rtl="0" eaLnBrk="1" fontAlgn="auto" latinLnBrk="0" hangingPunct="1">
                <a:lnSpc>
                  <a:spcPct val="100000"/>
                </a:lnSpc>
                <a:spcBef>
                  <a:spcPts val="0"/>
                </a:spcBef>
                <a:spcAft>
                  <a:spcPts val="0"/>
                </a:spcAft>
                <a:buClrTx/>
                <a:buSzTx/>
                <a:buFontTx/>
                <a:buNone/>
                <a:tabLst/>
                <a:defRPr/>
              </a:pPr>
              <a:t>‹#›</a:t>
            </a:fld>
            <a:endParaRPr lang="en-US" sz="1199" b="1" i="0" u="none" kern="1200">
              <a:solidFill>
                <a:srgbClr val="FF0000"/>
              </a:solidFill>
              <a:latin typeface="Arial" panose="020B0604020202020204" pitchFamily="34" charset="0"/>
              <a:ea typeface="+mn-ea"/>
              <a:cs typeface="+mn-cs"/>
              <a:sym typeface="+mn-lt"/>
            </a:endParaRPr>
          </a:p>
        </p:txBody>
      </p:sp>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7113396" y="2944696"/>
            <a:ext cx="3854047" cy="72584"/>
          </a:xfrm>
          <a:prstGeom prst="rect">
            <a:avLst/>
          </a:prstGeom>
          <a:noFill/>
        </p:spPr>
        <p:txBody>
          <a:bodyPr wrap="square" lIns="0" tIns="0" rIns="0" bIns="0" rtlCol="0" anchor="t">
            <a:spAutoFit/>
          </a:bodyPr>
          <a:lstStyle/>
          <a:p>
            <a:pPr>
              <a:lnSpc>
                <a:spcPct val="90000"/>
              </a:lnSpc>
              <a:spcAft>
                <a:spcPts val="449"/>
              </a:spcAft>
            </a:pPr>
            <a:r>
              <a:rPr lang="en-US" sz="524">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57200" y="349201"/>
            <a:ext cx="6364188" cy="993775"/>
          </a:xfrm>
        </p:spPr>
        <p:txBody>
          <a:bodyPr/>
          <a:lstStyle>
            <a:lvl1pPr>
              <a:defRPr>
                <a:solidFill>
                  <a:schemeClr val="bg1"/>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25623670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5.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120644439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62538" name="think-cell Slide" r:id="rId5" imgW="286" imgH="286" progId="TCLayout.ActiveDocument.1">
                  <p:embed/>
                </p:oleObj>
              </mc:Choice>
              <mc:Fallback>
                <p:oleObj name="think-cell Slide" r:id="rId5" imgW="286" imgH="286" progId="TCLayout.ActiveDocument.1">
                  <p:embed/>
                  <p:pic>
                    <p:nvPicPr>
                      <p:cNvPr id="2" name="Object 1"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13" name="Freeform 12"/>
          <p:cNvSpPr/>
          <p:nvPr/>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49"/>
              </a:spcAft>
            </a:pPr>
            <a:endParaRPr lang="en-US" sz="899">
              <a:solidFill>
                <a:prstClr val="white"/>
              </a:solidFill>
              <a:latin typeface="+mn-lt"/>
              <a:ea typeface="+mn-ea"/>
              <a:cs typeface="+mn-cs"/>
              <a:sym typeface="+mn-lt"/>
            </a:endParaRPr>
          </a:p>
        </p:txBody>
      </p:sp>
      <p:sp>
        <p:nvSpPr>
          <p:cNvPr id="17" name="Freeform 12"/>
          <p:cNvSpPr/>
          <p:nvPr userDrawn="1"/>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49"/>
              </a:spcAft>
            </a:pPr>
            <a:endParaRPr lang="en-US" sz="899">
              <a:solidFill>
                <a:prstClr val="white"/>
              </a:solidFill>
              <a:latin typeface="+mn-lt"/>
              <a:ea typeface="+mn-ea"/>
              <a:cs typeface="+mn-cs"/>
              <a:sym typeface="+mn-lt"/>
            </a:endParaRPr>
          </a:p>
        </p:txBody>
      </p:sp>
      <p:sp>
        <p:nvSpPr>
          <p:cNvPr id="20" name="JS SlideHeader"/>
          <p:cNvSpPr txBox="1"/>
          <p:nvPr userDrawn="1"/>
        </p:nvSpPr>
        <p:spPr>
          <a:xfrm>
            <a:off x="457200" y="2505626"/>
            <a:ext cx="2129850" cy="181781"/>
          </a:xfrm>
          <a:prstGeom prst="rect">
            <a:avLst/>
          </a:prstGeom>
          <a:noFill/>
        </p:spPr>
        <p:txBody>
          <a:bodyPr wrap="square" lIns="0" tIns="0" rIns="0" bIns="0" rtlCol="0" anchor="ctr">
            <a:spAutoFit/>
          </a:bodyPr>
          <a:lstStyle/>
          <a:p>
            <a:pPr marL="0" indent="0" algn="ctr">
              <a:lnSpc>
                <a:spcPct val="106000"/>
              </a:lnSpc>
              <a:spcAft>
                <a:spcPts val="524"/>
              </a:spcAft>
              <a:buFontTx/>
              <a:buNone/>
            </a:pPr>
            <a:r>
              <a:rPr lang="en-US" sz="1199" b="1" i="0" u="none">
                <a:solidFill>
                  <a:srgbClr val="FF0000"/>
                </a:solidFill>
                <a:latin typeface="Arial" panose="020B0604020202020204" pitchFamily="34" charset="0"/>
                <a:ea typeface="+mn-ea"/>
                <a:cs typeface="+mn-cs"/>
                <a:sym typeface="+mn-lt"/>
              </a:rPr>
              <a:t>Table of contents</a:t>
            </a:r>
          </a:p>
        </p:txBody>
      </p:sp>
      <p:sp>
        <p:nvSpPr>
          <p:cNvPr id="15"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24" name="Copyright" hidden="1"/>
          <p:cNvSpPr txBox="1"/>
          <p:nvPr userDrawn="1"/>
        </p:nvSpPr>
        <p:spPr>
          <a:xfrm rot="16200000">
            <a:off x="7113396" y="2944696"/>
            <a:ext cx="3854047" cy="72584"/>
          </a:xfrm>
          <a:prstGeom prst="rect">
            <a:avLst/>
          </a:prstGeom>
          <a:noFill/>
        </p:spPr>
        <p:txBody>
          <a:bodyPr wrap="square" lIns="0" tIns="0" rIns="0" bIns="0" rtlCol="0" anchor="t">
            <a:spAutoFit/>
          </a:bodyPr>
          <a:lstStyle/>
          <a:p>
            <a:pPr>
              <a:lnSpc>
                <a:spcPct val="90000"/>
              </a:lnSpc>
              <a:spcAft>
                <a:spcPts val="449"/>
              </a:spcAft>
            </a:pPr>
            <a:r>
              <a:rPr lang="en-US" sz="524">
                <a:solidFill>
                  <a:schemeClr val="bg1"/>
                </a:solidFill>
                <a:latin typeface="+mn-lt"/>
                <a:ea typeface="+mn-ea"/>
                <a:cs typeface="+mn-cs"/>
                <a:sym typeface="+mn-lt"/>
              </a:rPr>
              <a:t>Copyright © 2020 by Boston Consulting Group. All rights reserved.</a:t>
            </a:r>
          </a:p>
        </p:txBody>
      </p:sp>
      <p:sp>
        <p:nvSpPr>
          <p:cNvPr id="19" name="TextBox 18"/>
          <p:cNvSpPr txBox="1"/>
          <p:nvPr userDrawn="1"/>
        </p:nvSpPr>
        <p:spPr>
          <a:xfrm>
            <a:off x="8375904" y="4808460"/>
            <a:ext cx="285750" cy="115288"/>
          </a:xfrm>
          <a:prstGeom prst="rect">
            <a:avLst/>
          </a:prstGeom>
          <a:noFill/>
        </p:spPr>
        <p:txBody>
          <a:bodyPr wrap="square" lIns="0" tIns="0" rIns="0" bIns="0" rtlCol="0" anchor="b">
            <a:spAutoFit/>
          </a:bodyPr>
          <a:lstStyle/>
          <a:p>
            <a:pPr marL="0" marR="0" indent="0" algn="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749" kern="1200" smtClean="0">
                <a:solidFill>
                  <a:schemeClr val="bg1"/>
                </a:solidFill>
                <a:latin typeface="+mn-lt"/>
                <a:ea typeface="+mn-ea"/>
                <a:cs typeface="+mn-cs"/>
                <a:sym typeface="+mn-lt"/>
              </a:rPr>
              <a:pPr marL="0" marR="0" indent="0" algn="r" defTabSz="685149" rtl="0" eaLnBrk="1" fontAlgn="auto" latinLnBrk="0" hangingPunct="1">
                <a:lnSpc>
                  <a:spcPct val="100000"/>
                </a:lnSpc>
                <a:spcBef>
                  <a:spcPts val="0"/>
                </a:spcBef>
                <a:spcAft>
                  <a:spcPts val="0"/>
                </a:spcAft>
                <a:buClrTx/>
                <a:buSzTx/>
                <a:buFontTx/>
                <a:buNone/>
                <a:tabLst/>
                <a:defRPr/>
              </a:pPr>
              <a:t>‹#›</a:t>
            </a:fld>
            <a:endParaRPr lang="en-US" sz="749"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331478" y="2692554"/>
            <a:ext cx="1023938" cy="2539571"/>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5443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6.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239317073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63562" name="think-cell Slide" r:id="rId5" imgW="286" imgH="286" progId="TCLayout.ActiveDocument.1">
                  <p:embed/>
                </p:oleObj>
              </mc:Choice>
              <mc:Fallback>
                <p:oleObj name="think-cell Slide" r:id="rId5" imgW="286" imgH="286" progId="TCLayout.ActiveDocument.1">
                  <p:embed/>
                  <p:pic>
                    <p:nvPicPr>
                      <p:cNvPr id="2" name="Object 1"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1" name="TextBox 10"/>
          <p:cNvSpPr txBox="1"/>
          <p:nvPr userDrawn="1"/>
        </p:nvSpPr>
        <p:spPr>
          <a:xfrm>
            <a:off x="8375904" y="4808460"/>
            <a:ext cx="285750" cy="115288"/>
          </a:xfrm>
          <a:prstGeom prst="rect">
            <a:avLst/>
          </a:prstGeom>
          <a:noFill/>
        </p:spPr>
        <p:txBody>
          <a:bodyPr wrap="square" lIns="0" tIns="0" rIns="0" bIns="0" rtlCol="0" anchor="b">
            <a:spAutoFit/>
          </a:bodyPr>
          <a:lstStyle/>
          <a:p>
            <a:pPr marL="0" marR="0" indent="0" algn="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749" kern="1200" smtClean="0">
                <a:solidFill>
                  <a:schemeClr val="bg1"/>
                </a:solidFill>
                <a:latin typeface="+mn-lt"/>
                <a:ea typeface="+mn-ea"/>
                <a:cs typeface="+mn-cs"/>
                <a:sym typeface="+mn-lt"/>
              </a:rPr>
              <a:pPr marL="0" marR="0" indent="0" algn="r" defTabSz="685149" rtl="0" eaLnBrk="1" fontAlgn="auto" latinLnBrk="0" hangingPunct="1">
                <a:lnSpc>
                  <a:spcPct val="100000"/>
                </a:lnSpc>
                <a:spcBef>
                  <a:spcPts val="0"/>
                </a:spcBef>
                <a:spcAft>
                  <a:spcPts val="0"/>
                </a:spcAft>
                <a:buClrTx/>
                <a:buSzTx/>
                <a:buFontTx/>
                <a:buNone/>
                <a:tabLst/>
                <a:defRPr/>
              </a:pPr>
              <a:t>‹#›</a:t>
            </a:fld>
            <a:endParaRPr lang="en-US" sz="749" kern="1200">
              <a:solidFill>
                <a:schemeClr val="bg1"/>
              </a:solidFill>
              <a:latin typeface="+mn-lt"/>
              <a:ea typeface="+mn-ea"/>
              <a:cs typeface="+mn-cs"/>
              <a:sym typeface="+mn-lt"/>
            </a:endParaRPr>
          </a:p>
        </p:txBody>
      </p:sp>
    </p:spTree>
    <p:extLst>
      <p:ext uri="{BB962C8B-B14F-4D97-AF65-F5344CB8AC3E}">
        <p14:creationId xmlns:p14="http://schemas.microsoft.com/office/powerpoint/2010/main" val="20421681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p:cSld name="D. Blank">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51902966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64586"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2363925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p:cSld name="D. Disclaim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58388644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65610" name="think-cell Slide" r:id="rId5" imgW="286" imgH="286" progId="TCLayout.ActiveDocument.1">
                  <p:embed/>
                </p:oleObj>
              </mc:Choice>
              <mc:Fallback>
                <p:oleObj name="think-cell Slide" r:id="rId5" imgW="286" imgH="286" progId="TCLayout.ActiveDocument.1">
                  <p:embed/>
                  <p:pic>
                    <p:nvPicPr>
                      <p:cNvPr id="2" name="Object 1"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10"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11825166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9.xml><?xml version="1.0" encoding="utf-8"?>
<p:sldLayout xmlns:a="http://schemas.openxmlformats.org/drawingml/2006/main" xmlns:r="http://schemas.openxmlformats.org/officeDocument/2006/relationships" xmlns:p="http://schemas.openxmlformats.org/presentationml/2006/main" showMasterSp="0" type="blank" preserve="1">
  <p:cSld name="D. En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617463817"/>
              </p:ext>
            </p:extLst>
          </p:nvPr>
        </p:nvGraphicFramePr>
        <p:xfrm>
          <a:off x="1192" y="1196"/>
          <a:ext cx="1190" cy="1191"/>
        </p:xfrm>
        <a:graphic>
          <a:graphicData uri="http://schemas.openxmlformats.org/presentationml/2006/ole">
            <mc:AlternateContent xmlns:mc="http://schemas.openxmlformats.org/markup-compatibility/2006">
              <mc:Choice xmlns:v="urn:schemas-microsoft-com:vml" Requires="v">
                <p:oleObj spid="_x0000_s666634" name="think-cell Slide" r:id="rId5" imgW="384" imgH="384" progId="TCLayout.ActiveDocument.1">
                  <p:embed/>
                </p:oleObj>
              </mc:Choice>
              <mc:Fallback>
                <p:oleObj name="think-cell Slide" r:id="rId5" imgW="384" imgH="384" progId="TCLayout.ActiveDocument.1">
                  <p:embed/>
                  <p:pic>
                    <p:nvPicPr>
                      <p:cNvPr id="2" name="Object 1" hidden="1"/>
                      <p:cNvPicPr/>
                      <p:nvPr/>
                    </p:nvPicPr>
                    <p:blipFill>
                      <a:blip r:embed="rId6"/>
                      <a:stretch>
                        <a:fillRect/>
                      </a:stretch>
                    </p:blipFill>
                    <p:spPr>
                      <a:xfrm>
                        <a:off x="1192" y="1196"/>
                        <a:ext cx="1190" cy="1191"/>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9A99F7CD-7872-40B1-A868-68D0BEA427A4}"/>
              </a:ext>
            </a:extLst>
          </p:cNvPr>
          <p:cNvSpPr>
            <a:spLocks noGrp="1"/>
          </p:cNvSpPr>
          <p:nvPr>
            <p:ph type="ftr" sz="quarter" idx="10"/>
          </p:nvPr>
        </p:nvSpPr>
        <p:spPr>
          <a:xfrm>
            <a:off x="3124200" y="6356351"/>
            <a:ext cx="2895600" cy="365125"/>
          </a:xfrm>
          <a:prstGeom prst="rect">
            <a:avLst/>
          </a:prstGeom>
        </p:spPr>
        <p:txBody>
          <a:bodyPr/>
          <a:lstStyle>
            <a:lvl1pPr algn="ctr">
              <a:defRPr sz="1199"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13860953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36071080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9642"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grpSp>
        <p:nvGrpSpPr>
          <p:cNvPr id="55" name="Group 54"/>
          <p:cNvGrpSpPr/>
          <p:nvPr userDrawn="1"/>
        </p:nvGrpSpPr>
        <p:grpSpPr>
          <a:xfrm>
            <a:off x="900" y="-1949"/>
            <a:ext cx="9142200" cy="5152160"/>
            <a:chOff x="900" y="-1949"/>
            <a:chExt cx="9142200" cy="5152160"/>
          </a:xfrm>
        </p:grpSpPr>
        <p:sp>
          <p:nvSpPr>
            <p:cNvPr id="93" name="Slide edges"/>
            <p:cNvSpPr>
              <a:spLocks/>
            </p:cNvSpPr>
            <p:nvPr/>
          </p:nvSpPr>
          <p:spPr bwMode="auto">
            <a:xfrm>
              <a:off x="900" y="-1949"/>
              <a:ext cx="9142200" cy="515216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A4A7A9"/>
            </a:solidFill>
            <a:ln>
              <a:noFill/>
            </a:ln>
          </p:spPr>
          <p:txBody>
            <a:bodyPr vert="horz" wrap="square" lIns="68580" tIns="34290" rIns="68580" bIns="34290" numCol="1" anchor="t" anchorCtr="0" compatLnSpc="1">
              <a:prstTxWarp prst="textNoShape">
                <a:avLst/>
              </a:prstTxWarp>
            </a:bodyPr>
            <a:lstStyle/>
            <a:p>
              <a:pPr>
                <a:defRPr/>
              </a:pPr>
              <a:endParaRPr lang="en-US">
                <a:solidFill>
                  <a:srgbClr val="575757"/>
                </a:solidFill>
              </a:endParaRPr>
            </a:p>
          </p:txBody>
        </p:sp>
        <p:sp>
          <p:nvSpPr>
            <p:cNvPr id="94" name="Footnote measure"/>
            <p:cNvSpPr>
              <a:spLocks noChangeArrowheads="1"/>
            </p:cNvSpPr>
            <p:nvPr/>
          </p:nvSpPr>
          <p:spPr bwMode="auto">
            <a:xfrm>
              <a:off x="457201" y="4589938"/>
              <a:ext cx="8204454" cy="332399"/>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5" name="Whitespace measure"/>
            <p:cNvSpPr>
              <a:spLocks noChangeArrowheads="1"/>
            </p:cNvSpPr>
            <p:nvPr/>
          </p:nvSpPr>
          <p:spPr bwMode="auto">
            <a:xfrm>
              <a:off x="457201" y="1131085"/>
              <a:ext cx="8204454" cy="435777"/>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6" name="Rectangle 6"/>
            <p:cNvSpPr>
              <a:spLocks noChangeArrowheads="1"/>
            </p:cNvSpPr>
            <p:nvPr/>
          </p:nvSpPr>
          <p:spPr bwMode="auto">
            <a:xfrm>
              <a:off x="471599" y="1129023"/>
              <a:ext cx="8206874" cy="43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7" name="No-fly zone"/>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close/>
                  <a:moveTo>
                    <a:pt x="6021" y="0"/>
                  </a:moveTo>
                  <a:lnTo>
                    <a:pt x="0" y="0"/>
                  </a:lnTo>
                  <a:lnTo>
                    <a:pt x="0" y="3390"/>
                  </a:lnTo>
                  <a:lnTo>
                    <a:pt x="6021" y="3390"/>
                  </a:lnTo>
                  <a:lnTo>
                    <a:pt x="6021" y="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8" name="Freeform 8"/>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moveTo>
                    <a:pt x="6021" y="0"/>
                  </a:moveTo>
                  <a:lnTo>
                    <a:pt x="0" y="0"/>
                  </a:lnTo>
                  <a:lnTo>
                    <a:pt x="0" y="3390"/>
                  </a:lnTo>
                  <a:lnTo>
                    <a:pt x="6021" y="3390"/>
                  </a:lnTo>
                  <a:lnTo>
                    <a:pt x="60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nvGrpSpPr>
            <p:cNvPr id="99" name="Gutter space"/>
            <p:cNvGrpSpPr/>
            <p:nvPr/>
          </p:nvGrpSpPr>
          <p:grpSpPr>
            <a:xfrm>
              <a:off x="951744" y="470043"/>
              <a:ext cx="7215368" cy="4119894"/>
              <a:chOff x="2322513" y="1258888"/>
              <a:chExt cx="7543800" cy="4341813"/>
            </a:xfrm>
            <a:solidFill>
              <a:schemeClr val="accent5">
                <a:alpha val="15000"/>
              </a:schemeClr>
            </a:solidFill>
          </p:grpSpPr>
          <p:sp>
            <p:nvSpPr>
              <p:cNvPr id="124" name="Rectangle 34"/>
              <p:cNvSpPr>
                <a:spLocks noChangeArrowheads="1"/>
              </p:cNvSpPr>
              <p:nvPr/>
            </p:nvSpPr>
            <p:spPr bwMode="auto">
              <a:xfrm>
                <a:off x="6716713" y="1258888"/>
                <a:ext cx="227013"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5" name="Rectangle 35"/>
              <p:cNvSpPr>
                <a:spLocks noChangeArrowheads="1"/>
              </p:cNvSpPr>
              <p:nvPr/>
            </p:nvSpPr>
            <p:spPr bwMode="auto">
              <a:xfrm>
                <a:off x="818356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6" name="Rectangle 36"/>
              <p:cNvSpPr>
                <a:spLocks noChangeArrowheads="1"/>
              </p:cNvSpPr>
              <p:nvPr/>
            </p:nvSpPr>
            <p:spPr bwMode="auto">
              <a:xfrm>
                <a:off x="7451726"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7" name="Rectangle 37"/>
              <p:cNvSpPr>
                <a:spLocks noChangeArrowheads="1"/>
              </p:cNvSpPr>
              <p:nvPr/>
            </p:nvSpPr>
            <p:spPr bwMode="auto">
              <a:xfrm>
                <a:off x="89154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8" name="Rectangle 38"/>
              <p:cNvSpPr>
                <a:spLocks noChangeArrowheads="1"/>
              </p:cNvSpPr>
              <p:nvPr/>
            </p:nvSpPr>
            <p:spPr bwMode="auto">
              <a:xfrm>
                <a:off x="9647238" y="1258888"/>
                <a:ext cx="219075"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29" name="Rectangle 39"/>
              <p:cNvSpPr>
                <a:spLocks noChangeArrowheads="1"/>
              </p:cNvSpPr>
              <p:nvPr/>
            </p:nvSpPr>
            <p:spPr bwMode="auto">
              <a:xfrm>
                <a:off x="5984876" y="1258888"/>
                <a:ext cx="23018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0" name="Rectangle 40"/>
              <p:cNvSpPr>
                <a:spLocks noChangeArrowheads="1"/>
              </p:cNvSpPr>
              <p:nvPr/>
            </p:nvSpPr>
            <p:spPr bwMode="auto">
              <a:xfrm>
                <a:off x="2322513" y="1258888"/>
                <a:ext cx="228600"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1" name="Rectangle 41"/>
              <p:cNvSpPr>
                <a:spLocks noChangeArrowheads="1"/>
              </p:cNvSpPr>
              <p:nvPr/>
            </p:nvSpPr>
            <p:spPr bwMode="auto">
              <a:xfrm>
                <a:off x="305911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2" name="Rectangle 42"/>
              <p:cNvSpPr>
                <a:spLocks noChangeArrowheads="1"/>
              </p:cNvSpPr>
              <p:nvPr/>
            </p:nvSpPr>
            <p:spPr bwMode="auto">
              <a:xfrm>
                <a:off x="379095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3" name="Rectangle 43"/>
              <p:cNvSpPr>
                <a:spLocks noChangeArrowheads="1"/>
              </p:cNvSpPr>
              <p:nvPr/>
            </p:nvSpPr>
            <p:spPr bwMode="auto">
              <a:xfrm>
                <a:off x="45212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138" name="Rectangle 44"/>
              <p:cNvSpPr>
                <a:spLocks noChangeArrowheads="1"/>
              </p:cNvSpPr>
              <p:nvPr/>
            </p:nvSpPr>
            <p:spPr bwMode="auto">
              <a:xfrm>
                <a:off x="5253038"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grpSp>
          <p:nvGrpSpPr>
            <p:cNvPr id="100" name="Group 99"/>
            <p:cNvGrpSpPr/>
            <p:nvPr/>
          </p:nvGrpSpPr>
          <p:grpSpPr>
            <a:xfrm>
              <a:off x="900" y="470043"/>
              <a:ext cx="9142200" cy="4119894"/>
              <a:chOff x="900" y="470043"/>
              <a:chExt cx="9142200" cy="4119894"/>
            </a:xfrm>
          </p:grpSpPr>
          <p:sp>
            <p:nvSpPr>
              <p:cNvPr id="104" name="Line 14"/>
              <p:cNvSpPr>
                <a:spLocks noChangeShapeType="1"/>
              </p:cNvSpPr>
              <p:nvPr/>
            </p:nvSpPr>
            <p:spPr bwMode="auto">
              <a:xfrm>
                <a:off x="900" y="68940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5" name="Line 15"/>
              <p:cNvSpPr>
                <a:spLocks noChangeShapeType="1"/>
              </p:cNvSpPr>
              <p:nvPr/>
            </p:nvSpPr>
            <p:spPr bwMode="auto">
              <a:xfrm>
                <a:off x="900" y="470043"/>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6" name="Line 16"/>
              <p:cNvSpPr>
                <a:spLocks noChangeShapeType="1"/>
              </p:cNvSpPr>
              <p:nvPr/>
            </p:nvSpPr>
            <p:spPr bwMode="auto">
              <a:xfrm>
                <a:off x="900" y="458993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7" name="Line 17"/>
              <p:cNvSpPr>
                <a:spLocks noChangeShapeType="1"/>
              </p:cNvSpPr>
              <p:nvPr/>
            </p:nvSpPr>
            <p:spPr bwMode="auto">
              <a:xfrm>
                <a:off x="900" y="908771"/>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8" name="Line 18"/>
              <p:cNvSpPr>
                <a:spLocks noChangeShapeType="1"/>
              </p:cNvSpPr>
              <p:nvPr/>
            </p:nvSpPr>
            <p:spPr bwMode="auto">
              <a:xfrm>
                <a:off x="900" y="1128135"/>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09" name="Line 19"/>
              <p:cNvSpPr>
                <a:spLocks noChangeShapeType="1"/>
              </p:cNvSpPr>
              <p:nvPr/>
            </p:nvSpPr>
            <p:spPr bwMode="auto">
              <a:xfrm>
                <a:off x="900" y="1347499"/>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0" name="Line 20"/>
              <p:cNvSpPr>
                <a:spLocks noChangeShapeType="1"/>
              </p:cNvSpPr>
              <p:nvPr/>
            </p:nvSpPr>
            <p:spPr bwMode="auto">
              <a:xfrm>
                <a:off x="900" y="156686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1" name="Line 21"/>
              <p:cNvSpPr>
                <a:spLocks noChangeShapeType="1"/>
              </p:cNvSpPr>
              <p:nvPr/>
            </p:nvSpPr>
            <p:spPr bwMode="auto">
              <a:xfrm>
                <a:off x="900" y="178279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2" name="Line 22"/>
              <p:cNvSpPr>
                <a:spLocks noChangeShapeType="1"/>
              </p:cNvSpPr>
              <p:nvPr/>
            </p:nvSpPr>
            <p:spPr bwMode="auto">
              <a:xfrm>
                <a:off x="900" y="199873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3" name="Line 23"/>
              <p:cNvSpPr>
                <a:spLocks noChangeShapeType="1"/>
              </p:cNvSpPr>
              <p:nvPr/>
            </p:nvSpPr>
            <p:spPr bwMode="auto">
              <a:xfrm>
                <a:off x="900" y="221466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4" name="Line 24"/>
              <p:cNvSpPr>
                <a:spLocks noChangeShapeType="1"/>
              </p:cNvSpPr>
              <p:nvPr/>
            </p:nvSpPr>
            <p:spPr bwMode="auto">
              <a:xfrm>
                <a:off x="900" y="243059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5" name="Line 25"/>
              <p:cNvSpPr>
                <a:spLocks noChangeShapeType="1"/>
              </p:cNvSpPr>
              <p:nvPr/>
            </p:nvSpPr>
            <p:spPr bwMode="auto">
              <a:xfrm>
                <a:off x="900" y="264653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6" name="Line 26"/>
              <p:cNvSpPr>
                <a:spLocks noChangeShapeType="1"/>
              </p:cNvSpPr>
              <p:nvPr/>
            </p:nvSpPr>
            <p:spPr bwMode="auto">
              <a:xfrm>
                <a:off x="900" y="286246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7" name="Line 27"/>
              <p:cNvSpPr>
                <a:spLocks noChangeShapeType="1"/>
              </p:cNvSpPr>
              <p:nvPr/>
            </p:nvSpPr>
            <p:spPr bwMode="auto">
              <a:xfrm>
                <a:off x="900" y="307840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8" name="Line 28"/>
              <p:cNvSpPr>
                <a:spLocks noChangeShapeType="1"/>
              </p:cNvSpPr>
              <p:nvPr/>
            </p:nvSpPr>
            <p:spPr bwMode="auto">
              <a:xfrm>
                <a:off x="900" y="329433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19" name="Line 29"/>
              <p:cNvSpPr>
                <a:spLocks noChangeShapeType="1"/>
              </p:cNvSpPr>
              <p:nvPr/>
            </p:nvSpPr>
            <p:spPr bwMode="auto">
              <a:xfrm>
                <a:off x="900" y="351026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20" name="Line 30"/>
              <p:cNvSpPr>
                <a:spLocks noChangeShapeType="1"/>
              </p:cNvSpPr>
              <p:nvPr/>
            </p:nvSpPr>
            <p:spPr bwMode="auto">
              <a:xfrm>
                <a:off x="900" y="372620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21" name="Line 31"/>
              <p:cNvSpPr>
                <a:spLocks noChangeShapeType="1"/>
              </p:cNvSpPr>
              <p:nvPr/>
            </p:nvSpPr>
            <p:spPr bwMode="auto">
              <a:xfrm>
                <a:off x="900" y="394213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22" name="Line 32"/>
              <p:cNvSpPr>
                <a:spLocks noChangeShapeType="1"/>
              </p:cNvSpPr>
              <p:nvPr/>
            </p:nvSpPr>
            <p:spPr bwMode="auto">
              <a:xfrm>
                <a:off x="900" y="415807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123" name="Line 33"/>
              <p:cNvSpPr>
                <a:spLocks noChangeShapeType="1"/>
              </p:cNvSpPr>
              <p:nvPr/>
            </p:nvSpPr>
            <p:spPr bwMode="auto">
              <a:xfrm>
                <a:off x="900" y="437400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grpSp>
        <p:sp>
          <p:nvSpPr>
            <p:cNvPr id="101" name="Five column measure"/>
            <p:cNvSpPr>
              <a:spLocks noEditPoints="1"/>
            </p:cNvSpPr>
            <p:nvPr/>
          </p:nvSpPr>
          <p:spPr bwMode="auto">
            <a:xfrm>
              <a:off x="471599" y="4456917"/>
              <a:ext cx="8206874" cy="50108"/>
            </a:xfrm>
            <a:custGeom>
              <a:avLst/>
              <a:gdLst>
                <a:gd name="T0" fmla="*/ 1113 w 5405"/>
                <a:gd name="T1" fmla="*/ 0 h 33"/>
                <a:gd name="T2" fmla="*/ 2068 w 5405"/>
                <a:gd name="T3" fmla="*/ 0 h 33"/>
                <a:gd name="T4" fmla="*/ 2068 w 5405"/>
                <a:gd name="T5" fmla="*/ 33 h 33"/>
                <a:gd name="T6" fmla="*/ 1113 w 5405"/>
                <a:gd name="T7" fmla="*/ 33 h 33"/>
                <a:gd name="T8" fmla="*/ 1113 w 5405"/>
                <a:gd name="T9" fmla="*/ 0 h 33"/>
                <a:gd name="T10" fmla="*/ 1113 w 5405"/>
                <a:gd name="T11" fmla="*/ 0 h 33"/>
                <a:gd name="T12" fmla="*/ 4449 w 5405"/>
                <a:gd name="T13" fmla="*/ 0 h 33"/>
                <a:gd name="T14" fmla="*/ 4449 w 5405"/>
                <a:gd name="T15" fmla="*/ 33 h 33"/>
                <a:gd name="T16" fmla="*/ 5405 w 5405"/>
                <a:gd name="T17" fmla="*/ 33 h 33"/>
                <a:gd name="T18" fmla="*/ 5405 w 5405"/>
                <a:gd name="T19" fmla="*/ 0 h 33"/>
                <a:gd name="T20" fmla="*/ 4449 w 5405"/>
                <a:gd name="T21" fmla="*/ 0 h 33"/>
                <a:gd name="T22" fmla="*/ 4449 w 5405"/>
                <a:gd name="T23" fmla="*/ 0 h 33"/>
                <a:gd name="T24" fmla="*/ 3337 w 5405"/>
                <a:gd name="T25" fmla="*/ 0 h 33"/>
                <a:gd name="T26" fmla="*/ 3337 w 5405"/>
                <a:gd name="T27" fmla="*/ 33 h 33"/>
                <a:gd name="T28" fmla="*/ 4293 w 5405"/>
                <a:gd name="T29" fmla="*/ 33 h 33"/>
                <a:gd name="T30" fmla="*/ 4293 w 5405"/>
                <a:gd name="T31" fmla="*/ 0 h 33"/>
                <a:gd name="T32" fmla="*/ 3337 w 5405"/>
                <a:gd name="T33" fmla="*/ 0 h 33"/>
                <a:gd name="T34" fmla="*/ 3337 w 5405"/>
                <a:gd name="T35" fmla="*/ 0 h 33"/>
                <a:gd name="T36" fmla="*/ 2225 w 5405"/>
                <a:gd name="T37" fmla="*/ 0 h 33"/>
                <a:gd name="T38" fmla="*/ 2225 w 5405"/>
                <a:gd name="T39" fmla="*/ 33 h 33"/>
                <a:gd name="T40" fmla="*/ 3180 w 5405"/>
                <a:gd name="T41" fmla="*/ 33 h 33"/>
                <a:gd name="T42" fmla="*/ 3180 w 5405"/>
                <a:gd name="T43" fmla="*/ 0 h 33"/>
                <a:gd name="T44" fmla="*/ 2225 w 5405"/>
                <a:gd name="T45" fmla="*/ 0 h 33"/>
                <a:gd name="T46" fmla="*/ 2225 w 5405"/>
                <a:gd name="T47" fmla="*/ 0 h 33"/>
                <a:gd name="T48" fmla="*/ 0 w 5405"/>
                <a:gd name="T49" fmla="*/ 0 h 33"/>
                <a:gd name="T50" fmla="*/ 0 w 5405"/>
                <a:gd name="T51" fmla="*/ 33 h 33"/>
                <a:gd name="T52" fmla="*/ 955 w 5405"/>
                <a:gd name="T53" fmla="*/ 33 h 33"/>
                <a:gd name="T54" fmla="*/ 955 w 5405"/>
                <a:gd name="T55" fmla="*/ 0 h 33"/>
                <a:gd name="T56" fmla="*/ 0 w 5405"/>
                <a:gd name="T57" fmla="*/ 0 h 33"/>
                <a:gd name="T58" fmla="*/ 0 w 5405"/>
                <a:gd name="T5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05" h="33">
                  <a:moveTo>
                    <a:pt x="1113" y="0"/>
                  </a:moveTo>
                  <a:lnTo>
                    <a:pt x="2068" y="0"/>
                  </a:lnTo>
                  <a:lnTo>
                    <a:pt x="2068" y="33"/>
                  </a:lnTo>
                  <a:lnTo>
                    <a:pt x="1113" y="33"/>
                  </a:lnTo>
                  <a:lnTo>
                    <a:pt x="1113" y="0"/>
                  </a:lnTo>
                  <a:lnTo>
                    <a:pt x="1113" y="0"/>
                  </a:lnTo>
                  <a:close/>
                  <a:moveTo>
                    <a:pt x="4449" y="0"/>
                  </a:moveTo>
                  <a:lnTo>
                    <a:pt x="4449" y="33"/>
                  </a:lnTo>
                  <a:lnTo>
                    <a:pt x="5405" y="33"/>
                  </a:lnTo>
                  <a:lnTo>
                    <a:pt x="5405" y="0"/>
                  </a:lnTo>
                  <a:lnTo>
                    <a:pt x="4449" y="0"/>
                  </a:lnTo>
                  <a:lnTo>
                    <a:pt x="4449" y="0"/>
                  </a:lnTo>
                  <a:close/>
                  <a:moveTo>
                    <a:pt x="3337" y="0"/>
                  </a:moveTo>
                  <a:lnTo>
                    <a:pt x="3337" y="33"/>
                  </a:lnTo>
                  <a:lnTo>
                    <a:pt x="4293" y="33"/>
                  </a:lnTo>
                  <a:lnTo>
                    <a:pt x="4293" y="0"/>
                  </a:lnTo>
                  <a:lnTo>
                    <a:pt x="3337" y="0"/>
                  </a:lnTo>
                  <a:lnTo>
                    <a:pt x="3337" y="0"/>
                  </a:lnTo>
                  <a:close/>
                  <a:moveTo>
                    <a:pt x="2225" y="0"/>
                  </a:moveTo>
                  <a:lnTo>
                    <a:pt x="2225" y="33"/>
                  </a:lnTo>
                  <a:lnTo>
                    <a:pt x="3180" y="33"/>
                  </a:lnTo>
                  <a:lnTo>
                    <a:pt x="3180" y="0"/>
                  </a:lnTo>
                  <a:lnTo>
                    <a:pt x="2225" y="0"/>
                  </a:lnTo>
                  <a:lnTo>
                    <a:pt x="2225" y="0"/>
                  </a:lnTo>
                  <a:close/>
                  <a:moveTo>
                    <a:pt x="0" y="0"/>
                  </a:moveTo>
                  <a:lnTo>
                    <a:pt x="0" y="33"/>
                  </a:lnTo>
                  <a:lnTo>
                    <a:pt x="955" y="33"/>
                  </a:lnTo>
                  <a:lnTo>
                    <a:pt x="955" y="0"/>
                  </a:lnTo>
                  <a:lnTo>
                    <a:pt x="0" y="0"/>
                  </a:lnTo>
                  <a:lnTo>
                    <a:pt x="0" y="0"/>
                  </a:lnTo>
                  <a:close/>
                </a:path>
              </a:pathLst>
            </a:custGeom>
            <a:solidFill>
              <a:srgbClr val="A4A7A9">
                <a:alpha val="15000"/>
              </a:srgbClr>
            </a:solidFill>
            <a:ln w="9525">
              <a:noFill/>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02" name="Live space"/>
            <p:cNvSpPr/>
            <p:nvPr/>
          </p:nvSpPr>
          <p:spPr>
            <a:xfrm>
              <a:off x="457201" y="1566862"/>
              <a:ext cx="8204454" cy="3023075"/>
            </a:xfrm>
            <a:prstGeom prst="rect">
              <a:avLst/>
            </a:prstGeom>
            <a:noFill/>
            <a:ln w="9525">
              <a:solidFill>
                <a:srgbClr val="B6006A">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schemeClr val="bg1"/>
                </a:solidFill>
              </a:endParaRPr>
            </a:p>
          </p:txBody>
        </p:sp>
        <p:sp>
          <p:nvSpPr>
            <p:cNvPr id="103" name="Footnote example"/>
            <p:cNvSpPr txBox="1"/>
            <p:nvPr/>
          </p:nvSpPr>
          <p:spPr>
            <a:xfrm>
              <a:off x="457201" y="4589938"/>
              <a:ext cx="6773186" cy="332399"/>
            </a:xfrm>
            <a:prstGeom prst="rect">
              <a:avLst/>
            </a:prstGeom>
            <a:noFill/>
          </p:spPr>
          <p:txBody>
            <a:bodyPr wrap="square" lIns="0" tIns="0" rIns="0" bIns="0" rtlCol="0" anchor="b">
              <a:spAutoFit/>
            </a:bodyPr>
            <a:lstStyle/>
            <a:p>
              <a:pPr lvl="0">
                <a:lnSpc>
                  <a:spcPct val="90000"/>
                </a:lnSpc>
                <a:defRPr/>
              </a:pPr>
              <a:r>
                <a:rPr lang="en-US" sz="800">
                  <a:solidFill>
                    <a:srgbClr val="A6A6A6"/>
                  </a:solidFill>
                  <a:sym typeface="Trebuchet MS" panose="020B0603020202020204" pitchFamily="34" charset="0"/>
                </a:rPr>
                <a:t>1. xxxx  2. xxxx  3. xxxx</a:t>
              </a:r>
            </a:p>
            <a:p>
              <a:pPr lvl="0">
                <a:lnSpc>
                  <a:spcPct val="90000"/>
                </a:lnSpc>
                <a:defRPr/>
              </a:pPr>
              <a:r>
                <a:rPr lang="en-US" sz="800">
                  <a:solidFill>
                    <a:srgbClr val="A6A6A6"/>
                  </a:solidFill>
                  <a:sym typeface="Trebuchet MS" panose="020B0603020202020204" pitchFamily="34" charset="0"/>
                </a:rPr>
                <a:t>Note: List footnotes in numerical order. Footnote numbers are not bracketed. Use 8pt font. Do not put a period at the end of the note or the source</a:t>
              </a:r>
            </a:p>
            <a:p>
              <a:pPr lvl="0">
                <a:lnSpc>
                  <a:spcPct val="90000"/>
                </a:lnSpc>
                <a:defRPr/>
              </a:pPr>
              <a:r>
                <a:rPr lang="en-US" sz="800">
                  <a:solidFill>
                    <a:srgbClr val="A6A6A6"/>
                  </a:solidFill>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9717988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77224987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667658"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grpSp>
        <p:nvGrpSpPr>
          <p:cNvPr id="51" name="Group 50"/>
          <p:cNvGrpSpPr/>
          <p:nvPr userDrawn="1"/>
        </p:nvGrpSpPr>
        <p:grpSpPr>
          <a:xfrm>
            <a:off x="900" y="-1949"/>
            <a:ext cx="9142200" cy="5152160"/>
            <a:chOff x="900" y="-1949"/>
            <a:chExt cx="9142200" cy="5152160"/>
          </a:xfrm>
        </p:grpSpPr>
        <p:sp>
          <p:nvSpPr>
            <p:cNvPr id="52" name="Slide edges"/>
            <p:cNvSpPr>
              <a:spLocks/>
            </p:cNvSpPr>
            <p:nvPr/>
          </p:nvSpPr>
          <p:spPr bwMode="auto">
            <a:xfrm>
              <a:off x="900" y="-1949"/>
              <a:ext cx="9142200" cy="515216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A4A7A9"/>
            </a:solidFill>
            <a:ln>
              <a:noFill/>
            </a:ln>
          </p:spPr>
          <p:txBody>
            <a:bodyPr vert="horz" wrap="square" lIns="68580" tIns="34290" rIns="68580" bIns="34290" numCol="1" anchor="t" anchorCtr="0" compatLnSpc="1">
              <a:prstTxWarp prst="textNoShape">
                <a:avLst/>
              </a:prstTxWarp>
            </a:bodyPr>
            <a:lstStyle/>
            <a:p>
              <a:pPr>
                <a:defRPr/>
              </a:pPr>
              <a:endParaRPr lang="en-US" sz="1799">
                <a:solidFill>
                  <a:srgbClr val="575757"/>
                </a:solidFill>
              </a:endParaRPr>
            </a:p>
          </p:txBody>
        </p:sp>
        <p:sp>
          <p:nvSpPr>
            <p:cNvPr id="53" name="Footnote measure"/>
            <p:cNvSpPr>
              <a:spLocks noChangeArrowheads="1"/>
            </p:cNvSpPr>
            <p:nvPr/>
          </p:nvSpPr>
          <p:spPr bwMode="auto">
            <a:xfrm>
              <a:off x="457201" y="4589938"/>
              <a:ext cx="8204454" cy="332399"/>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54" name="Whitespace measure"/>
            <p:cNvSpPr>
              <a:spLocks noChangeArrowheads="1"/>
            </p:cNvSpPr>
            <p:nvPr/>
          </p:nvSpPr>
          <p:spPr bwMode="auto">
            <a:xfrm>
              <a:off x="457201" y="1131085"/>
              <a:ext cx="8204454" cy="435777"/>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55" name="Rectangle 6"/>
            <p:cNvSpPr>
              <a:spLocks noChangeArrowheads="1"/>
            </p:cNvSpPr>
            <p:nvPr/>
          </p:nvSpPr>
          <p:spPr bwMode="auto">
            <a:xfrm>
              <a:off x="471599" y="1129023"/>
              <a:ext cx="8206874" cy="43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57" name="No-fly zone"/>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close/>
                  <a:moveTo>
                    <a:pt x="6021" y="0"/>
                  </a:moveTo>
                  <a:lnTo>
                    <a:pt x="0" y="0"/>
                  </a:lnTo>
                  <a:lnTo>
                    <a:pt x="0" y="3390"/>
                  </a:lnTo>
                  <a:lnTo>
                    <a:pt x="6021" y="3390"/>
                  </a:lnTo>
                  <a:lnTo>
                    <a:pt x="6021" y="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58" name="Freeform 8"/>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moveTo>
                    <a:pt x="6021" y="0"/>
                  </a:moveTo>
                  <a:lnTo>
                    <a:pt x="0" y="0"/>
                  </a:lnTo>
                  <a:lnTo>
                    <a:pt x="0" y="3390"/>
                  </a:lnTo>
                  <a:lnTo>
                    <a:pt x="6021" y="3390"/>
                  </a:lnTo>
                  <a:lnTo>
                    <a:pt x="60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grpSp>
          <p:nvGrpSpPr>
            <p:cNvPr id="59" name="Gutter space"/>
            <p:cNvGrpSpPr/>
            <p:nvPr/>
          </p:nvGrpSpPr>
          <p:grpSpPr>
            <a:xfrm>
              <a:off x="951744" y="470043"/>
              <a:ext cx="7215368" cy="4119894"/>
              <a:chOff x="2322513" y="1258888"/>
              <a:chExt cx="7543800" cy="4341813"/>
            </a:xfrm>
            <a:solidFill>
              <a:schemeClr val="accent5">
                <a:alpha val="15000"/>
              </a:schemeClr>
            </a:solidFill>
          </p:grpSpPr>
          <p:sp>
            <p:nvSpPr>
              <p:cNvPr id="84" name="Rectangle 34"/>
              <p:cNvSpPr>
                <a:spLocks noChangeArrowheads="1"/>
              </p:cNvSpPr>
              <p:nvPr/>
            </p:nvSpPr>
            <p:spPr bwMode="auto">
              <a:xfrm>
                <a:off x="6716713" y="1258888"/>
                <a:ext cx="227013"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85" name="Rectangle 35"/>
              <p:cNvSpPr>
                <a:spLocks noChangeArrowheads="1"/>
              </p:cNvSpPr>
              <p:nvPr/>
            </p:nvSpPr>
            <p:spPr bwMode="auto">
              <a:xfrm>
                <a:off x="818356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86" name="Rectangle 36"/>
              <p:cNvSpPr>
                <a:spLocks noChangeArrowheads="1"/>
              </p:cNvSpPr>
              <p:nvPr/>
            </p:nvSpPr>
            <p:spPr bwMode="auto">
              <a:xfrm>
                <a:off x="7451726"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87" name="Rectangle 37"/>
              <p:cNvSpPr>
                <a:spLocks noChangeArrowheads="1"/>
              </p:cNvSpPr>
              <p:nvPr/>
            </p:nvSpPr>
            <p:spPr bwMode="auto">
              <a:xfrm>
                <a:off x="89154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88" name="Rectangle 38"/>
              <p:cNvSpPr>
                <a:spLocks noChangeArrowheads="1"/>
              </p:cNvSpPr>
              <p:nvPr/>
            </p:nvSpPr>
            <p:spPr bwMode="auto">
              <a:xfrm>
                <a:off x="9647238" y="1258888"/>
                <a:ext cx="219075"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89" name="Rectangle 39"/>
              <p:cNvSpPr>
                <a:spLocks noChangeArrowheads="1"/>
              </p:cNvSpPr>
              <p:nvPr/>
            </p:nvSpPr>
            <p:spPr bwMode="auto">
              <a:xfrm>
                <a:off x="5984876" y="1258888"/>
                <a:ext cx="23018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90" name="Rectangle 40"/>
              <p:cNvSpPr>
                <a:spLocks noChangeArrowheads="1"/>
              </p:cNvSpPr>
              <p:nvPr/>
            </p:nvSpPr>
            <p:spPr bwMode="auto">
              <a:xfrm>
                <a:off x="2322513" y="1258888"/>
                <a:ext cx="228600"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91" name="Rectangle 41"/>
              <p:cNvSpPr>
                <a:spLocks noChangeArrowheads="1"/>
              </p:cNvSpPr>
              <p:nvPr/>
            </p:nvSpPr>
            <p:spPr bwMode="auto">
              <a:xfrm>
                <a:off x="305911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92" name="Rectangle 42"/>
              <p:cNvSpPr>
                <a:spLocks noChangeArrowheads="1"/>
              </p:cNvSpPr>
              <p:nvPr/>
            </p:nvSpPr>
            <p:spPr bwMode="auto">
              <a:xfrm>
                <a:off x="379095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93" name="Rectangle 43"/>
              <p:cNvSpPr>
                <a:spLocks noChangeArrowheads="1"/>
              </p:cNvSpPr>
              <p:nvPr/>
            </p:nvSpPr>
            <p:spPr bwMode="auto">
              <a:xfrm>
                <a:off x="45212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sp>
            <p:nvSpPr>
              <p:cNvPr id="94" name="Rectangle 44"/>
              <p:cNvSpPr>
                <a:spLocks noChangeArrowheads="1"/>
              </p:cNvSpPr>
              <p:nvPr/>
            </p:nvSpPr>
            <p:spPr bwMode="auto">
              <a:xfrm>
                <a:off x="5253038"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2"/>
              </a:p>
            </p:txBody>
          </p:sp>
        </p:grpSp>
        <p:grpSp>
          <p:nvGrpSpPr>
            <p:cNvPr id="60" name="Group 59"/>
            <p:cNvGrpSpPr/>
            <p:nvPr/>
          </p:nvGrpSpPr>
          <p:grpSpPr>
            <a:xfrm>
              <a:off x="900" y="470043"/>
              <a:ext cx="9142200" cy="4119894"/>
              <a:chOff x="900" y="470043"/>
              <a:chExt cx="9142200" cy="4119894"/>
            </a:xfrm>
          </p:grpSpPr>
          <p:sp>
            <p:nvSpPr>
              <p:cNvPr id="64" name="Line 14"/>
              <p:cNvSpPr>
                <a:spLocks noChangeShapeType="1"/>
              </p:cNvSpPr>
              <p:nvPr/>
            </p:nvSpPr>
            <p:spPr bwMode="auto">
              <a:xfrm>
                <a:off x="900" y="68940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65" name="Line 15"/>
              <p:cNvSpPr>
                <a:spLocks noChangeShapeType="1"/>
              </p:cNvSpPr>
              <p:nvPr/>
            </p:nvSpPr>
            <p:spPr bwMode="auto">
              <a:xfrm>
                <a:off x="900" y="470043"/>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66" name="Line 16"/>
              <p:cNvSpPr>
                <a:spLocks noChangeShapeType="1"/>
              </p:cNvSpPr>
              <p:nvPr/>
            </p:nvSpPr>
            <p:spPr bwMode="auto">
              <a:xfrm>
                <a:off x="900" y="458993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67" name="Line 17"/>
              <p:cNvSpPr>
                <a:spLocks noChangeShapeType="1"/>
              </p:cNvSpPr>
              <p:nvPr/>
            </p:nvSpPr>
            <p:spPr bwMode="auto">
              <a:xfrm>
                <a:off x="900" y="908771"/>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68" name="Line 18"/>
              <p:cNvSpPr>
                <a:spLocks noChangeShapeType="1"/>
              </p:cNvSpPr>
              <p:nvPr/>
            </p:nvSpPr>
            <p:spPr bwMode="auto">
              <a:xfrm>
                <a:off x="900" y="1128135"/>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69" name="Line 19"/>
              <p:cNvSpPr>
                <a:spLocks noChangeShapeType="1"/>
              </p:cNvSpPr>
              <p:nvPr/>
            </p:nvSpPr>
            <p:spPr bwMode="auto">
              <a:xfrm>
                <a:off x="900" y="1347499"/>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70" name="Line 20"/>
              <p:cNvSpPr>
                <a:spLocks noChangeShapeType="1"/>
              </p:cNvSpPr>
              <p:nvPr/>
            </p:nvSpPr>
            <p:spPr bwMode="auto">
              <a:xfrm>
                <a:off x="900" y="156686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71" name="Line 21"/>
              <p:cNvSpPr>
                <a:spLocks noChangeShapeType="1"/>
              </p:cNvSpPr>
              <p:nvPr/>
            </p:nvSpPr>
            <p:spPr bwMode="auto">
              <a:xfrm>
                <a:off x="900" y="178279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72" name="Line 22"/>
              <p:cNvSpPr>
                <a:spLocks noChangeShapeType="1"/>
              </p:cNvSpPr>
              <p:nvPr/>
            </p:nvSpPr>
            <p:spPr bwMode="auto">
              <a:xfrm>
                <a:off x="900" y="199873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73" name="Line 23"/>
              <p:cNvSpPr>
                <a:spLocks noChangeShapeType="1"/>
              </p:cNvSpPr>
              <p:nvPr/>
            </p:nvSpPr>
            <p:spPr bwMode="auto">
              <a:xfrm>
                <a:off x="900" y="221466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74" name="Line 24"/>
              <p:cNvSpPr>
                <a:spLocks noChangeShapeType="1"/>
              </p:cNvSpPr>
              <p:nvPr/>
            </p:nvSpPr>
            <p:spPr bwMode="auto">
              <a:xfrm>
                <a:off x="900" y="243059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75" name="Line 25"/>
              <p:cNvSpPr>
                <a:spLocks noChangeShapeType="1"/>
              </p:cNvSpPr>
              <p:nvPr/>
            </p:nvSpPr>
            <p:spPr bwMode="auto">
              <a:xfrm>
                <a:off x="900" y="264653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76" name="Line 26"/>
              <p:cNvSpPr>
                <a:spLocks noChangeShapeType="1"/>
              </p:cNvSpPr>
              <p:nvPr/>
            </p:nvSpPr>
            <p:spPr bwMode="auto">
              <a:xfrm>
                <a:off x="900" y="286246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77" name="Line 27"/>
              <p:cNvSpPr>
                <a:spLocks noChangeShapeType="1"/>
              </p:cNvSpPr>
              <p:nvPr/>
            </p:nvSpPr>
            <p:spPr bwMode="auto">
              <a:xfrm>
                <a:off x="900" y="307840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78" name="Line 28"/>
              <p:cNvSpPr>
                <a:spLocks noChangeShapeType="1"/>
              </p:cNvSpPr>
              <p:nvPr/>
            </p:nvSpPr>
            <p:spPr bwMode="auto">
              <a:xfrm>
                <a:off x="900" y="329433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79" name="Line 29"/>
              <p:cNvSpPr>
                <a:spLocks noChangeShapeType="1"/>
              </p:cNvSpPr>
              <p:nvPr/>
            </p:nvSpPr>
            <p:spPr bwMode="auto">
              <a:xfrm>
                <a:off x="900" y="351026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80" name="Line 30"/>
              <p:cNvSpPr>
                <a:spLocks noChangeShapeType="1"/>
              </p:cNvSpPr>
              <p:nvPr/>
            </p:nvSpPr>
            <p:spPr bwMode="auto">
              <a:xfrm>
                <a:off x="900" y="372620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81" name="Line 31"/>
              <p:cNvSpPr>
                <a:spLocks noChangeShapeType="1"/>
              </p:cNvSpPr>
              <p:nvPr/>
            </p:nvSpPr>
            <p:spPr bwMode="auto">
              <a:xfrm>
                <a:off x="900" y="394213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82" name="Line 32"/>
              <p:cNvSpPr>
                <a:spLocks noChangeShapeType="1"/>
              </p:cNvSpPr>
              <p:nvPr/>
            </p:nvSpPr>
            <p:spPr bwMode="auto">
              <a:xfrm>
                <a:off x="900" y="415807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sp>
            <p:nvSpPr>
              <p:cNvPr id="83" name="Line 33"/>
              <p:cNvSpPr>
                <a:spLocks noChangeShapeType="1"/>
              </p:cNvSpPr>
              <p:nvPr/>
            </p:nvSpPr>
            <p:spPr bwMode="auto">
              <a:xfrm>
                <a:off x="900" y="437400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2"/>
              </a:p>
            </p:txBody>
          </p:sp>
        </p:grpSp>
        <p:sp>
          <p:nvSpPr>
            <p:cNvPr id="61" name="Five column measure"/>
            <p:cNvSpPr>
              <a:spLocks noEditPoints="1"/>
            </p:cNvSpPr>
            <p:nvPr/>
          </p:nvSpPr>
          <p:spPr bwMode="auto">
            <a:xfrm>
              <a:off x="471599" y="4456917"/>
              <a:ext cx="8206874" cy="50108"/>
            </a:xfrm>
            <a:custGeom>
              <a:avLst/>
              <a:gdLst>
                <a:gd name="T0" fmla="*/ 1113 w 5405"/>
                <a:gd name="T1" fmla="*/ 0 h 33"/>
                <a:gd name="T2" fmla="*/ 2068 w 5405"/>
                <a:gd name="T3" fmla="*/ 0 h 33"/>
                <a:gd name="T4" fmla="*/ 2068 w 5405"/>
                <a:gd name="T5" fmla="*/ 33 h 33"/>
                <a:gd name="T6" fmla="*/ 1113 w 5405"/>
                <a:gd name="T7" fmla="*/ 33 h 33"/>
                <a:gd name="T8" fmla="*/ 1113 w 5405"/>
                <a:gd name="T9" fmla="*/ 0 h 33"/>
                <a:gd name="T10" fmla="*/ 1113 w 5405"/>
                <a:gd name="T11" fmla="*/ 0 h 33"/>
                <a:gd name="T12" fmla="*/ 4449 w 5405"/>
                <a:gd name="T13" fmla="*/ 0 h 33"/>
                <a:gd name="T14" fmla="*/ 4449 w 5405"/>
                <a:gd name="T15" fmla="*/ 33 h 33"/>
                <a:gd name="T16" fmla="*/ 5405 w 5405"/>
                <a:gd name="T17" fmla="*/ 33 h 33"/>
                <a:gd name="T18" fmla="*/ 5405 w 5405"/>
                <a:gd name="T19" fmla="*/ 0 h 33"/>
                <a:gd name="T20" fmla="*/ 4449 w 5405"/>
                <a:gd name="T21" fmla="*/ 0 h 33"/>
                <a:gd name="T22" fmla="*/ 4449 w 5405"/>
                <a:gd name="T23" fmla="*/ 0 h 33"/>
                <a:gd name="T24" fmla="*/ 3337 w 5405"/>
                <a:gd name="T25" fmla="*/ 0 h 33"/>
                <a:gd name="T26" fmla="*/ 3337 w 5405"/>
                <a:gd name="T27" fmla="*/ 33 h 33"/>
                <a:gd name="T28" fmla="*/ 4293 w 5405"/>
                <a:gd name="T29" fmla="*/ 33 h 33"/>
                <a:gd name="T30" fmla="*/ 4293 w 5405"/>
                <a:gd name="T31" fmla="*/ 0 h 33"/>
                <a:gd name="T32" fmla="*/ 3337 w 5405"/>
                <a:gd name="T33" fmla="*/ 0 h 33"/>
                <a:gd name="T34" fmla="*/ 3337 w 5405"/>
                <a:gd name="T35" fmla="*/ 0 h 33"/>
                <a:gd name="T36" fmla="*/ 2225 w 5405"/>
                <a:gd name="T37" fmla="*/ 0 h 33"/>
                <a:gd name="T38" fmla="*/ 2225 w 5405"/>
                <a:gd name="T39" fmla="*/ 33 h 33"/>
                <a:gd name="T40" fmla="*/ 3180 w 5405"/>
                <a:gd name="T41" fmla="*/ 33 h 33"/>
                <a:gd name="T42" fmla="*/ 3180 w 5405"/>
                <a:gd name="T43" fmla="*/ 0 h 33"/>
                <a:gd name="T44" fmla="*/ 2225 w 5405"/>
                <a:gd name="T45" fmla="*/ 0 h 33"/>
                <a:gd name="T46" fmla="*/ 2225 w 5405"/>
                <a:gd name="T47" fmla="*/ 0 h 33"/>
                <a:gd name="T48" fmla="*/ 0 w 5405"/>
                <a:gd name="T49" fmla="*/ 0 h 33"/>
                <a:gd name="T50" fmla="*/ 0 w 5405"/>
                <a:gd name="T51" fmla="*/ 33 h 33"/>
                <a:gd name="T52" fmla="*/ 955 w 5405"/>
                <a:gd name="T53" fmla="*/ 33 h 33"/>
                <a:gd name="T54" fmla="*/ 955 w 5405"/>
                <a:gd name="T55" fmla="*/ 0 h 33"/>
                <a:gd name="T56" fmla="*/ 0 w 5405"/>
                <a:gd name="T57" fmla="*/ 0 h 33"/>
                <a:gd name="T58" fmla="*/ 0 w 5405"/>
                <a:gd name="T5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05" h="33">
                  <a:moveTo>
                    <a:pt x="1113" y="0"/>
                  </a:moveTo>
                  <a:lnTo>
                    <a:pt x="2068" y="0"/>
                  </a:lnTo>
                  <a:lnTo>
                    <a:pt x="2068" y="33"/>
                  </a:lnTo>
                  <a:lnTo>
                    <a:pt x="1113" y="33"/>
                  </a:lnTo>
                  <a:lnTo>
                    <a:pt x="1113" y="0"/>
                  </a:lnTo>
                  <a:lnTo>
                    <a:pt x="1113" y="0"/>
                  </a:lnTo>
                  <a:close/>
                  <a:moveTo>
                    <a:pt x="4449" y="0"/>
                  </a:moveTo>
                  <a:lnTo>
                    <a:pt x="4449" y="33"/>
                  </a:lnTo>
                  <a:lnTo>
                    <a:pt x="5405" y="33"/>
                  </a:lnTo>
                  <a:lnTo>
                    <a:pt x="5405" y="0"/>
                  </a:lnTo>
                  <a:lnTo>
                    <a:pt x="4449" y="0"/>
                  </a:lnTo>
                  <a:lnTo>
                    <a:pt x="4449" y="0"/>
                  </a:lnTo>
                  <a:close/>
                  <a:moveTo>
                    <a:pt x="3337" y="0"/>
                  </a:moveTo>
                  <a:lnTo>
                    <a:pt x="3337" y="33"/>
                  </a:lnTo>
                  <a:lnTo>
                    <a:pt x="4293" y="33"/>
                  </a:lnTo>
                  <a:lnTo>
                    <a:pt x="4293" y="0"/>
                  </a:lnTo>
                  <a:lnTo>
                    <a:pt x="3337" y="0"/>
                  </a:lnTo>
                  <a:lnTo>
                    <a:pt x="3337" y="0"/>
                  </a:lnTo>
                  <a:close/>
                  <a:moveTo>
                    <a:pt x="2225" y="0"/>
                  </a:moveTo>
                  <a:lnTo>
                    <a:pt x="2225" y="33"/>
                  </a:lnTo>
                  <a:lnTo>
                    <a:pt x="3180" y="33"/>
                  </a:lnTo>
                  <a:lnTo>
                    <a:pt x="3180" y="0"/>
                  </a:lnTo>
                  <a:lnTo>
                    <a:pt x="2225" y="0"/>
                  </a:lnTo>
                  <a:lnTo>
                    <a:pt x="2225" y="0"/>
                  </a:lnTo>
                  <a:close/>
                  <a:moveTo>
                    <a:pt x="0" y="0"/>
                  </a:moveTo>
                  <a:lnTo>
                    <a:pt x="0" y="33"/>
                  </a:lnTo>
                  <a:lnTo>
                    <a:pt x="955" y="33"/>
                  </a:lnTo>
                  <a:lnTo>
                    <a:pt x="955" y="0"/>
                  </a:lnTo>
                  <a:lnTo>
                    <a:pt x="0" y="0"/>
                  </a:lnTo>
                  <a:lnTo>
                    <a:pt x="0" y="0"/>
                  </a:lnTo>
                  <a:close/>
                </a:path>
              </a:pathLst>
            </a:custGeom>
            <a:solidFill>
              <a:srgbClr val="A4A7A9">
                <a:alpha val="15000"/>
              </a:srgbClr>
            </a:solidFill>
            <a:ln w="9525">
              <a:noFill/>
              <a:round/>
              <a:headEnd/>
              <a:tailEnd/>
            </a:ln>
          </p:spPr>
          <p:txBody>
            <a:bodyPr vert="horz" wrap="square" lIns="68580" tIns="34290" rIns="68580" bIns="34290" numCol="1" anchor="t" anchorCtr="0" compatLnSpc="1">
              <a:prstTxWarp prst="textNoShape">
                <a:avLst/>
              </a:prstTxWarp>
            </a:bodyPr>
            <a:lstStyle/>
            <a:p>
              <a:endParaRPr lang="en-US" sz="1012"/>
            </a:p>
          </p:txBody>
        </p:sp>
        <p:sp>
          <p:nvSpPr>
            <p:cNvPr id="62" name="Live space"/>
            <p:cNvSpPr/>
            <p:nvPr/>
          </p:nvSpPr>
          <p:spPr>
            <a:xfrm>
              <a:off x="457201" y="1566862"/>
              <a:ext cx="8204454" cy="3023075"/>
            </a:xfrm>
            <a:prstGeom prst="rect">
              <a:avLst/>
            </a:prstGeom>
            <a:noFill/>
            <a:ln w="9525">
              <a:solidFill>
                <a:srgbClr val="B6006A">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49"/>
                </a:spcAft>
              </a:pPr>
              <a:endParaRPr lang="en-US" sz="899">
                <a:solidFill>
                  <a:schemeClr val="bg1"/>
                </a:solidFill>
              </a:endParaRPr>
            </a:p>
          </p:txBody>
        </p:sp>
        <p:sp>
          <p:nvSpPr>
            <p:cNvPr id="63" name="Footnote example"/>
            <p:cNvSpPr txBox="1"/>
            <p:nvPr/>
          </p:nvSpPr>
          <p:spPr>
            <a:xfrm>
              <a:off x="457201" y="4589938"/>
              <a:ext cx="6773186" cy="332399"/>
            </a:xfrm>
            <a:prstGeom prst="rect">
              <a:avLst/>
            </a:prstGeom>
            <a:noFill/>
          </p:spPr>
          <p:txBody>
            <a:bodyPr wrap="square" lIns="0" tIns="0" rIns="0" bIns="0" rtlCol="0" anchor="b">
              <a:spAutoFit/>
            </a:bodyPr>
            <a:lstStyle/>
            <a:p>
              <a:pPr lvl="0">
                <a:lnSpc>
                  <a:spcPct val="90000"/>
                </a:lnSpc>
                <a:defRPr/>
              </a:pPr>
              <a:r>
                <a:rPr lang="en-US" sz="800">
                  <a:solidFill>
                    <a:srgbClr val="A6A6A6"/>
                  </a:solidFill>
                  <a:sym typeface="Trebuchet MS" panose="020B0603020202020204" pitchFamily="34" charset="0"/>
                </a:rPr>
                <a:t>1. xxxx  2. xxxx  3. xxxx</a:t>
              </a:r>
            </a:p>
            <a:p>
              <a:pPr lvl="0">
                <a:lnSpc>
                  <a:spcPct val="90000"/>
                </a:lnSpc>
                <a:defRPr/>
              </a:pPr>
              <a:r>
                <a:rPr lang="en-US" sz="800">
                  <a:solidFill>
                    <a:srgbClr val="A6A6A6"/>
                  </a:solidFill>
                  <a:sym typeface="Trebuchet MS" panose="020B0603020202020204" pitchFamily="34" charset="0"/>
                </a:rPr>
                <a:t>Note: List footnotes in numerical order. Footnote numbers are not bracketed. Use 8pt font. Do not put a period at the end of the note or the source</a:t>
              </a:r>
            </a:p>
            <a:p>
              <a:pPr lvl="0">
                <a:lnSpc>
                  <a:spcPct val="90000"/>
                </a:lnSpc>
                <a:defRPr/>
              </a:pPr>
              <a:r>
                <a:rPr lang="en-US" sz="800">
                  <a:solidFill>
                    <a:srgbClr val="A6A6A6"/>
                  </a:solidFill>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9291944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1.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4140608936"/>
              </p:ext>
            </p:extLst>
          </p:nvPr>
        </p:nvGraphicFramePr>
        <p:xfrm>
          <a:off x="1192" y="1196"/>
          <a:ext cx="1190" cy="1191"/>
        </p:xfrm>
        <a:graphic>
          <a:graphicData uri="http://schemas.openxmlformats.org/presentationml/2006/ole">
            <mc:AlternateContent xmlns:mc="http://schemas.openxmlformats.org/markup-compatibility/2006">
              <mc:Choice xmlns:v="urn:schemas-microsoft-com:vml" Requires="v">
                <p:oleObj spid="_x0000_s668682" name="think-cell Slide" r:id="rId6" imgW="270" imgH="270" progId="TCLayout.ActiveDocument.1">
                  <p:embed/>
                </p:oleObj>
              </mc:Choice>
              <mc:Fallback>
                <p:oleObj name="think-cell Slide" r:id="rId6" imgW="270" imgH="270" progId="TCLayout.ActiveDocument.1">
                  <p:embed/>
                  <p:pic>
                    <p:nvPicPr>
                      <p:cNvPr id="3" name="Object 2" hidden="1"/>
                      <p:cNvPicPr/>
                      <p:nvPr/>
                    </p:nvPicPr>
                    <p:blipFill>
                      <a:blip r:embed="rId7"/>
                      <a:stretch>
                        <a:fillRect/>
                      </a:stretch>
                    </p:blipFill>
                    <p:spPr>
                      <a:xfrm>
                        <a:off x="1192" y="1196"/>
                        <a:ext cx="1190" cy="1191"/>
                      </a:xfrm>
                      <a:prstGeom prst="rect">
                        <a:avLst/>
                      </a:prstGeom>
                    </p:spPr>
                  </p:pic>
                </p:oleObj>
              </mc:Fallback>
            </mc:AlternateContent>
          </a:graphicData>
        </a:graphic>
      </p:graphicFrame>
      <p:sp>
        <p:nvSpPr>
          <p:cNvPr id="7" name="JS SlideHeader"/>
          <p:cNvSpPr txBox="1"/>
          <p:nvPr userDrawn="1"/>
        </p:nvSpPr>
        <p:spPr bwMode="white">
          <a:xfrm>
            <a:off x="8375904" y="4738734"/>
            <a:ext cx="285750" cy="184538"/>
          </a:xfrm>
          <a:prstGeom prst="rect">
            <a:avLst/>
          </a:prstGeom>
          <a:noFill/>
        </p:spPr>
        <p:txBody>
          <a:bodyPr wrap="square" lIns="0" tIns="0" rIns="0" bIns="0" rtlCol="0" anchor="b">
            <a:spAutoFit/>
          </a:bodyPr>
          <a:lstStyle/>
          <a:p>
            <a:pPr marL="0" marR="0" indent="0" algn="ct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1199" b="1" i="0" u="none" kern="1200" smtClean="0">
                <a:solidFill>
                  <a:srgbClr val="FF0000"/>
                </a:solidFill>
                <a:latin typeface="Arial" panose="020B0604020202020204" pitchFamily="34" charset="0"/>
                <a:ea typeface="+mn-ea"/>
                <a:cs typeface="+mn-cs"/>
                <a:sym typeface="+mn-lt"/>
              </a:rPr>
              <a:pPr marL="0" marR="0" indent="0" algn="ctr" defTabSz="685149" rtl="0" eaLnBrk="1" fontAlgn="auto" latinLnBrk="0" hangingPunct="1">
                <a:lnSpc>
                  <a:spcPct val="100000"/>
                </a:lnSpc>
                <a:spcBef>
                  <a:spcPts val="0"/>
                </a:spcBef>
                <a:spcAft>
                  <a:spcPts val="0"/>
                </a:spcAft>
                <a:buClrTx/>
                <a:buSzTx/>
                <a:buFontTx/>
                <a:buNone/>
                <a:tabLst/>
                <a:defRPr/>
              </a:pPr>
              <a:t>‹#›</a:t>
            </a:fld>
            <a:endParaRPr lang="en-US" sz="1199" b="1" i="0" u="none" kern="1200">
              <a:solidFill>
                <a:srgbClr val="FF0000"/>
              </a:solidFill>
              <a:latin typeface="Arial" panose="020B0604020202020204" pitchFamily="34" charset="0"/>
              <a:ea typeface="+mn-ea"/>
              <a:cs typeface="+mn-cs"/>
              <a:sym typeface="+mn-lt"/>
            </a:endParaRPr>
          </a:p>
        </p:txBody>
      </p:sp>
      <p:sp>
        <p:nvSpPr>
          <p:cNvPr id="9" name="Copyright" hidden="1"/>
          <p:cNvSpPr txBox="1"/>
          <p:nvPr userDrawn="1"/>
        </p:nvSpPr>
        <p:spPr>
          <a:xfrm rot="16200000">
            <a:off x="7113396" y="2944696"/>
            <a:ext cx="3854047" cy="72584"/>
          </a:xfrm>
          <a:prstGeom prst="rect">
            <a:avLst/>
          </a:prstGeom>
          <a:noFill/>
        </p:spPr>
        <p:txBody>
          <a:bodyPr wrap="square" lIns="0" tIns="0" rIns="0" bIns="0" rtlCol="0" anchor="t">
            <a:spAutoFit/>
          </a:bodyPr>
          <a:lstStyle/>
          <a:p>
            <a:pPr>
              <a:lnSpc>
                <a:spcPct val="90000"/>
              </a:lnSpc>
              <a:spcAft>
                <a:spcPts val="449"/>
              </a:spcAft>
            </a:pPr>
            <a:r>
              <a:rPr lang="en-US" sz="524">
                <a:solidFill>
                  <a:schemeClr val="bg1"/>
                </a:solidFill>
                <a:latin typeface="+mn-lt"/>
                <a:ea typeface="+mn-ea"/>
                <a:cs typeface="+mn-cs"/>
                <a:sym typeface="+mn-lt"/>
              </a:rPr>
              <a:t>Copyright © 2020 by Boston Consulting Group. All rights reserved.</a:t>
            </a:r>
          </a:p>
        </p:txBody>
      </p:sp>
      <p:sp>
        <p:nvSpPr>
          <p:cNvPr id="11" name="Rectangle 10"/>
          <p:cNvSpPr/>
          <p:nvPr userDrawn="1"/>
        </p:nvSpPr>
        <p:spPr bwMode="invGray">
          <a:xfrm>
            <a:off x="1041112" y="3521648"/>
            <a:ext cx="697003" cy="747597"/>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499">
              <a:solidFill>
                <a:prstClr val="white"/>
              </a:solidFill>
              <a:latin typeface="+mn-lt"/>
              <a:ea typeface="+mn-ea"/>
              <a:cs typeface="+mn-cs"/>
              <a:sym typeface="+mn-lt"/>
            </a:endParaRPr>
          </a:p>
        </p:txBody>
      </p:sp>
      <p:sp>
        <p:nvSpPr>
          <p:cNvPr id="12" name="Rectangle 11"/>
          <p:cNvSpPr/>
          <p:nvPr userDrawn="1">
            <p:custDataLst>
              <p:tags r:id="rId4"/>
            </p:custDataLst>
          </p:nvPr>
        </p:nvSpPr>
        <p:spPr>
          <a:xfrm>
            <a:off x="1882112" y="3521648"/>
            <a:ext cx="1177614" cy="1102152"/>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033" tIns="134875" rIns="137033" bIns="137033" numCol="1" spcCol="0" rtlCol="0" fromWordArt="0" anchor="t" anchorCtr="0" forceAA="0" compatLnSpc="1">
            <a:prstTxWarp prst="textNoShape">
              <a:avLst/>
            </a:prstTxWarp>
            <a:noAutofit/>
          </a:bodyPr>
          <a:lstStyle/>
          <a:p>
            <a:pPr>
              <a:lnSpc>
                <a:spcPct val="95000"/>
              </a:lnSpc>
            </a:pPr>
            <a:endParaRPr lang="en-US" sz="899">
              <a:solidFill>
                <a:srgbClr val="FFFFFF"/>
              </a:solidFill>
              <a:latin typeface="+mn-lt"/>
              <a:ea typeface="+mn-ea"/>
              <a:cs typeface="+mn-cs"/>
              <a:sym typeface="+mn-lt"/>
            </a:endParaRPr>
          </a:p>
        </p:txBody>
      </p:sp>
      <p:sp>
        <p:nvSpPr>
          <p:cNvPr id="2" name="TextBox 1"/>
          <p:cNvSpPr txBox="1"/>
          <p:nvPr userDrawn="1"/>
        </p:nvSpPr>
        <p:spPr>
          <a:xfrm>
            <a:off x="472500" y="681029"/>
            <a:ext cx="2586600" cy="2622182"/>
          </a:xfrm>
          <a:prstGeom prst="rect">
            <a:avLst/>
          </a:prstGeom>
          <a:noFill/>
          <a:ln>
            <a:solidFill>
              <a:schemeClr val="bg1"/>
            </a:solidFill>
          </a:ln>
        </p:spPr>
        <p:txBody>
          <a:bodyPr wrap="square" lIns="458576" tIns="350675" rIns="0" bIns="0" rtlCol="0" anchor="t">
            <a:noAutofit/>
          </a:bodyPr>
          <a:lstStyle/>
          <a:p>
            <a:pPr>
              <a:lnSpc>
                <a:spcPct val="90000"/>
              </a:lnSpc>
              <a:spcAft>
                <a:spcPts val="449"/>
              </a:spcAft>
            </a:pPr>
            <a:endParaRPr lang="en-US" sz="4046">
              <a:solidFill>
                <a:schemeClr val="bg1"/>
              </a:solidFill>
              <a:latin typeface="+mn-lt"/>
              <a:ea typeface="+mn-ea"/>
              <a:cs typeface="+mn-cs"/>
              <a:sym typeface="+mn-lt"/>
            </a:endParaRPr>
          </a:p>
        </p:txBody>
      </p:sp>
      <p:sp>
        <p:nvSpPr>
          <p:cNvPr id="10" name="TextBox 1"/>
          <p:cNvSpPr txBox="1"/>
          <p:nvPr userDrawn="1"/>
        </p:nvSpPr>
        <p:spPr>
          <a:xfrm>
            <a:off x="887439" y="837337"/>
            <a:ext cx="1756186" cy="676532"/>
          </a:xfrm>
          <a:prstGeom prst="rect">
            <a:avLst/>
          </a:prstGeom>
          <a:noFill/>
        </p:spPr>
        <p:txBody>
          <a:bodyPr wrap="none" rtlCol="0">
            <a:spAutoFit/>
          </a:bodyPr>
          <a:lstStyle/>
          <a:p>
            <a:pPr algn="ctr" fontAlgn="auto">
              <a:lnSpc>
                <a:spcPct val="95000"/>
              </a:lnSpc>
              <a:spcBef>
                <a:spcPts val="0"/>
              </a:spcBef>
              <a:spcAft>
                <a:spcPts val="0"/>
              </a:spcAft>
            </a:pPr>
            <a:r>
              <a:rPr lang="en-US" sz="3996">
                <a:solidFill>
                  <a:schemeClr val="bg1"/>
                </a:solidFill>
                <a:latin typeface="+mn-lt"/>
                <a:ea typeface="+mn-ea"/>
                <a:cs typeface="+mn-cs"/>
                <a:sym typeface="+mn-lt"/>
              </a:rPr>
              <a:t>Agenda</a:t>
            </a:r>
          </a:p>
        </p:txBody>
      </p:sp>
    </p:spTree>
    <p:extLst>
      <p:ext uri="{BB962C8B-B14F-4D97-AF65-F5344CB8AC3E}">
        <p14:creationId xmlns:p14="http://schemas.microsoft.com/office/powerpoint/2010/main" val="21524932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2.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628755460"/>
              </p:ext>
            </p:extLst>
          </p:nvPr>
        </p:nvGraphicFramePr>
        <p:xfrm>
          <a:off x="1192" y="1196"/>
          <a:ext cx="1190" cy="1191"/>
        </p:xfrm>
        <a:graphic>
          <a:graphicData uri="http://schemas.openxmlformats.org/presentationml/2006/ole">
            <mc:AlternateContent xmlns:mc="http://schemas.openxmlformats.org/markup-compatibility/2006">
              <mc:Choice xmlns:v="urn:schemas-microsoft-com:vml" Requires="v">
                <p:oleObj spid="_x0000_s669706"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192" y="1196"/>
                        <a:ext cx="1190" cy="1191"/>
                      </a:xfrm>
                      <a:prstGeom prst="rect">
                        <a:avLst/>
                      </a:prstGeom>
                    </p:spPr>
                  </p:pic>
                </p:oleObj>
              </mc:Fallback>
            </mc:AlternateContent>
          </a:graphicData>
        </a:graphic>
      </p:graphicFrame>
      <p:sp>
        <p:nvSpPr>
          <p:cNvPr id="7" name="JS SlideHeader"/>
          <p:cNvSpPr txBox="1"/>
          <p:nvPr userDrawn="1"/>
        </p:nvSpPr>
        <p:spPr bwMode="white">
          <a:xfrm>
            <a:off x="8375904" y="4738734"/>
            <a:ext cx="285750" cy="184538"/>
          </a:xfrm>
          <a:prstGeom prst="rect">
            <a:avLst/>
          </a:prstGeom>
          <a:noFill/>
        </p:spPr>
        <p:txBody>
          <a:bodyPr wrap="square" lIns="0" tIns="0" rIns="0" bIns="0" rtlCol="0" anchor="b">
            <a:spAutoFit/>
          </a:bodyPr>
          <a:lstStyle/>
          <a:p>
            <a:pPr marL="0" marR="0" indent="0" algn="ct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1199" b="1" i="0" u="none" kern="1200" smtClean="0">
                <a:solidFill>
                  <a:srgbClr val="FF0000"/>
                </a:solidFill>
                <a:latin typeface="Arial" panose="020B0604020202020204" pitchFamily="34" charset="0"/>
                <a:ea typeface="+mn-ea"/>
                <a:cs typeface="+mn-cs"/>
                <a:sym typeface="+mn-lt"/>
              </a:rPr>
              <a:pPr marL="0" marR="0" indent="0" algn="ctr" defTabSz="685149" rtl="0" eaLnBrk="1" fontAlgn="auto" latinLnBrk="0" hangingPunct="1">
                <a:lnSpc>
                  <a:spcPct val="100000"/>
                </a:lnSpc>
                <a:spcBef>
                  <a:spcPts val="0"/>
                </a:spcBef>
                <a:spcAft>
                  <a:spcPts val="0"/>
                </a:spcAft>
                <a:buClrTx/>
                <a:buSzTx/>
                <a:buFontTx/>
                <a:buNone/>
                <a:tabLst/>
                <a:defRPr/>
              </a:pPr>
              <a:t>‹#›</a:t>
            </a:fld>
            <a:endParaRPr lang="en-US" sz="1199" b="1" i="0" u="none" kern="1200">
              <a:solidFill>
                <a:srgbClr val="FF0000"/>
              </a:solidFill>
              <a:latin typeface="Arial" panose="020B0604020202020204" pitchFamily="34" charset="0"/>
              <a:ea typeface="+mn-ea"/>
              <a:cs typeface="+mn-cs"/>
              <a:sym typeface="+mn-lt"/>
            </a:endParaRPr>
          </a:p>
        </p:txBody>
      </p:sp>
      <p:sp>
        <p:nvSpPr>
          <p:cNvPr id="9" name="Copyright" hidden="1"/>
          <p:cNvSpPr txBox="1"/>
          <p:nvPr userDrawn="1"/>
        </p:nvSpPr>
        <p:spPr>
          <a:xfrm rot="16200000">
            <a:off x="7113396" y="2944696"/>
            <a:ext cx="3854047" cy="72584"/>
          </a:xfrm>
          <a:prstGeom prst="rect">
            <a:avLst/>
          </a:prstGeom>
          <a:noFill/>
        </p:spPr>
        <p:txBody>
          <a:bodyPr wrap="square" lIns="0" tIns="0" rIns="0" bIns="0" rtlCol="0" anchor="t">
            <a:spAutoFit/>
          </a:bodyPr>
          <a:lstStyle/>
          <a:p>
            <a:pPr>
              <a:lnSpc>
                <a:spcPct val="90000"/>
              </a:lnSpc>
              <a:spcAft>
                <a:spcPts val="449"/>
              </a:spcAft>
            </a:pPr>
            <a:r>
              <a:rPr lang="en-US" sz="524">
                <a:solidFill>
                  <a:schemeClr val="bg1"/>
                </a:solidFill>
                <a:latin typeface="+mn-lt"/>
                <a:ea typeface="+mn-ea"/>
                <a:cs typeface="+mn-cs"/>
                <a:sym typeface="+mn-lt"/>
              </a:rPr>
              <a:t>Copyright © 2020 by Boston Consulting Group. All rights reserved.</a:t>
            </a:r>
          </a:p>
        </p:txBody>
      </p:sp>
      <p:sp>
        <p:nvSpPr>
          <p:cNvPr id="10" name="Rectangle 9"/>
          <p:cNvSpPr/>
          <p:nvPr userDrawn="1"/>
        </p:nvSpPr>
        <p:spPr bwMode="white">
          <a:xfrm>
            <a:off x="963557" y="1072090"/>
            <a:ext cx="710754" cy="71141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899">
              <a:solidFill>
                <a:schemeClr val="bg1"/>
              </a:solidFill>
              <a:latin typeface="+mn-lt"/>
              <a:ea typeface="+mn-ea"/>
              <a:cs typeface="+mn-cs"/>
              <a:sym typeface="+mn-lt"/>
            </a:endParaRPr>
          </a:p>
        </p:txBody>
      </p:sp>
      <p:sp>
        <p:nvSpPr>
          <p:cNvPr id="13" name="Rectangle 12"/>
          <p:cNvSpPr/>
          <p:nvPr userDrawn="1"/>
        </p:nvSpPr>
        <p:spPr>
          <a:xfrm>
            <a:off x="963900" y="2002553"/>
            <a:ext cx="7214400" cy="2402523"/>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499">
              <a:solidFill>
                <a:prstClr val="white"/>
              </a:solidFill>
              <a:latin typeface="+mn-lt"/>
              <a:ea typeface="+mn-ea"/>
              <a:cs typeface="+mn-cs"/>
              <a:sym typeface="+mn-lt"/>
            </a:endParaRPr>
          </a:p>
        </p:txBody>
      </p:sp>
    </p:spTree>
    <p:extLst>
      <p:ext uri="{BB962C8B-B14F-4D97-AF65-F5344CB8AC3E}">
        <p14:creationId xmlns:p14="http://schemas.microsoft.com/office/powerpoint/2010/main" val="7355958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3.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3784586258"/>
              </p:ext>
            </p:extLst>
          </p:nvPr>
        </p:nvGraphicFramePr>
        <p:xfrm>
          <a:off x="1192" y="1196"/>
          <a:ext cx="1190" cy="1191"/>
        </p:xfrm>
        <a:graphic>
          <a:graphicData uri="http://schemas.openxmlformats.org/presentationml/2006/ole">
            <mc:AlternateContent xmlns:mc="http://schemas.openxmlformats.org/markup-compatibility/2006">
              <mc:Choice xmlns:v="urn:schemas-microsoft-com:vml" Requires="v">
                <p:oleObj spid="_x0000_s670730"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192" y="1196"/>
                        <a:ext cx="1190" cy="1191"/>
                      </a:xfrm>
                      <a:prstGeom prst="rect">
                        <a:avLst/>
                      </a:prstGeom>
                    </p:spPr>
                  </p:pic>
                </p:oleObj>
              </mc:Fallback>
            </mc:AlternateContent>
          </a:graphicData>
        </a:graphic>
      </p:graphicFrame>
      <p:sp>
        <p:nvSpPr>
          <p:cNvPr id="7" name="JS SlideHeader"/>
          <p:cNvSpPr txBox="1"/>
          <p:nvPr userDrawn="1"/>
        </p:nvSpPr>
        <p:spPr bwMode="white">
          <a:xfrm>
            <a:off x="8375904" y="4738734"/>
            <a:ext cx="285750" cy="184538"/>
          </a:xfrm>
          <a:prstGeom prst="rect">
            <a:avLst/>
          </a:prstGeom>
          <a:noFill/>
        </p:spPr>
        <p:txBody>
          <a:bodyPr wrap="square" lIns="0" tIns="0" rIns="0" bIns="0" rtlCol="0" anchor="b">
            <a:spAutoFit/>
          </a:bodyPr>
          <a:lstStyle/>
          <a:p>
            <a:pPr marL="0" marR="0" indent="0" algn="ct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1199" b="1" i="0" u="none" kern="1200" smtClean="0">
                <a:solidFill>
                  <a:srgbClr val="FF0000"/>
                </a:solidFill>
                <a:latin typeface="Arial" panose="020B0604020202020204" pitchFamily="34" charset="0"/>
                <a:ea typeface="+mn-ea"/>
                <a:cs typeface="+mn-cs"/>
                <a:sym typeface="+mn-lt"/>
              </a:rPr>
              <a:pPr marL="0" marR="0" indent="0" algn="ctr" defTabSz="685149" rtl="0" eaLnBrk="1" fontAlgn="auto" latinLnBrk="0" hangingPunct="1">
                <a:lnSpc>
                  <a:spcPct val="100000"/>
                </a:lnSpc>
                <a:spcBef>
                  <a:spcPts val="0"/>
                </a:spcBef>
                <a:spcAft>
                  <a:spcPts val="0"/>
                </a:spcAft>
                <a:buClrTx/>
                <a:buSzTx/>
                <a:buFontTx/>
                <a:buNone/>
                <a:tabLst/>
                <a:defRPr/>
              </a:pPr>
              <a:t>‹#›</a:t>
            </a:fld>
            <a:endParaRPr lang="en-US" sz="1199" b="1" i="0" u="none" kern="1200">
              <a:solidFill>
                <a:srgbClr val="FF0000"/>
              </a:solidFill>
              <a:latin typeface="Arial" panose="020B0604020202020204" pitchFamily="34" charset="0"/>
              <a:ea typeface="+mn-ea"/>
              <a:cs typeface="+mn-cs"/>
              <a:sym typeface="+mn-lt"/>
            </a:endParaRPr>
          </a:p>
        </p:txBody>
      </p:sp>
      <p:sp>
        <p:nvSpPr>
          <p:cNvPr id="9" name="Copyright" hidden="1"/>
          <p:cNvSpPr txBox="1"/>
          <p:nvPr userDrawn="1"/>
        </p:nvSpPr>
        <p:spPr>
          <a:xfrm rot="16200000">
            <a:off x="7113396" y="2944696"/>
            <a:ext cx="3854047" cy="72584"/>
          </a:xfrm>
          <a:prstGeom prst="rect">
            <a:avLst/>
          </a:prstGeom>
          <a:noFill/>
        </p:spPr>
        <p:txBody>
          <a:bodyPr wrap="square" lIns="0" tIns="0" rIns="0" bIns="0" rtlCol="0" anchor="t">
            <a:spAutoFit/>
          </a:bodyPr>
          <a:lstStyle/>
          <a:p>
            <a:pPr>
              <a:lnSpc>
                <a:spcPct val="90000"/>
              </a:lnSpc>
              <a:spcAft>
                <a:spcPts val="449"/>
              </a:spcAft>
            </a:pPr>
            <a:r>
              <a:rPr lang="en-US" sz="524">
                <a:solidFill>
                  <a:schemeClr val="bg1"/>
                </a:solidFill>
                <a:latin typeface="+mn-lt"/>
                <a:ea typeface="+mn-ea"/>
                <a:cs typeface="+mn-cs"/>
                <a:sym typeface="+mn-lt"/>
              </a:rPr>
              <a:t>Copyright © 2020 by Boston Consulting Group. All rights reserved.</a:t>
            </a:r>
          </a:p>
        </p:txBody>
      </p:sp>
      <p:sp>
        <p:nvSpPr>
          <p:cNvPr id="10" name="Title 1"/>
          <p:cNvSpPr txBox="1">
            <a:spLocks/>
          </p:cNvSpPr>
          <p:nvPr userDrawn="1"/>
        </p:nvSpPr>
        <p:spPr>
          <a:xfrm>
            <a:off x="472503" y="467533"/>
            <a:ext cx="5392499" cy="345992"/>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498">
                <a:solidFill>
                  <a:schemeClr val="bg1"/>
                </a:solidFill>
                <a:latin typeface="+mn-lt"/>
                <a:ea typeface="+mn-ea"/>
                <a:cs typeface="+mn-cs"/>
                <a:sym typeface="+mn-lt"/>
              </a:rPr>
              <a:t>Agenda</a:t>
            </a:r>
          </a:p>
        </p:txBody>
      </p:sp>
      <p:cxnSp>
        <p:nvCxnSpPr>
          <p:cNvPr id="13" name="Straight Connector 12"/>
          <p:cNvCxnSpPr/>
          <p:nvPr userDrawn="1"/>
        </p:nvCxnSpPr>
        <p:spPr bwMode="white">
          <a:xfrm>
            <a:off x="464174" y="905338"/>
            <a:ext cx="8682228"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18648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4.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2345551179"/>
              </p:ext>
            </p:extLst>
          </p:nvPr>
        </p:nvGraphicFramePr>
        <p:xfrm>
          <a:off x="1192" y="1196"/>
          <a:ext cx="1190" cy="1191"/>
        </p:xfrm>
        <a:graphic>
          <a:graphicData uri="http://schemas.openxmlformats.org/presentationml/2006/ole">
            <mc:AlternateContent xmlns:mc="http://schemas.openxmlformats.org/markup-compatibility/2006">
              <mc:Choice xmlns:v="urn:schemas-microsoft-com:vml" Requires="v">
                <p:oleObj spid="_x0000_s671754"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6"/>
                        <a:ext cx="1190" cy="1191"/>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2753305" y="2"/>
            <a:ext cx="312713" cy="5148263"/>
          </a:xfrm>
          <a:prstGeom prst="rect">
            <a:avLst/>
          </a:prstGeom>
        </p:spPr>
      </p:pic>
      <p:sp>
        <p:nvSpPr>
          <p:cNvPr id="13" name="Rectangle 12"/>
          <p:cNvSpPr/>
          <p:nvPr userDrawn="1"/>
        </p:nvSpPr>
        <p:spPr bwMode="white">
          <a:xfrm>
            <a:off x="3060573" y="-982"/>
            <a:ext cx="6083428" cy="514924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899">
              <a:solidFill>
                <a:schemeClr val="bg1"/>
              </a:solidFill>
              <a:latin typeface="+mn-lt"/>
              <a:ea typeface="+mn-ea"/>
              <a:cs typeface="+mn-cs"/>
              <a:sym typeface="+mn-lt"/>
            </a:endParaRPr>
          </a:p>
        </p:txBody>
      </p:sp>
      <p:sp>
        <p:nvSpPr>
          <p:cNvPr id="16"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460"/>
            <a:ext cx="285750" cy="115288"/>
          </a:xfrm>
          <a:prstGeom prst="rect">
            <a:avLst/>
          </a:prstGeom>
          <a:noFill/>
        </p:spPr>
        <p:txBody>
          <a:bodyPr wrap="square" lIns="0" tIns="0" rIns="0" bIns="0" rtlCol="0" anchor="b">
            <a:spAutoFit/>
          </a:bodyPr>
          <a:lstStyle/>
          <a:p>
            <a:pPr marL="0" marR="0" indent="0" algn="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749" kern="1200" smtClean="0">
                <a:solidFill>
                  <a:schemeClr val="bg1">
                    <a:lumMod val="50000"/>
                  </a:schemeClr>
                </a:solidFill>
                <a:latin typeface="+mn-lt"/>
                <a:ea typeface="+mn-ea"/>
                <a:cs typeface="+mn-cs"/>
                <a:sym typeface="+mn-lt"/>
              </a:rPr>
              <a:pPr marL="0" marR="0" indent="0" algn="r" defTabSz="685149" rtl="0" eaLnBrk="1" fontAlgn="auto" latinLnBrk="0" hangingPunct="1">
                <a:lnSpc>
                  <a:spcPct val="100000"/>
                </a:lnSpc>
                <a:spcBef>
                  <a:spcPts val="0"/>
                </a:spcBef>
                <a:spcAft>
                  <a:spcPts val="0"/>
                </a:spcAft>
                <a:buClrTx/>
                <a:buSzTx/>
                <a:buFontTx/>
                <a:buNone/>
                <a:tabLst/>
                <a:defRPr/>
              </a:pPr>
              <a:t>‹#›</a:t>
            </a:fld>
            <a:endParaRPr lang="en-US" sz="749" kern="1200">
              <a:solidFill>
                <a:schemeClr val="bg1">
                  <a:lumMod val="50000"/>
                </a:schemeClr>
              </a:solidFill>
              <a:latin typeface="+mn-lt"/>
              <a:ea typeface="+mn-ea"/>
              <a:cs typeface="+mn-cs"/>
              <a:sym typeface="+mn-lt"/>
            </a:endParaRPr>
          </a:p>
        </p:txBody>
      </p:sp>
      <p:sp>
        <p:nvSpPr>
          <p:cNvPr id="17" name="TextBox 16"/>
          <p:cNvSpPr txBox="1"/>
          <p:nvPr userDrawn="1"/>
        </p:nvSpPr>
        <p:spPr>
          <a:xfrm>
            <a:off x="472504" y="2408016"/>
            <a:ext cx="1160357" cy="332142"/>
          </a:xfrm>
          <a:prstGeom prst="rect">
            <a:avLst/>
          </a:prstGeom>
          <a:noFill/>
        </p:spPr>
        <p:txBody>
          <a:bodyPr wrap="square" lIns="0" tIns="0" rIns="0" bIns="0" rtlCol="0" anchor="t">
            <a:spAutoFit/>
          </a:bodyPr>
          <a:lstStyle/>
          <a:p>
            <a:pPr>
              <a:lnSpc>
                <a:spcPct val="90000"/>
              </a:lnSpc>
              <a:spcAft>
                <a:spcPts val="449"/>
              </a:spcAft>
            </a:pPr>
            <a:r>
              <a:rPr lang="en-US" sz="2398">
                <a:solidFill>
                  <a:schemeClr val="bg1"/>
                </a:solidFill>
                <a:latin typeface="+mn-lt"/>
                <a:ea typeface="+mn-ea"/>
                <a:cs typeface="+mn-cs"/>
                <a:sym typeface="+mn-lt"/>
              </a:rPr>
              <a:t>Agenda</a:t>
            </a:r>
          </a:p>
        </p:txBody>
      </p:sp>
    </p:spTree>
    <p:extLst>
      <p:ext uri="{BB962C8B-B14F-4D97-AF65-F5344CB8AC3E}">
        <p14:creationId xmlns:p14="http://schemas.microsoft.com/office/powerpoint/2010/main" val="9957411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747688093"/>
              </p:ext>
            </p:extLst>
          </p:nvPr>
        </p:nvGraphicFramePr>
        <p:xfrm>
          <a:off x="1192" y="1196"/>
          <a:ext cx="1190" cy="1191"/>
        </p:xfrm>
        <a:graphic>
          <a:graphicData uri="http://schemas.openxmlformats.org/presentationml/2006/ole">
            <mc:AlternateContent xmlns:mc="http://schemas.openxmlformats.org/markup-compatibility/2006">
              <mc:Choice xmlns:v="urn:schemas-microsoft-com:vml" Requires="v">
                <p:oleObj spid="_x0000_s672778"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6"/>
                        <a:ext cx="1190" cy="1191"/>
                      </a:xfrm>
                      <a:prstGeom prst="rect">
                        <a:avLst/>
                      </a:prstGeom>
                    </p:spPr>
                  </p:pic>
                </p:oleObj>
              </mc:Fallback>
            </mc:AlternateContent>
          </a:graphicData>
        </a:graphic>
      </p:graphicFrame>
      <p:sp>
        <p:nvSpPr>
          <p:cNvPr id="5"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Rectangle 7"/>
          <p:cNvSpPr/>
          <p:nvPr userDrawn="1"/>
        </p:nvSpPr>
        <p:spPr bwMode="invGray">
          <a:xfrm>
            <a:off x="1041112" y="3521648"/>
            <a:ext cx="697003" cy="747597"/>
          </a:xfrm>
          <a:prstGeom prst="rect">
            <a:avLst/>
          </a:prstGeom>
          <a:noFill/>
          <a:ln w="9525">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499">
              <a:solidFill>
                <a:prstClr val="white"/>
              </a:solidFill>
              <a:latin typeface="+mn-lt"/>
              <a:ea typeface="+mn-ea"/>
              <a:cs typeface="+mn-cs"/>
              <a:sym typeface="+mn-lt"/>
            </a:endParaRPr>
          </a:p>
        </p:txBody>
      </p:sp>
      <p:sp>
        <p:nvSpPr>
          <p:cNvPr id="10" name="Rectangle 9"/>
          <p:cNvSpPr/>
          <p:nvPr userDrawn="1">
            <p:custDataLst>
              <p:tags r:id="rId3"/>
            </p:custDataLst>
          </p:nvPr>
        </p:nvSpPr>
        <p:spPr>
          <a:xfrm>
            <a:off x="1882112" y="3521648"/>
            <a:ext cx="1177614" cy="1102152"/>
          </a:xfrm>
          <a:prstGeom prst="rect">
            <a:avLst/>
          </a:prstGeom>
          <a:noFill/>
          <a:ln w="9525" cmpd="sng">
            <a:solidFill>
              <a:srgbClr val="002D3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033" tIns="134875" rIns="137033" bIns="137033" numCol="1" spcCol="0" rtlCol="0" fromWordArt="0" anchor="t" anchorCtr="0" forceAA="0" compatLnSpc="1">
            <a:prstTxWarp prst="textNoShape">
              <a:avLst/>
            </a:prstTxWarp>
            <a:noAutofit/>
          </a:bodyPr>
          <a:lstStyle/>
          <a:p>
            <a:pPr>
              <a:lnSpc>
                <a:spcPct val="95000"/>
              </a:lnSpc>
            </a:pPr>
            <a:endParaRPr lang="en-US" sz="899">
              <a:solidFill>
                <a:srgbClr val="FFFFFF"/>
              </a:solidFill>
              <a:latin typeface="+mn-lt"/>
              <a:ea typeface="+mn-ea"/>
              <a:cs typeface="+mn-cs"/>
              <a:sym typeface="+mn-lt"/>
            </a:endParaRPr>
          </a:p>
        </p:txBody>
      </p:sp>
      <p:sp>
        <p:nvSpPr>
          <p:cNvPr id="11" name="TextBox 10"/>
          <p:cNvSpPr txBox="1"/>
          <p:nvPr userDrawn="1"/>
        </p:nvSpPr>
        <p:spPr>
          <a:xfrm>
            <a:off x="472500" y="681028"/>
            <a:ext cx="2586600" cy="2622182"/>
          </a:xfrm>
          <a:prstGeom prst="rect">
            <a:avLst/>
          </a:prstGeom>
          <a:noFill/>
          <a:ln>
            <a:solidFill>
              <a:srgbClr val="002D3F"/>
            </a:solidFill>
          </a:ln>
        </p:spPr>
        <p:txBody>
          <a:bodyPr wrap="square" lIns="458576" tIns="350675" rIns="0" bIns="0" rtlCol="0" anchor="t">
            <a:noAutofit/>
          </a:bodyPr>
          <a:lstStyle/>
          <a:p>
            <a:pPr>
              <a:lnSpc>
                <a:spcPct val="90000"/>
              </a:lnSpc>
              <a:spcAft>
                <a:spcPts val="449"/>
              </a:spcAft>
            </a:pPr>
            <a:endParaRPr lang="en-US" sz="4046">
              <a:solidFill>
                <a:schemeClr val="accent4"/>
              </a:solidFill>
              <a:latin typeface="+mn-lt"/>
              <a:ea typeface="+mn-ea"/>
              <a:cs typeface="+mn-cs"/>
              <a:sym typeface="+mn-lt"/>
            </a:endParaRPr>
          </a:p>
        </p:txBody>
      </p:sp>
      <p:sp>
        <p:nvSpPr>
          <p:cNvPr id="9" name="TextBox 1"/>
          <p:cNvSpPr txBox="1"/>
          <p:nvPr userDrawn="1"/>
        </p:nvSpPr>
        <p:spPr>
          <a:xfrm>
            <a:off x="887439" y="837337"/>
            <a:ext cx="1756186" cy="676532"/>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3996">
                <a:solidFill>
                  <a:srgbClr val="002D3F"/>
                </a:solidFill>
                <a:latin typeface="+mn-lt"/>
                <a:ea typeface="+mn-ea"/>
                <a:cs typeface="+mn-cs"/>
                <a:sym typeface="+mn-lt"/>
              </a:rPr>
              <a:t>Agenda</a:t>
            </a:r>
          </a:p>
        </p:txBody>
      </p:sp>
    </p:spTree>
    <p:extLst>
      <p:ext uri="{BB962C8B-B14F-4D97-AF65-F5344CB8AC3E}">
        <p14:creationId xmlns:p14="http://schemas.microsoft.com/office/powerpoint/2010/main" val="14808738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359984391"/>
              </p:ext>
            </p:extLst>
          </p:nvPr>
        </p:nvGraphicFramePr>
        <p:xfrm>
          <a:off x="1192" y="1196"/>
          <a:ext cx="1190" cy="1191"/>
        </p:xfrm>
        <a:graphic>
          <a:graphicData uri="http://schemas.openxmlformats.org/presentationml/2006/ole">
            <mc:AlternateContent xmlns:mc="http://schemas.openxmlformats.org/markup-compatibility/2006">
              <mc:Choice xmlns:v="urn:schemas-microsoft-com:vml" Requires="v">
                <p:oleObj spid="_x0000_s673802"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6"/>
                        <a:ext cx="1190" cy="1191"/>
                      </a:xfrm>
                      <a:prstGeom prst="rect">
                        <a:avLst/>
                      </a:prstGeom>
                    </p:spPr>
                  </p:pic>
                </p:oleObj>
              </mc:Fallback>
            </mc:AlternateContent>
          </a:graphicData>
        </a:graphic>
      </p:graphicFrame>
      <p:sp>
        <p:nvSpPr>
          <p:cNvPr id="5"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Rectangle 7"/>
          <p:cNvSpPr/>
          <p:nvPr userDrawn="1"/>
        </p:nvSpPr>
        <p:spPr bwMode="white">
          <a:xfrm>
            <a:off x="963557" y="1072090"/>
            <a:ext cx="710754" cy="711412"/>
          </a:xfrm>
          <a:prstGeom prst="rect">
            <a:avLst/>
          </a:prstGeom>
          <a:noFill/>
          <a:ln w="9525">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899">
              <a:solidFill>
                <a:schemeClr val="bg1"/>
              </a:solidFill>
              <a:latin typeface="+mn-lt"/>
              <a:ea typeface="+mn-ea"/>
              <a:cs typeface="+mn-cs"/>
              <a:sym typeface="+mn-lt"/>
            </a:endParaRPr>
          </a:p>
        </p:txBody>
      </p:sp>
      <p:sp>
        <p:nvSpPr>
          <p:cNvPr id="10" name="Rectangle 9"/>
          <p:cNvSpPr/>
          <p:nvPr userDrawn="1"/>
        </p:nvSpPr>
        <p:spPr>
          <a:xfrm>
            <a:off x="963900" y="2002553"/>
            <a:ext cx="7214400" cy="2402523"/>
          </a:xfrm>
          <a:prstGeom prst="rect">
            <a:avLst/>
          </a:prstGeom>
          <a:noFill/>
          <a:ln w="9525">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499">
              <a:solidFill>
                <a:prstClr val="white"/>
              </a:solidFill>
              <a:latin typeface="+mn-lt"/>
              <a:ea typeface="+mn-ea"/>
              <a:cs typeface="+mn-cs"/>
              <a:sym typeface="+mn-lt"/>
            </a:endParaRPr>
          </a:p>
        </p:txBody>
      </p:sp>
    </p:spTree>
    <p:extLst>
      <p:ext uri="{BB962C8B-B14F-4D97-AF65-F5344CB8AC3E}">
        <p14:creationId xmlns:p14="http://schemas.microsoft.com/office/powerpoint/2010/main" val="28013610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972782013"/>
              </p:ext>
            </p:extLst>
          </p:nvPr>
        </p:nvGraphicFramePr>
        <p:xfrm>
          <a:off x="1192" y="1196"/>
          <a:ext cx="1190" cy="1191"/>
        </p:xfrm>
        <a:graphic>
          <a:graphicData uri="http://schemas.openxmlformats.org/presentationml/2006/ole">
            <mc:AlternateContent xmlns:mc="http://schemas.openxmlformats.org/markup-compatibility/2006">
              <mc:Choice xmlns:v="urn:schemas-microsoft-com:vml" Requires="v">
                <p:oleObj spid="_x0000_s674826"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6"/>
                        <a:ext cx="1190" cy="1191"/>
                      </a:xfrm>
                      <a:prstGeom prst="rect">
                        <a:avLst/>
                      </a:prstGeom>
                    </p:spPr>
                  </p:pic>
                </p:oleObj>
              </mc:Fallback>
            </mc:AlternateContent>
          </a:graphicData>
        </a:graphic>
      </p:graphicFrame>
      <p:sp>
        <p:nvSpPr>
          <p:cNvPr id="5"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7" name="Title 1"/>
          <p:cNvSpPr txBox="1">
            <a:spLocks/>
          </p:cNvSpPr>
          <p:nvPr userDrawn="1"/>
        </p:nvSpPr>
        <p:spPr>
          <a:xfrm>
            <a:off x="472503" y="467533"/>
            <a:ext cx="5392499" cy="345992"/>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498">
                <a:solidFill>
                  <a:srgbClr val="002D3F"/>
                </a:solidFill>
                <a:latin typeface="+mn-lt"/>
                <a:ea typeface="+mn-ea"/>
                <a:cs typeface="+mn-cs"/>
                <a:sym typeface="+mn-lt"/>
              </a:rPr>
              <a:t>Agenda</a:t>
            </a:r>
          </a:p>
        </p:txBody>
      </p:sp>
      <p:cxnSp>
        <p:nvCxnSpPr>
          <p:cNvPr id="9" name="Straight Connector 8"/>
          <p:cNvCxnSpPr/>
          <p:nvPr userDrawn="1"/>
        </p:nvCxnSpPr>
        <p:spPr bwMode="white">
          <a:xfrm>
            <a:off x="464174" y="905338"/>
            <a:ext cx="8682228" cy="0"/>
          </a:xfrm>
          <a:prstGeom prst="line">
            <a:avLst/>
          </a:prstGeom>
          <a:ln w="9525" cmpd="sng">
            <a:solidFill>
              <a:srgbClr val="002D3F"/>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94326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8.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1361856980"/>
              </p:ext>
            </p:extLst>
          </p:nvPr>
        </p:nvGraphicFramePr>
        <p:xfrm>
          <a:off x="1192" y="1196"/>
          <a:ext cx="1190" cy="1191"/>
        </p:xfrm>
        <a:graphic>
          <a:graphicData uri="http://schemas.openxmlformats.org/presentationml/2006/ole">
            <mc:AlternateContent xmlns:mc="http://schemas.openxmlformats.org/markup-compatibility/2006">
              <mc:Choice xmlns:v="urn:schemas-microsoft-com:vml" Requires="v">
                <p:oleObj spid="_x0000_s675850"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6"/>
                        <a:ext cx="1190" cy="1191"/>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2753305" y="2"/>
            <a:ext cx="312713" cy="5148263"/>
          </a:xfrm>
          <a:prstGeom prst="rect">
            <a:avLst/>
          </a:prstGeom>
        </p:spPr>
      </p:pic>
      <p:sp>
        <p:nvSpPr>
          <p:cNvPr id="26" name="Rectangle 25"/>
          <p:cNvSpPr/>
          <p:nvPr userDrawn="1"/>
        </p:nvSpPr>
        <p:spPr bwMode="ltGray">
          <a:xfrm>
            <a:off x="3060573" y="-982"/>
            <a:ext cx="6083428" cy="51492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899">
              <a:solidFill>
                <a:schemeClr val="bg1"/>
              </a:solidFill>
              <a:latin typeface="+mn-lt"/>
              <a:ea typeface="+mn-ea"/>
              <a:cs typeface="+mn-cs"/>
              <a:sym typeface="+mn-lt"/>
            </a:endParaRPr>
          </a:p>
        </p:txBody>
      </p:sp>
      <p:sp>
        <p:nvSpPr>
          <p:cNvPr id="29" name="JS SlideHeader" hidden="1"/>
          <p:cNvSpPr txBox="1"/>
          <p:nvPr userDrawn="1"/>
        </p:nvSpPr>
        <p:spPr>
          <a:xfrm rot="16200000">
            <a:off x="7113396" y="2814918"/>
            <a:ext cx="3854047" cy="332142"/>
          </a:xfrm>
          <a:prstGeom prst="rect">
            <a:avLst/>
          </a:prstGeom>
          <a:noFill/>
        </p:spPr>
        <p:txBody>
          <a:bodyPr wrap="square" lIns="0" tIns="0" rIns="0" bIns="0" rtlCol="0" anchor="t">
            <a:spAutoFit/>
          </a:bodyPr>
          <a:lstStyle/>
          <a:p>
            <a:pPr algn="ctr">
              <a:lnSpc>
                <a:spcPct val="90000"/>
              </a:lnSpc>
              <a:spcAft>
                <a:spcPts val="449"/>
              </a:spcAft>
            </a:pPr>
            <a:r>
              <a:rPr lang="en-US" sz="1199"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28" name="TextBox 27"/>
          <p:cNvSpPr txBox="1"/>
          <p:nvPr userDrawn="1"/>
        </p:nvSpPr>
        <p:spPr>
          <a:xfrm>
            <a:off x="8375904" y="4808460"/>
            <a:ext cx="285750" cy="115288"/>
          </a:xfrm>
          <a:prstGeom prst="rect">
            <a:avLst/>
          </a:prstGeom>
          <a:noFill/>
        </p:spPr>
        <p:txBody>
          <a:bodyPr wrap="square" lIns="0" tIns="0" rIns="0" bIns="0" rtlCol="0" anchor="b">
            <a:spAutoFit/>
          </a:bodyPr>
          <a:lstStyle/>
          <a:p>
            <a:pPr marL="0" marR="0" indent="0" algn="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749" kern="1200" smtClean="0">
                <a:solidFill>
                  <a:schemeClr val="bg1">
                    <a:lumMod val="50000"/>
                  </a:schemeClr>
                </a:solidFill>
                <a:latin typeface="+mn-lt"/>
                <a:ea typeface="+mn-ea"/>
                <a:cs typeface="+mn-cs"/>
                <a:sym typeface="+mn-lt"/>
              </a:rPr>
              <a:pPr marL="0" marR="0" indent="0" algn="r" defTabSz="685149" rtl="0" eaLnBrk="1" fontAlgn="auto" latinLnBrk="0" hangingPunct="1">
                <a:lnSpc>
                  <a:spcPct val="100000"/>
                </a:lnSpc>
                <a:spcBef>
                  <a:spcPts val="0"/>
                </a:spcBef>
                <a:spcAft>
                  <a:spcPts val="0"/>
                </a:spcAft>
                <a:buClrTx/>
                <a:buSzTx/>
                <a:buFontTx/>
                <a:buNone/>
                <a:tabLst/>
                <a:defRPr/>
              </a:pPr>
              <a:t>‹#›</a:t>
            </a:fld>
            <a:endParaRPr lang="en-US" sz="749" kern="1200">
              <a:solidFill>
                <a:schemeClr val="bg1">
                  <a:lumMod val="50000"/>
                </a:schemeClr>
              </a:solidFill>
              <a:latin typeface="+mn-lt"/>
              <a:ea typeface="+mn-ea"/>
              <a:cs typeface="+mn-cs"/>
              <a:sym typeface="+mn-lt"/>
            </a:endParaRPr>
          </a:p>
        </p:txBody>
      </p:sp>
      <p:sp>
        <p:nvSpPr>
          <p:cNvPr id="10" name="TextBox 9"/>
          <p:cNvSpPr txBox="1"/>
          <p:nvPr userDrawn="1"/>
        </p:nvSpPr>
        <p:spPr>
          <a:xfrm>
            <a:off x="472504" y="2448877"/>
            <a:ext cx="870785" cy="249171"/>
          </a:xfrm>
          <a:prstGeom prst="rect">
            <a:avLst/>
          </a:prstGeom>
          <a:noFill/>
        </p:spPr>
        <p:txBody>
          <a:bodyPr wrap="square" lIns="0" tIns="0" rIns="0" bIns="0" rtlCol="0" anchor="t">
            <a:spAutoFit/>
          </a:bodyPr>
          <a:lstStyle/>
          <a:p>
            <a:pPr>
              <a:lnSpc>
                <a:spcPct val="90000"/>
              </a:lnSpc>
              <a:spcAft>
                <a:spcPts val="449"/>
              </a:spcAft>
            </a:pPr>
            <a:r>
              <a:rPr lang="en-US" sz="1799">
                <a:solidFill>
                  <a:schemeClr val="bg1"/>
                </a:solidFill>
                <a:latin typeface="+mn-lt"/>
                <a:ea typeface="+mn-ea"/>
                <a:cs typeface="+mn-cs"/>
                <a:sym typeface="+mn-lt"/>
              </a:rPr>
              <a:t>Agenda</a:t>
            </a:r>
          </a:p>
        </p:txBody>
      </p:sp>
    </p:spTree>
    <p:extLst>
      <p:ext uri="{BB962C8B-B14F-4D97-AF65-F5344CB8AC3E}">
        <p14:creationId xmlns:p14="http://schemas.microsoft.com/office/powerpoint/2010/main" val="39466994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9.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471857258"/>
              </p:ext>
            </p:extLst>
          </p:nvPr>
        </p:nvGraphicFramePr>
        <p:xfrm>
          <a:off x="1192" y="1196"/>
          <a:ext cx="1190" cy="1191"/>
        </p:xfrm>
        <a:graphic>
          <a:graphicData uri="http://schemas.openxmlformats.org/presentationml/2006/ole">
            <mc:AlternateContent xmlns:mc="http://schemas.openxmlformats.org/markup-compatibility/2006">
              <mc:Choice xmlns:v="urn:schemas-microsoft-com:vml" Requires="v">
                <p:oleObj spid="_x0000_s676874"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6"/>
                        <a:ext cx="1190" cy="1191"/>
                      </a:xfrm>
                      <a:prstGeom prst="rect">
                        <a:avLst/>
                      </a:prstGeom>
                    </p:spPr>
                  </p:pic>
                </p:oleObj>
              </mc:Fallback>
            </mc:AlternateContent>
          </a:graphicData>
        </a:graphic>
      </p:graphicFrame>
      <p:sp>
        <p:nvSpPr>
          <p:cNvPr id="13" name="Freeform 12"/>
          <p:cNvSpPr/>
          <p:nvPr/>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49"/>
              </a:spcAft>
            </a:pPr>
            <a:endParaRPr lang="en-US" sz="899">
              <a:solidFill>
                <a:prstClr val="white"/>
              </a:solidFill>
              <a:latin typeface="+mn-lt"/>
              <a:ea typeface="+mn-ea"/>
              <a:cs typeface="+mn-cs"/>
              <a:sym typeface="+mn-lt"/>
            </a:endParaRPr>
          </a:p>
        </p:txBody>
      </p:sp>
      <p:sp>
        <p:nvSpPr>
          <p:cNvPr id="17" name="Freeform 12"/>
          <p:cNvSpPr/>
          <p:nvPr userDrawn="1"/>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49"/>
              </a:spcAft>
            </a:pPr>
            <a:endParaRPr lang="en-US" sz="899">
              <a:solidFill>
                <a:prstClr val="white"/>
              </a:solidFill>
              <a:latin typeface="+mn-lt"/>
              <a:ea typeface="+mn-ea"/>
              <a:cs typeface="+mn-cs"/>
              <a:sym typeface="+mn-lt"/>
            </a:endParaRPr>
          </a:p>
        </p:txBody>
      </p:sp>
      <p:sp>
        <p:nvSpPr>
          <p:cNvPr id="20" name="JS SlideHeader"/>
          <p:cNvSpPr txBox="1"/>
          <p:nvPr userDrawn="1"/>
        </p:nvSpPr>
        <p:spPr>
          <a:xfrm>
            <a:off x="457200" y="2505626"/>
            <a:ext cx="2129850" cy="181781"/>
          </a:xfrm>
          <a:prstGeom prst="rect">
            <a:avLst/>
          </a:prstGeom>
          <a:noFill/>
        </p:spPr>
        <p:txBody>
          <a:bodyPr wrap="square" lIns="0" tIns="0" rIns="0" bIns="0" rtlCol="0" anchor="ctr">
            <a:spAutoFit/>
          </a:bodyPr>
          <a:lstStyle/>
          <a:p>
            <a:pPr marL="0" indent="0" algn="ctr">
              <a:lnSpc>
                <a:spcPct val="106000"/>
              </a:lnSpc>
              <a:spcAft>
                <a:spcPts val="524"/>
              </a:spcAft>
              <a:buFontTx/>
              <a:buNone/>
            </a:pPr>
            <a:r>
              <a:rPr lang="en-US" sz="1199" b="1" i="0" u="none">
                <a:solidFill>
                  <a:srgbClr val="FF0000"/>
                </a:solidFill>
                <a:latin typeface="Arial" panose="020B0604020202020204" pitchFamily="34" charset="0"/>
                <a:ea typeface="+mn-ea"/>
                <a:cs typeface="+mn-cs"/>
                <a:sym typeface="+mn-lt"/>
              </a:rPr>
              <a:t>Table of contents</a:t>
            </a:r>
          </a:p>
        </p:txBody>
      </p:sp>
      <p:sp>
        <p:nvSpPr>
          <p:cNvPr id="24" name="Copyright" hidden="1"/>
          <p:cNvSpPr txBox="1"/>
          <p:nvPr userDrawn="1"/>
        </p:nvSpPr>
        <p:spPr>
          <a:xfrm rot="16200000">
            <a:off x="7113396" y="2944696"/>
            <a:ext cx="3854047" cy="72584"/>
          </a:xfrm>
          <a:prstGeom prst="rect">
            <a:avLst/>
          </a:prstGeom>
          <a:noFill/>
        </p:spPr>
        <p:txBody>
          <a:bodyPr wrap="square" lIns="0" tIns="0" rIns="0" bIns="0" rtlCol="0" anchor="t">
            <a:spAutoFit/>
          </a:bodyPr>
          <a:lstStyle/>
          <a:p>
            <a:pPr>
              <a:lnSpc>
                <a:spcPct val="90000"/>
              </a:lnSpc>
              <a:spcAft>
                <a:spcPts val="449"/>
              </a:spcAft>
            </a:pPr>
            <a:r>
              <a:rPr lang="en-US" sz="524">
                <a:solidFill>
                  <a:schemeClr val="bg1"/>
                </a:solidFill>
                <a:latin typeface="+mn-lt"/>
                <a:ea typeface="+mn-ea"/>
                <a:cs typeface="+mn-cs"/>
                <a:sym typeface="+mn-lt"/>
              </a:rPr>
              <a:t>Copyright © 2020 by Boston Consulting Group. All rights reserved.</a:t>
            </a:r>
          </a:p>
        </p:txBody>
      </p:sp>
      <p:sp>
        <p:nvSpPr>
          <p:cNvPr id="19" name="TextBox 18"/>
          <p:cNvSpPr txBox="1"/>
          <p:nvPr userDrawn="1"/>
        </p:nvSpPr>
        <p:spPr>
          <a:xfrm>
            <a:off x="8375904" y="4808460"/>
            <a:ext cx="285750" cy="115288"/>
          </a:xfrm>
          <a:prstGeom prst="rect">
            <a:avLst/>
          </a:prstGeom>
          <a:noFill/>
        </p:spPr>
        <p:txBody>
          <a:bodyPr wrap="square" lIns="0" tIns="0" rIns="0" bIns="0" rtlCol="0" anchor="b">
            <a:spAutoFit/>
          </a:bodyPr>
          <a:lstStyle/>
          <a:p>
            <a:pPr marL="0" marR="0" indent="0" algn="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749" kern="1200" smtClean="0">
                <a:solidFill>
                  <a:schemeClr val="bg1"/>
                </a:solidFill>
                <a:latin typeface="+mn-lt"/>
                <a:ea typeface="+mn-ea"/>
                <a:cs typeface="+mn-cs"/>
                <a:sym typeface="+mn-lt"/>
              </a:rPr>
              <a:pPr marL="0" marR="0" indent="0" algn="r" defTabSz="685149" rtl="0" eaLnBrk="1" fontAlgn="auto" latinLnBrk="0" hangingPunct="1">
                <a:lnSpc>
                  <a:spcPct val="100000"/>
                </a:lnSpc>
                <a:spcBef>
                  <a:spcPts val="0"/>
                </a:spcBef>
                <a:spcAft>
                  <a:spcPts val="0"/>
                </a:spcAft>
                <a:buClrTx/>
                <a:buSzTx/>
                <a:buFontTx/>
                <a:buNone/>
                <a:tabLst/>
                <a:defRPr/>
              </a:pPr>
              <a:t>‹#›</a:t>
            </a:fld>
            <a:endParaRPr lang="en-US" sz="749" kern="12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331478" y="2692554"/>
            <a:ext cx="1023938" cy="2539571"/>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1903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 Title Only">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92918902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70666"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Title 7"/>
          <p:cNvSpPr>
            <a:spLocks noGrp="1"/>
          </p:cNvSpPr>
          <p:nvPr>
            <p:ph type="title" hasCustomPrompt="1"/>
          </p:nvPr>
        </p:nvSpPr>
        <p:spPr>
          <a:xfrm>
            <a:off x="457200" y="349200"/>
            <a:ext cx="6364188" cy="993775"/>
          </a:xfr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5696685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3243">
          <p15:clr>
            <a:srgbClr val="FBAE40"/>
          </p15:clr>
        </p15:guide>
      </p15:sldGuideLst>
    </p:ext>
  </p:extLst>
</p:sldLayout>
</file>

<file path=ppt/slideLayouts/slideLayout670.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9201"/>
            <a:ext cx="6364188" cy="993775"/>
          </a:xfrm>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a:extLst>
              <a:ext uri="{FF2B5EF4-FFF2-40B4-BE49-F238E27FC236}">
                <a16:creationId xmlns:a16="http://schemas.microsoft.com/office/drawing/2014/main" id="{06C16A0F-1DB0-4427-BBE5-185321D60726}"/>
              </a:ext>
            </a:extLst>
          </p:cNvPr>
          <p:cNvSpPr>
            <a:spLocks noGrp="1"/>
          </p:cNvSpPr>
          <p:nvPr>
            <p:ph type="ftr" sz="quarter" idx="10"/>
          </p:nvPr>
        </p:nvSpPr>
        <p:spPr>
          <a:xfrm>
            <a:off x="3124200" y="6356351"/>
            <a:ext cx="2895600" cy="365125"/>
          </a:xfrm>
          <a:prstGeom prst="rect">
            <a:avLst/>
          </a:prstGeom>
        </p:spPr>
        <p:txBody>
          <a:bodyPr/>
          <a:lstStyle>
            <a:lvl1pPr algn="ctr">
              <a:defRPr sz="1199"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835972050"/>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C07FA4D-7106-8D4E-B634-B66E2B70CA38}" type="slidenum">
              <a:rPr lang="en-US" smtClean="0"/>
              <a:t>‹#›</a:t>
            </a:fld>
            <a:endParaRPr lang="en-US"/>
          </a:p>
        </p:txBody>
      </p:sp>
    </p:spTree>
    <p:extLst>
      <p:ext uri="{BB962C8B-B14F-4D97-AF65-F5344CB8AC3E}">
        <p14:creationId xmlns:p14="http://schemas.microsoft.com/office/powerpoint/2010/main" val="35559770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 Title and Tex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819070931"/>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71690" name="think-cell Slide" r:id="rId6" imgW="286" imgH="286" progId="TCLayout.ActiveDocument.1">
                  <p:embed/>
                </p:oleObj>
              </mc:Choice>
              <mc:Fallback>
                <p:oleObj name="think-cell Slide" r:id="rId6" imgW="286" imgH="286" progId="TCLayout.ActiveDocument.1">
                  <p:embed/>
                  <p:pic>
                    <p:nvPicPr>
                      <p:cNvPr id="5" name="Object 4"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8" name="Rectangle 7"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a:xfrm>
            <a:off x="457200" y="349200"/>
            <a:ext cx="6364188" cy="993775"/>
          </a:xfrm>
        </p:spPr>
        <p:txBody>
          <a:bodyPr/>
          <a:lstStyle>
            <a:lvl1pPr>
              <a:defRPr>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457201" y="1710000"/>
            <a:ext cx="8204454" cy="3024371"/>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3" name="Date Placeholder 2">
            <a:extLst>
              <a:ext uri="{FF2B5EF4-FFF2-40B4-BE49-F238E27FC236}">
                <a16:creationId xmlns:a16="http://schemas.microsoft.com/office/drawing/2014/main" id="{C63B0D2C-48F9-4A74-A019-D89B47F39A7F}"/>
              </a:ext>
            </a:extLst>
          </p:cNvPr>
          <p:cNvSpPr>
            <a:spLocks noGrp="1"/>
          </p:cNvSpPr>
          <p:nvPr>
            <p:ph type="dt" sz="half" idx="11"/>
          </p:nvPr>
        </p:nvSpPr>
        <p:spPr/>
        <p:txBody>
          <a:bodyPr/>
          <a:lstStyle/>
          <a:p>
            <a:endParaRPr lang="en-US"/>
          </a:p>
        </p:txBody>
      </p:sp>
    </p:spTree>
    <p:extLst>
      <p:ext uri="{BB962C8B-B14F-4D97-AF65-F5344CB8AC3E}">
        <p14:creationId xmlns:p14="http://schemas.microsoft.com/office/powerpoint/2010/main" val="12481556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 Section header box">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720180403"/>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7271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2"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Title 1"/>
          <p:cNvSpPr>
            <a:spLocks noGrp="1"/>
          </p:cNvSpPr>
          <p:nvPr>
            <p:ph type="title" hasCustomPrompt="1"/>
          </p:nvPr>
        </p:nvSpPr>
        <p:spPr bwMode="blackWhite">
          <a:xfrm>
            <a:off x="963559" y="2002884"/>
            <a:ext cx="7215368" cy="2402993"/>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685783" rtl="0" eaLnBrk="1" fontAlgn="auto" latinLnBrk="0" hangingPunct="1">
              <a:lnSpc>
                <a:spcPts val="4500"/>
              </a:lnSpc>
              <a:spcBef>
                <a:spcPts val="0"/>
              </a:spcBef>
              <a:spcAft>
                <a:spcPts val="0"/>
              </a:spcAft>
              <a:defRPr lang="en-US" sz="4000" kern="1200" baseline="0" dirty="0">
                <a:solidFill>
                  <a:srgbClr val="002D3F"/>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960522" y="1069050"/>
            <a:ext cx="713791" cy="714452"/>
          </a:xfrm>
          <a:prstGeom prst="rect">
            <a:avLst/>
          </a:prstGeom>
          <a:noFill/>
          <a:ln>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mn-lt"/>
            </a:endParaRPr>
          </a:p>
        </p:txBody>
      </p:sp>
    </p:spTree>
    <p:extLst>
      <p:ext uri="{BB962C8B-B14F-4D97-AF65-F5344CB8AC3E}">
        <p14:creationId xmlns:p14="http://schemas.microsoft.com/office/powerpoint/2010/main" val="6020886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323980276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8202"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Freeform 14"/>
          <p:cNvSpPr/>
          <p:nvPr userDrawn="1"/>
        </p:nvSpPr>
        <p:spPr bwMode="ltGray">
          <a:xfrm>
            <a:off x="1143" y="983"/>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5" name="Date Placeholder 4"/>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2" name="TextBox 11"/>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17" name="Title 2"/>
          <p:cNvSpPr>
            <a:spLocks noGrp="1"/>
          </p:cNvSpPr>
          <p:nvPr>
            <p:ph type="title" hasCustomPrompt="1"/>
          </p:nvPr>
        </p:nvSpPr>
        <p:spPr>
          <a:xfrm>
            <a:off x="457200" y="2075072"/>
            <a:ext cx="1874281" cy="986646"/>
          </a:xfrm>
          <a:prstGeom prst="rect">
            <a:avLst/>
          </a:prstGeom>
        </p:spPr>
        <p:txBody>
          <a:bodyPr anchor="ctr">
            <a:noAutofit/>
          </a:bodyPr>
          <a:lstStyle>
            <a:lvl1pPr>
              <a:defRPr sz="2500" baseline="0">
                <a:solidFill>
                  <a:srgbClr val="002D3F"/>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349331" y="2695294"/>
            <a:ext cx="1023938" cy="2539571"/>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2063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8796302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73738"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Title 1"/>
          <p:cNvSpPr>
            <a:spLocks noGrp="1"/>
          </p:cNvSpPr>
          <p:nvPr>
            <p:ph type="title" hasCustomPrompt="1"/>
          </p:nvPr>
        </p:nvSpPr>
        <p:spPr bwMode="blackWhite">
          <a:xfrm>
            <a:off x="472500" y="2872758"/>
            <a:ext cx="8202600" cy="1532318"/>
          </a:xfrm>
        </p:spPr>
        <p:txBody>
          <a:bodyPr anchor="t">
            <a:noAutofit/>
          </a:bodyPr>
          <a:lstStyle>
            <a:lvl1pPr>
              <a:defRPr sz="4000">
                <a:solidFill>
                  <a:srgbClr val="002D3F"/>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472501" y="2762568"/>
            <a:ext cx="8668940" cy="0"/>
          </a:xfrm>
          <a:prstGeom prst="line">
            <a:avLst/>
          </a:prstGeom>
          <a:ln w="19050" cmpd="sng">
            <a:solidFill>
              <a:srgbClr val="002D3F"/>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DFCB1B79-13D1-486C-8E18-30416660D859}"/>
              </a:ext>
            </a:extLst>
          </p:cNvPr>
          <p:cNvSpPr>
            <a:spLocks noGrp="1"/>
          </p:cNvSpPr>
          <p:nvPr>
            <p:ph type="ftr" sz="quarter" idx="11"/>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4257493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364635078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74762"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3048748" y="2"/>
            <a:ext cx="312713" cy="5148263"/>
          </a:xfrm>
          <a:prstGeom prst="rect">
            <a:avLst/>
          </a:prstGeom>
        </p:spPr>
      </p:pic>
      <p:sp>
        <p:nvSpPr>
          <p:cNvPr id="18" name="Date Placeholder 1"/>
          <p:cNvSpPr>
            <a:spLocks noGrp="1"/>
          </p:cNvSpPr>
          <p:nvPr>
            <p:ph type="dt" sz="half" idx="31"/>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2"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24" name="Rectangle 23"/>
          <p:cNvSpPr/>
          <p:nvPr userDrawn="1"/>
        </p:nvSpPr>
        <p:spPr bwMode="white">
          <a:xfrm>
            <a:off x="2" y="2"/>
            <a:ext cx="3059631"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457200" y="2012690"/>
            <a:ext cx="2361213" cy="1122884"/>
          </a:xfrm>
          <a:prstGeom prst="rect">
            <a:avLst/>
          </a:prstGeom>
        </p:spPr>
        <p:txBody>
          <a:bodyPr anchor="ctr">
            <a:noAutofit/>
          </a:bodyPr>
          <a:lstStyle>
            <a:lvl1pPr>
              <a:defRPr sz="2500">
                <a:solidFill>
                  <a:srgbClr val="002D3F"/>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37131252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2862973824"/>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75786"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5374207" y="2"/>
            <a:ext cx="312713" cy="5148263"/>
          </a:xfrm>
          <a:prstGeom prst="rect">
            <a:avLst/>
          </a:prstGeom>
        </p:spPr>
      </p:pic>
      <p:sp>
        <p:nvSpPr>
          <p:cNvPr id="14" name="Rectangle 13"/>
          <p:cNvSpPr/>
          <p:nvPr userDrawn="1"/>
        </p:nvSpPr>
        <p:spPr bwMode="white">
          <a:xfrm>
            <a:off x="2" y="2"/>
            <a:ext cx="5378967"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18" name="Date Placeholder 2"/>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1"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57200" y="349200"/>
            <a:ext cx="4722699" cy="993775"/>
          </a:xfrm>
          <a:prstGeom prst="rect">
            <a:avLst/>
          </a:prstGeo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603923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66667821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76810"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6" name="Picture 15"/>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6771937" y="2"/>
            <a:ext cx="312713" cy="5148263"/>
          </a:xfrm>
          <a:prstGeom prst="rect">
            <a:avLst/>
          </a:prstGeom>
        </p:spPr>
      </p:pic>
      <p:sp>
        <p:nvSpPr>
          <p:cNvPr id="10" name="Rectangle 9"/>
          <p:cNvSpPr/>
          <p:nvPr userDrawn="1"/>
        </p:nvSpPr>
        <p:spPr bwMode="white">
          <a:xfrm>
            <a:off x="0" y="2"/>
            <a:ext cx="6775704"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22"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457200" y="349200"/>
            <a:ext cx="6091488" cy="993775"/>
          </a:xfrm>
          <a:prstGeom prst="rect">
            <a:avLst/>
          </a:prstGeo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2011979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418128257"/>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7783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23" name="Picture 22"/>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2753304" y="2"/>
            <a:ext cx="312713" cy="5148263"/>
          </a:xfrm>
          <a:prstGeom prst="rect">
            <a:avLst/>
          </a:prstGeom>
        </p:spPr>
      </p:pic>
      <p:sp>
        <p:nvSpPr>
          <p:cNvPr id="24" name="Title 4"/>
          <p:cNvSpPr>
            <a:spLocks noGrp="1"/>
          </p:cNvSpPr>
          <p:nvPr>
            <p:ph type="title" hasCustomPrompt="1"/>
          </p:nvPr>
        </p:nvSpPr>
        <p:spPr>
          <a:xfrm>
            <a:off x="457200" y="2012690"/>
            <a:ext cx="2361213" cy="1122884"/>
          </a:xfrm>
          <a:prstGeom prst="rect">
            <a:avLst/>
          </a:prstGeom>
        </p:spPr>
        <p:txBody>
          <a:bodyPr anchor="ctr">
            <a:noAutofit/>
          </a:bodyPr>
          <a:lstStyle>
            <a:lvl1pPr>
              <a:defRPr sz="2500">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3060573" y="-982"/>
            <a:ext cx="6083428" cy="51492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25" name="Date Placeholder 1"/>
          <p:cNvSpPr>
            <a:spLocks noGrp="1"/>
          </p:cNvSpPr>
          <p:nvPr>
            <p:ph type="dt" sz="half" idx="29"/>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28" name="TextBox 27"/>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41436035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93680504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78858"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4267189" y="2"/>
            <a:ext cx="312713" cy="5148263"/>
          </a:xfrm>
          <a:prstGeom prst="rect">
            <a:avLst/>
          </a:prstGeom>
        </p:spPr>
      </p:pic>
      <p:sp>
        <p:nvSpPr>
          <p:cNvPr id="11" name="Rectangle 10"/>
          <p:cNvSpPr/>
          <p:nvPr userDrawn="1"/>
        </p:nvSpPr>
        <p:spPr>
          <a:xfrm>
            <a:off x="4572000" y="2"/>
            <a:ext cx="4572000" cy="5148263"/>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4569018" y="2"/>
            <a:ext cx="4574983" cy="5148263"/>
          </a:xfrm>
          <a:prstGeom prst="rect">
            <a:avLst/>
          </a:prstGeom>
          <a:noFill/>
        </p:spPr>
        <p:txBody>
          <a:bodyPr lIns="914400" tIns="914400" rIns="914400" bIns="914400"/>
          <a:lstStyle>
            <a:lvl1pPr algn="ctr">
              <a:defRPr sz="1350"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457200" y="1340442"/>
            <a:ext cx="3306600" cy="2467383"/>
          </a:xfrm>
          <a:prstGeom prst="rect">
            <a:avLst/>
          </a:prstGeom>
          <a:noFill/>
        </p:spPr>
        <p:txBody>
          <a:bodyPr wrap="square" lIns="0" tIns="0" rIns="320040" bIns="0"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4"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5" name="Date Placeholder 2"/>
          <p:cNvSpPr>
            <a:spLocks noGrp="1"/>
          </p:cNvSpPr>
          <p:nvPr>
            <p:ph type="dt" sz="half" idx="15"/>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7"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15865201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166248081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79882"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5557389" y="2"/>
            <a:ext cx="312713" cy="5148263"/>
          </a:xfrm>
          <a:prstGeom prst="rect">
            <a:avLst/>
          </a:prstGeom>
        </p:spPr>
      </p:pic>
      <p:sp>
        <p:nvSpPr>
          <p:cNvPr id="11" name="Rectangle 10"/>
          <p:cNvSpPr/>
          <p:nvPr userDrawn="1"/>
        </p:nvSpPr>
        <p:spPr bwMode="gray">
          <a:xfrm>
            <a:off x="5864660" y="2"/>
            <a:ext cx="3279343" cy="5148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5865021" y="2"/>
            <a:ext cx="3278981" cy="5148263"/>
          </a:xfrm>
          <a:prstGeom prst="rect">
            <a:avLst/>
          </a:prstGeom>
          <a:noFill/>
        </p:spPr>
        <p:txBody>
          <a:bodyPr lIns="182880" tIns="914400" rIns="182880" bIns="914400"/>
          <a:lstStyle>
            <a:lvl1pPr algn="ctr">
              <a:defRPr sz="12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7258051" y="4808225"/>
            <a:ext cx="1111538" cy="115523"/>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itle 1"/>
          <p:cNvSpPr>
            <a:spLocks noGrp="1"/>
          </p:cNvSpPr>
          <p:nvPr>
            <p:ph type="title" hasCustomPrompt="1"/>
          </p:nvPr>
        </p:nvSpPr>
        <p:spPr bwMode="black">
          <a:xfrm>
            <a:off x="457200" y="1340442"/>
            <a:ext cx="4701666" cy="2467383"/>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6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42468199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486993338"/>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80906" name="think-cell Slide" r:id="rId6" imgW="324" imgH="324" progId="TCLayout.ActiveDocument.1">
                  <p:embed/>
                </p:oleObj>
              </mc:Choice>
              <mc:Fallback>
                <p:oleObj name="think-cell Slide" r:id="rId6" imgW="324" imgH="324" progId="TCLayout.ActiveDocument.1">
                  <p:embed/>
                  <p:pic>
                    <p:nvPicPr>
                      <p:cNvPr id="3" name="Object 2" hidden="1"/>
                      <p:cNvPicPr/>
                      <p:nvPr/>
                    </p:nvPicPr>
                    <p:blipFill>
                      <a:blip r:embed="rId7"/>
                      <a:stretch>
                        <a:fillRect/>
                      </a:stretch>
                    </p:blipFill>
                    <p:spPr>
                      <a:xfrm>
                        <a:off x="1192" y="1195"/>
                        <a:ext cx="1190" cy="1191"/>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0" name="Freeform 14"/>
          <p:cNvSpPr/>
          <p:nvPr userDrawn="1"/>
        </p:nvSpPr>
        <p:spPr bwMode="ltGray">
          <a:xfrm>
            <a:off x="1143" y="983"/>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8" name="TextBox 17"/>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20" name="Title 2"/>
          <p:cNvSpPr>
            <a:spLocks noGrp="1"/>
          </p:cNvSpPr>
          <p:nvPr>
            <p:ph type="title" hasCustomPrompt="1"/>
          </p:nvPr>
        </p:nvSpPr>
        <p:spPr>
          <a:xfrm>
            <a:off x="457200" y="2075072"/>
            <a:ext cx="1874281" cy="986646"/>
          </a:xfrm>
          <a:prstGeom prst="rect">
            <a:avLst/>
          </a:prstGeom>
        </p:spPr>
        <p:txBody>
          <a:bodyPr anchor="ctr">
            <a:noAutofit/>
          </a:bodyPr>
          <a:lstStyle>
            <a:lvl1pPr>
              <a:defRPr sz="2500">
                <a:solidFill>
                  <a:srgbClr val="002D3F"/>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349331" y="2695294"/>
            <a:ext cx="1023938" cy="2539571"/>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0472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71889323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81930"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0" name="Freeform 14"/>
          <p:cNvSpPr/>
          <p:nvPr userDrawn="1"/>
        </p:nvSpPr>
        <p:spPr bwMode="ltGray">
          <a:xfrm>
            <a:off x="1143" y="983"/>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5" name="Title 4"/>
          <p:cNvSpPr>
            <a:spLocks noGrp="1"/>
          </p:cNvSpPr>
          <p:nvPr>
            <p:ph type="title" hasCustomPrompt="1"/>
          </p:nvPr>
        </p:nvSpPr>
        <p:spPr>
          <a:xfrm>
            <a:off x="457200" y="2075072"/>
            <a:ext cx="1874281" cy="986646"/>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5"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7"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6216" b="7716"/>
          <a:stretch/>
        </p:blipFill>
        <p:spPr>
          <a:xfrm rot="120000">
            <a:off x="1630981" y="2554487"/>
            <a:ext cx="2021000" cy="2598713"/>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5996691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3177352777"/>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82954"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0" name="Date Placeholder 7"/>
          <p:cNvSpPr>
            <a:spLocks noGrp="1"/>
          </p:cNvSpPr>
          <p:nvPr>
            <p:ph type="dt" sz="half" idx="11"/>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7"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9" name="Pentagon 3"/>
          <p:cNvSpPr/>
          <p:nvPr userDrawn="1"/>
        </p:nvSpPr>
        <p:spPr bwMode="white">
          <a:xfrm>
            <a:off x="1" y="2"/>
            <a:ext cx="4070190" cy="5148263"/>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457200" y="1340442"/>
            <a:ext cx="3061977" cy="2467383"/>
          </a:xfrm>
          <a:prstGeom prst="rect">
            <a:avLst/>
          </a:prstGeom>
        </p:spPr>
        <p:txBody>
          <a:bodyPr anchor="ctr">
            <a:noAutofit/>
          </a:bodyPr>
          <a:lstStyle>
            <a:lvl1pPr>
              <a:defRPr sz="3200" b="0">
                <a:solidFill>
                  <a:srgbClr val="002D3F"/>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436146" y="2548154"/>
            <a:ext cx="973931" cy="2681387"/>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0775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705347289"/>
              </p:ext>
            </p:extLst>
          </p:nvPr>
        </p:nvGraphicFramePr>
        <p:xfrm>
          <a:off x="1192" y="1192"/>
          <a:ext cx="1191" cy="1192"/>
        </p:xfrm>
        <a:graphic>
          <a:graphicData uri="http://schemas.openxmlformats.org/presentationml/2006/ole">
            <mc:AlternateContent xmlns:mc="http://schemas.openxmlformats.org/markup-compatibility/2006">
              <mc:Choice xmlns:v="urn:schemas-microsoft-com:vml" Requires="v">
                <p:oleObj spid="_x0000_s9226"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2"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Freeform 14"/>
          <p:cNvSpPr/>
          <p:nvPr userDrawn="1"/>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57200" y="2075072"/>
            <a:ext cx="1874281" cy="986646"/>
          </a:xfrm>
        </p:spPr>
        <p:txBody>
          <a:bodyPr anchor="ctr" anchorCtr="0">
            <a:noAutofit/>
          </a:bodyPr>
          <a:lstStyle>
            <a:lvl1pPr>
              <a:defRPr sz="2500" baseline="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4"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5"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6216" b="7716"/>
          <a:stretch/>
        </p:blipFill>
        <p:spPr>
          <a:xfrm rot="120000">
            <a:off x="1630981" y="2554487"/>
            <a:ext cx="2021000" cy="2598713"/>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20705910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337221026"/>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83978"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9" name="Pentagon 3"/>
          <p:cNvSpPr/>
          <p:nvPr userDrawn="1"/>
        </p:nvSpPr>
        <p:spPr bwMode="white">
          <a:xfrm>
            <a:off x="1" y="2"/>
            <a:ext cx="4070190" cy="5148263"/>
          </a:xfrm>
          <a:prstGeom prst="homePlate">
            <a:avLst>
              <a:gd name="adj" fmla="val 12939"/>
            </a:avLst>
          </a:pr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20" name="Title 1"/>
          <p:cNvSpPr>
            <a:spLocks noGrp="1"/>
          </p:cNvSpPr>
          <p:nvPr>
            <p:ph type="title" hasCustomPrompt="1"/>
          </p:nvPr>
        </p:nvSpPr>
        <p:spPr>
          <a:xfrm>
            <a:off x="457200" y="1340442"/>
            <a:ext cx="3061977" cy="2467383"/>
          </a:xfrm>
          <a:prstGeom prst="rect">
            <a:avLst/>
          </a:prstGeom>
        </p:spPr>
        <p:txBody>
          <a:bodyPr anchor="ctr">
            <a:noAutofit/>
          </a:bodyPr>
          <a:lstStyle>
            <a:lvl1pPr>
              <a:defRPr sz="3200" b="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4"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5"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7562" b="6867"/>
          <a:stretch/>
        </p:blipFill>
        <p:spPr>
          <a:xfrm>
            <a:off x="2683546" y="2564599"/>
            <a:ext cx="2021000" cy="2583665"/>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30467360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3229879032"/>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85002"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Pentagon 8"/>
          <p:cNvSpPr/>
          <p:nvPr/>
        </p:nvSpPr>
        <p:spPr bwMode="white">
          <a:xfrm>
            <a:off x="1" y="2"/>
            <a:ext cx="4772660" cy="5148263"/>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57200" y="349200"/>
            <a:ext cx="3576169" cy="993775"/>
          </a:xfrm>
          <a:prstGeom prst="rect">
            <a:avLst/>
          </a:prstGeom>
        </p:spPr>
        <p:txBody>
          <a:bodyPr/>
          <a:lstStyle>
            <a:lvl1pPr>
              <a:defRPr>
                <a:latin typeface="+mj-lt"/>
                <a:ea typeface="+mj-ea"/>
                <a:cs typeface="+mj-cs"/>
                <a:sym typeface="+mj-lt"/>
              </a:defRPr>
            </a:lvl1pPr>
          </a:lstStyle>
          <a:p>
            <a:r>
              <a:rPr lang="en-US"/>
              <a:t>Click to add title</a:t>
            </a:r>
          </a:p>
        </p:txBody>
      </p:sp>
      <p:sp>
        <p:nvSpPr>
          <p:cNvPr id="13"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18"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6" name="TextBox 15"/>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048354" y="2694698"/>
            <a:ext cx="1023938" cy="2539571"/>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270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32308290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86026"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Pentagon 8"/>
          <p:cNvSpPr/>
          <p:nvPr/>
        </p:nvSpPr>
        <p:spPr bwMode="white">
          <a:xfrm>
            <a:off x="1" y="2"/>
            <a:ext cx="4772660" cy="5148263"/>
          </a:xfrm>
          <a:prstGeom prst="homePlate">
            <a:avLst>
              <a:gd name="adj" fmla="val 12939"/>
            </a:avLst>
          </a:pr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3" name="Title 2"/>
          <p:cNvSpPr>
            <a:spLocks noGrp="1"/>
          </p:cNvSpPr>
          <p:nvPr>
            <p:ph type="title" hasCustomPrompt="1"/>
          </p:nvPr>
        </p:nvSpPr>
        <p:spPr>
          <a:xfrm>
            <a:off x="457200" y="349200"/>
            <a:ext cx="3576169" cy="993775"/>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4"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200" b="1" i="0" u="none" strike="noStrike" kern="1200" cap="none" spc="0" normalizeH="0" baseline="0" noProof="0" smtClean="0">
                <a:ln>
                  <a:noFill/>
                </a:ln>
                <a:solidFill>
                  <a:srgbClr val="FF0000"/>
                </a:solidFill>
                <a:effectLst/>
                <a:uLnTx/>
                <a:uFillTx/>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5"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3345130" y="2558219"/>
            <a:ext cx="2021000" cy="2594814"/>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1688934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1705941911"/>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87050"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2" y="2"/>
            <a:ext cx="6334679" cy="5148263"/>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457200" y="349200"/>
            <a:ext cx="4706172" cy="993775"/>
          </a:xfrm>
          <a:prstGeom prst="rect">
            <a:avLst/>
          </a:prstGeom>
        </p:spPr>
        <p:txBody>
          <a:bodyPr/>
          <a:lstStyle>
            <a:lvl1pPr>
              <a:defRPr>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617756" y="2694698"/>
            <a:ext cx="1023938" cy="2539571"/>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973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73573895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88074"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2" y="2"/>
            <a:ext cx="6334679" cy="5148263"/>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750"/>
              </a:spcAft>
            </a:pPr>
            <a:endParaRPr lang="en-US" sz="900">
              <a:solidFill>
                <a:prstClr val="white"/>
              </a:solidFill>
              <a:sym typeface="+mn-lt"/>
            </a:endParaRPr>
          </a:p>
        </p:txBody>
      </p:sp>
      <p:sp>
        <p:nvSpPr>
          <p:cNvPr id="2" name="Title 1"/>
          <p:cNvSpPr>
            <a:spLocks noGrp="1"/>
          </p:cNvSpPr>
          <p:nvPr>
            <p:ph type="title" hasCustomPrompt="1"/>
          </p:nvPr>
        </p:nvSpPr>
        <p:spPr>
          <a:xfrm>
            <a:off x="457200" y="349200"/>
            <a:ext cx="4706172" cy="993775"/>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7"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8"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200" b="1" i="0" u="none" strike="noStrike" kern="1200" cap="none" spc="0" normalizeH="0" baseline="0" noProof="0" smtClean="0">
                <a:ln>
                  <a:noFill/>
                </a:ln>
                <a:solidFill>
                  <a:srgbClr val="FF0000"/>
                </a:solidFill>
                <a:effectLst/>
                <a:uLnTx/>
                <a:uFillTx/>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1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4925722" y="2558219"/>
            <a:ext cx="2021000" cy="2594814"/>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357931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107616053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89098"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5" name="Rectangle 4" hidden="1"/>
          <p:cNvSpPr/>
          <p:nvPr userDrawn="1">
            <p:custDataLst>
              <p:tags r:id="rId4"/>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0" name="TextBox 9"/>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472500" y="2872407"/>
            <a:ext cx="8199900" cy="1206028"/>
          </a:xfrm>
        </p:spPr>
        <p:txBody>
          <a:bodyPr anchor="b">
            <a:noAutofit/>
          </a:bodyPr>
          <a:lstStyle>
            <a:lvl1pPr marL="0" algn="l" defTabSz="685783" rtl="0" eaLnBrk="1" fontAlgn="auto" latinLnBrk="0" hangingPunct="1">
              <a:lnSpc>
                <a:spcPts val="4500"/>
              </a:lnSpc>
              <a:spcBef>
                <a:spcPts val="0"/>
              </a:spcBef>
              <a:spcAft>
                <a:spcPts val="0"/>
              </a:spcAft>
              <a:defRPr lang="en-US" sz="40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8504345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 Big statement icon">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56628252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90122"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193" y="1192"/>
                        <a:ext cx="1191" cy="1192"/>
                      </a:xfrm>
                      <a:prstGeom prst="rect">
                        <a:avLst/>
                      </a:prstGeom>
                    </p:spPr>
                  </p:pic>
                </p:oleObj>
              </mc:Fallback>
            </mc:AlternateContent>
          </a:graphicData>
        </a:graphic>
      </p:graphicFrame>
      <p:sp>
        <p:nvSpPr>
          <p:cNvPr id="4" name="Rectangle 3" hidden="1"/>
          <p:cNvSpPr/>
          <p:nvPr userDrawn="1">
            <p:custDataLst>
              <p:tags r:id="rId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0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Date Placeholder 7"/>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11"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6" name="Rectangle 5"/>
          <p:cNvSpPr/>
          <p:nvPr userDrawn="1"/>
        </p:nvSpPr>
        <p:spPr bwMode="white">
          <a:xfrm>
            <a:off x="472500" y="469541"/>
            <a:ext cx="699516" cy="700164"/>
          </a:xfrm>
          <a:prstGeom prst="rect">
            <a:avLst/>
          </a:prstGeom>
          <a:noFill/>
          <a:ln>
            <a:solidFill>
              <a:srgbClr val="002D3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472500" y="2872407"/>
            <a:ext cx="8199900" cy="1206028"/>
          </a:xfrm>
          <a:prstGeom prst="rect">
            <a:avLst/>
          </a:prstGeom>
        </p:spPr>
        <p:txBody>
          <a:bodyPr anchor="b">
            <a:noAutofit/>
          </a:bodyPr>
          <a:lstStyle>
            <a:lvl1pPr marL="0" algn="l" defTabSz="685783" rtl="0" eaLnBrk="1" fontAlgn="auto" latinLnBrk="0" hangingPunct="1">
              <a:lnSpc>
                <a:spcPts val="4500"/>
              </a:lnSpc>
              <a:spcBef>
                <a:spcPts val="0"/>
              </a:spcBef>
              <a:spcAft>
                <a:spcPts val="0"/>
              </a:spcAft>
              <a:defRPr lang="en-US" sz="4000" kern="1200" baseline="0" dirty="0">
                <a:solidFill>
                  <a:srgbClr val="002D3F"/>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2238367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rgbClr val="00212E"/>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499956480"/>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91146"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192" y="1195"/>
                        <a:ext cx="1190" cy="1191"/>
                      </a:xfrm>
                      <a:prstGeom prst="rect">
                        <a:avLst/>
                      </a:prstGeom>
                    </p:spPr>
                  </p:pic>
                </p:oleObj>
              </mc:Fallback>
            </mc:AlternateContent>
          </a:graphicData>
        </a:graphic>
      </p:graphicFrame>
      <p:sp>
        <p:nvSpPr>
          <p:cNvPr id="6" name="JS SlideHeader"/>
          <p:cNvSpPr txBox="1"/>
          <p:nvPr userDrawn="1"/>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5097831" y="79632"/>
            <a:ext cx="577477" cy="7514866"/>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9144000" cy="4404576"/>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002D3F"/>
          </a:solidFill>
          <a:ln>
            <a:noFill/>
          </a:ln>
          <a:effectLst/>
        </p:spPr>
        <p:txBody>
          <a:bodyPr vert="horz" wrap="square" lIns="68580" tIns="34290" rIns="68580" bIns="34290" numCol="1" anchor="t" anchorCtr="0" compatLnSpc="1">
            <a:prstTxWarp prst="textNoShape">
              <a:avLst/>
            </a:prstTxWarp>
            <a:noAutofit/>
          </a:bodyPr>
          <a:lstStyle/>
          <a:p>
            <a:endParaRPr lang="en-US" sz="1013">
              <a:latin typeface="+mn-lt"/>
              <a:ea typeface="+mn-ea"/>
              <a:cs typeface="+mn-cs"/>
              <a:sym typeface="+mn-lt"/>
            </a:endParaRPr>
          </a:p>
        </p:txBody>
      </p:sp>
    </p:spTree>
    <p:extLst>
      <p:ext uri="{BB962C8B-B14F-4D97-AF65-F5344CB8AC3E}">
        <p14:creationId xmlns:p14="http://schemas.microsoft.com/office/powerpoint/2010/main" val="39955436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rgbClr val="2C2C2C"/>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406183695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92170" name="think-cell Slide" r:id="rId5" imgW="286" imgH="286" progId="TCLayout.ActiveDocument.1">
                  <p:embed/>
                </p:oleObj>
              </mc:Choice>
              <mc:Fallback>
                <p:oleObj name="think-cell Slide" r:id="rId5" imgW="286" imgH="286" progId="TCLayout.ActiveDocument.1">
                  <p:embed/>
                  <p:pic>
                    <p:nvPicPr>
                      <p:cNvPr id="6" name="Object 5"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9" name="Rectangle 8" hidden="1"/>
          <p:cNvSpPr/>
          <p:nvPr userDrawn="1">
            <p:custDataLst>
              <p:tags r:id="rId3"/>
            </p:custDataLst>
          </p:nvPr>
        </p:nvSpPr>
        <p:spPr>
          <a:xfrm>
            <a:off x="0" y="0"/>
            <a:ext cx="158750" cy="158750"/>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JS SlideHeader"/>
          <p:cNvSpPr txBox="1"/>
          <p:nvPr/>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57200" y="349200"/>
            <a:ext cx="6364188" cy="993775"/>
          </a:xfrm>
        </p:spPr>
        <p:txBody>
          <a:bodyPr/>
          <a:lstStyle>
            <a:lvl1pPr>
              <a:defRPr>
                <a:solidFill>
                  <a:schemeClr val="bg1"/>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2215749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34003185"/>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93194" name="think-cell Slide" r:id="rId5" imgW="286" imgH="286" progId="TCLayout.ActiveDocument.1">
                  <p:embed/>
                </p:oleObj>
              </mc:Choice>
              <mc:Fallback>
                <p:oleObj name="think-cell Slide" r:id="rId5" imgW="286" imgH="286" progId="TCLayout.ActiveDocument.1">
                  <p:embed/>
                  <p:pic>
                    <p:nvPicPr>
                      <p:cNvPr id="2" name="Object 1"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13" name="Freeform 12"/>
          <p:cNvSpPr/>
          <p:nvPr/>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17" name="Freeform 12"/>
          <p:cNvSpPr/>
          <p:nvPr userDrawn="1"/>
        </p:nvSpPr>
        <p:spPr bwMode="ltGray">
          <a:xfrm>
            <a:off x="0" y="2"/>
            <a:ext cx="3066234" cy="514826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a:solidFill>
                <a:prstClr val="white"/>
              </a:solidFill>
              <a:latin typeface="+mn-lt"/>
              <a:ea typeface="+mn-ea"/>
              <a:cs typeface="+mn-cs"/>
              <a:sym typeface="+mn-lt"/>
            </a:endParaRPr>
          </a:p>
        </p:txBody>
      </p:sp>
      <p:sp>
        <p:nvSpPr>
          <p:cNvPr id="20" name="JS SlideHeader"/>
          <p:cNvSpPr txBox="1"/>
          <p:nvPr userDrawn="1"/>
        </p:nvSpPr>
        <p:spPr>
          <a:xfrm>
            <a:off x="457200" y="2505561"/>
            <a:ext cx="2129850" cy="181909"/>
          </a:xfrm>
          <a:prstGeom prst="rect">
            <a:avLst/>
          </a:prstGeom>
          <a:noFill/>
        </p:spPr>
        <p:txBody>
          <a:bodyPr wrap="square" lIns="0" tIns="0" rIns="0" bIns="0" rtlCol="0" anchor="ctr">
            <a:spAutoFit/>
          </a:bodyPr>
          <a:lstStyle/>
          <a:p>
            <a:pPr marL="0" indent="0" algn="ctr">
              <a:lnSpc>
                <a:spcPct val="106000"/>
              </a:lnSpc>
              <a:spcAft>
                <a:spcPts val="525"/>
              </a:spcAft>
              <a:buFontTx/>
              <a:buNone/>
            </a:pPr>
            <a:r>
              <a:rPr lang="en-US" sz="1200" b="1" i="0" u="none">
                <a:solidFill>
                  <a:srgbClr val="FF0000"/>
                </a:solidFill>
                <a:latin typeface="Arial" panose="020B0604020202020204" pitchFamily="34" charset="0"/>
                <a:ea typeface="+mn-ea"/>
                <a:cs typeface="+mn-cs"/>
                <a:sym typeface="+mn-lt"/>
              </a:rPr>
              <a:t>Table of contents</a:t>
            </a:r>
          </a:p>
        </p:txBody>
      </p:sp>
      <p:sp>
        <p:nvSpPr>
          <p:cNvPr id="15"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24"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9" name="TextBox 18"/>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331478" y="2692554"/>
            <a:ext cx="1023938" cy="2539571"/>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1732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875217121"/>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10250" name="think-cell Slide" r:id="rId6" imgW="324" imgH="324" progId="TCLayout.ActiveDocument.1">
                  <p:embed/>
                </p:oleObj>
              </mc:Choice>
              <mc:Fallback>
                <p:oleObj name="think-cell Slide" r:id="rId6" imgW="324" imgH="324" progId="TCLayout.ActiveDocument.1">
                  <p:embed/>
                  <p:pic>
                    <p:nvPicPr>
                      <p:cNvPr id="3" name="Object 2" hidden="1"/>
                      <p:cNvPicPr/>
                      <p:nvPr/>
                    </p:nvPicPr>
                    <p:blipFill>
                      <a:blip r:embed="rId7"/>
                      <a:stretch>
                        <a:fillRect/>
                      </a:stretch>
                    </p:blipFill>
                    <p:spPr>
                      <a:xfrm>
                        <a:off x="1192" y="1195"/>
                        <a:ext cx="1190" cy="1191"/>
                      </a:xfrm>
                      <a:prstGeom prst="rect">
                        <a:avLst/>
                      </a:prstGeom>
                    </p:spPr>
                  </p:pic>
                </p:oleObj>
              </mc:Fallback>
            </mc:AlternateContent>
          </a:graphicData>
        </a:graphic>
      </p:graphicFrame>
      <p:sp>
        <p:nvSpPr>
          <p:cNvPr id="4" name="Rectangle 3" hidden="1"/>
          <p:cNvSpPr/>
          <p:nvPr userDrawn="1">
            <p:custDataLst>
              <p:tags r:id="rId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JS SlideHeader"/>
          <p:cNvSpPr txBox="1"/>
          <p:nvPr/>
        </p:nvSpPr>
        <p:spPr>
          <a:xfrm>
            <a:off x="8375904" y="4739082"/>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8" name="Date Placeholder 7"/>
          <p:cNvSpPr>
            <a:spLocks noGrp="1"/>
          </p:cNvSpPr>
          <p:nvPr>
            <p:ph type="dt" sz="half" idx="11"/>
          </p:nvPr>
        </p:nvSpPr>
        <p:spPr>
          <a:xfrm>
            <a:off x="7258051" y="4808225"/>
            <a:ext cx="1111538" cy="115523"/>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3" name="Pentagon 3"/>
          <p:cNvSpPr/>
          <p:nvPr userDrawn="1"/>
        </p:nvSpPr>
        <p:spPr bwMode="white">
          <a:xfrm>
            <a:off x="1" y="2"/>
            <a:ext cx="4070190" cy="5148263"/>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457200" y="1340442"/>
            <a:ext cx="3061977" cy="2467383"/>
          </a:xfrm>
          <a:prstGeom prst="rect">
            <a:avLst/>
          </a:prstGeom>
        </p:spPr>
        <p:txBody>
          <a:bodyPr anchor="ctr">
            <a:noAutofit/>
          </a:bodyPr>
          <a:lstStyle>
            <a:lvl1pPr>
              <a:defRPr sz="3200" b="0">
                <a:solidFill>
                  <a:srgbClr val="002D3F"/>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436146" y="2548154"/>
            <a:ext cx="973931" cy="2681387"/>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9389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3680832600"/>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94218" name="think-cell Slide" r:id="rId5" imgW="286" imgH="286" progId="TCLayout.ActiveDocument.1">
                  <p:embed/>
                </p:oleObj>
              </mc:Choice>
              <mc:Fallback>
                <p:oleObj name="think-cell Slide" r:id="rId5" imgW="286" imgH="286" progId="TCLayout.ActiveDocument.1">
                  <p:embed/>
                  <p:pic>
                    <p:nvPicPr>
                      <p:cNvPr id="2" name="Object 1"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6" name="Date Placeholder 4"/>
          <p:cNvSpPr>
            <a:spLocks noGrp="1"/>
          </p:cNvSpPr>
          <p:nvPr>
            <p:ph type="dt" sz="half" idx="10"/>
          </p:nvPr>
        </p:nvSpPr>
        <p:spPr>
          <a:xfrm>
            <a:off x="7258051" y="4808225"/>
            <a:ext cx="1111538" cy="115523"/>
          </a:xfrm>
        </p:spPr>
        <p:txBody>
          <a:bodyPr/>
          <a:lstStyle>
            <a:lvl1pPr>
              <a:defRPr>
                <a:solidFill>
                  <a:schemeClr val="bg1"/>
                </a:solidFill>
                <a:latin typeface="+mn-lt"/>
                <a:ea typeface="+mn-ea"/>
                <a:cs typeface="+mn-cs"/>
                <a:sym typeface="+mn-lt"/>
              </a:defRPr>
            </a:lvl1pPr>
          </a:lstStyle>
          <a:p>
            <a:endParaRPr lang="en-US"/>
          </a:p>
        </p:txBody>
      </p:sp>
      <p:sp>
        <p:nvSpPr>
          <p:cNvPr id="9"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1" name="TextBox 10"/>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solidFill>
              <a:latin typeface="+mn-lt"/>
              <a:ea typeface="+mn-ea"/>
              <a:cs typeface="+mn-cs"/>
              <a:sym typeface="+mn-lt"/>
            </a:endParaRPr>
          </a:p>
        </p:txBody>
      </p:sp>
    </p:spTree>
    <p:extLst>
      <p:ext uri="{BB962C8B-B14F-4D97-AF65-F5344CB8AC3E}">
        <p14:creationId xmlns:p14="http://schemas.microsoft.com/office/powerpoint/2010/main" val="33505630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D. Blank">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53449693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95242"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40028545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D. Disclaim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317762379"/>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96266" name="think-cell Slide" r:id="rId5" imgW="286" imgH="286" progId="TCLayout.ActiveDocument.1">
                  <p:embed/>
                </p:oleObj>
              </mc:Choice>
              <mc:Fallback>
                <p:oleObj name="think-cell Slide" r:id="rId5" imgW="286" imgH="286" progId="TCLayout.ActiveDocument.1">
                  <p:embed/>
                  <p:pic>
                    <p:nvPicPr>
                      <p:cNvPr id="2" name="Object 1" hidden="1"/>
                      <p:cNvPicPr/>
                      <p:nvPr/>
                    </p:nvPicPr>
                    <p:blipFill>
                      <a:blip r:embed="rId6"/>
                      <a:stretch>
                        <a:fillRect/>
                      </a:stretch>
                    </p:blipFill>
                    <p:spPr>
                      <a:xfrm>
                        <a:off x="1193" y="1192"/>
                        <a:ext cx="1191" cy="1192"/>
                      </a:xfrm>
                      <a:prstGeom prst="rect">
                        <a:avLst/>
                      </a:prstGeom>
                    </p:spPr>
                  </p:pic>
                </p:oleObj>
              </mc:Fallback>
            </mc:AlternateContent>
          </a:graphicData>
        </a:graphic>
      </p:graphicFrame>
      <p:sp>
        <p:nvSpPr>
          <p:cNvPr id="10"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Tree>
    <p:extLst>
      <p:ext uri="{BB962C8B-B14F-4D97-AF65-F5344CB8AC3E}">
        <p14:creationId xmlns:p14="http://schemas.microsoft.com/office/powerpoint/2010/main" val="31188158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blank" preserve="1">
  <p:cSld name="D. En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292153796"/>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97290" name="think-cell Slide" r:id="rId5" imgW="384" imgH="384" progId="TCLayout.ActiveDocument.1">
                  <p:embed/>
                </p:oleObj>
              </mc:Choice>
              <mc:Fallback>
                <p:oleObj name="think-cell Slide" r:id="rId5" imgW="384" imgH="384"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9A99F7CD-7872-40B1-A868-68D0BEA427A4}"/>
              </a:ext>
            </a:extLst>
          </p:cNvPr>
          <p:cNvSpPr>
            <a:spLocks noGrp="1"/>
          </p:cNvSpPr>
          <p:nvPr>
            <p:ph type="ftr" sz="quarter" idx="10"/>
          </p:nvPr>
        </p:nvSpPr>
        <p:spPr>
          <a:xfrm>
            <a:off x="3124200" y="6356350"/>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32111561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752336898"/>
              </p:ext>
            </p:extLst>
          </p:nvPr>
        </p:nvGraphicFramePr>
        <p:xfrm>
          <a:off x="1193" y="1192"/>
          <a:ext cx="1191" cy="1192"/>
        </p:xfrm>
        <a:graphic>
          <a:graphicData uri="http://schemas.openxmlformats.org/presentationml/2006/ole">
            <mc:AlternateContent xmlns:mc="http://schemas.openxmlformats.org/markup-compatibility/2006">
              <mc:Choice xmlns:v="urn:schemas-microsoft-com:vml" Requires="v">
                <p:oleObj spid="_x0000_s9831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3" y="1192"/>
                        <a:ext cx="1191" cy="1192"/>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grpSp>
        <p:nvGrpSpPr>
          <p:cNvPr id="51" name="Group 50"/>
          <p:cNvGrpSpPr/>
          <p:nvPr userDrawn="1"/>
        </p:nvGrpSpPr>
        <p:grpSpPr>
          <a:xfrm>
            <a:off x="900" y="-1949"/>
            <a:ext cx="9142200" cy="5152160"/>
            <a:chOff x="900" y="-1949"/>
            <a:chExt cx="9142200" cy="5152160"/>
          </a:xfrm>
        </p:grpSpPr>
        <p:sp>
          <p:nvSpPr>
            <p:cNvPr id="52" name="Slide edges"/>
            <p:cNvSpPr>
              <a:spLocks/>
            </p:cNvSpPr>
            <p:nvPr/>
          </p:nvSpPr>
          <p:spPr bwMode="auto">
            <a:xfrm>
              <a:off x="900" y="-1949"/>
              <a:ext cx="9142200" cy="515216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A4A7A9"/>
            </a:solidFill>
            <a:ln>
              <a:noFill/>
            </a:ln>
          </p:spPr>
          <p:txBody>
            <a:bodyPr vert="horz" wrap="square" lIns="68580" tIns="34290" rIns="68580" bIns="34290" numCol="1" anchor="t" anchorCtr="0" compatLnSpc="1">
              <a:prstTxWarp prst="textNoShape">
                <a:avLst/>
              </a:prstTxWarp>
            </a:bodyPr>
            <a:lstStyle/>
            <a:p>
              <a:pPr>
                <a:defRPr/>
              </a:pPr>
              <a:endParaRPr lang="en-US">
                <a:solidFill>
                  <a:srgbClr val="575757"/>
                </a:solidFill>
              </a:endParaRPr>
            </a:p>
          </p:txBody>
        </p:sp>
        <p:sp>
          <p:nvSpPr>
            <p:cNvPr id="53" name="Footnote measure"/>
            <p:cNvSpPr>
              <a:spLocks noChangeArrowheads="1"/>
            </p:cNvSpPr>
            <p:nvPr/>
          </p:nvSpPr>
          <p:spPr bwMode="auto">
            <a:xfrm>
              <a:off x="457201" y="4589938"/>
              <a:ext cx="8204454" cy="332399"/>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54" name="Whitespace measure"/>
            <p:cNvSpPr>
              <a:spLocks noChangeArrowheads="1"/>
            </p:cNvSpPr>
            <p:nvPr/>
          </p:nvSpPr>
          <p:spPr bwMode="auto">
            <a:xfrm>
              <a:off x="457201" y="1131085"/>
              <a:ext cx="8204454" cy="435777"/>
            </a:xfrm>
            <a:prstGeom prst="rect">
              <a:avLst/>
            </a:prstGeom>
            <a:solidFill>
              <a:srgbClr val="E9A91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55" name="Rectangle 6"/>
            <p:cNvSpPr>
              <a:spLocks noChangeArrowheads="1"/>
            </p:cNvSpPr>
            <p:nvPr/>
          </p:nvSpPr>
          <p:spPr bwMode="auto">
            <a:xfrm>
              <a:off x="471599" y="1129023"/>
              <a:ext cx="8206874" cy="43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57" name="No-fly zone"/>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close/>
                  <a:moveTo>
                    <a:pt x="6021" y="0"/>
                  </a:moveTo>
                  <a:lnTo>
                    <a:pt x="0" y="0"/>
                  </a:lnTo>
                  <a:lnTo>
                    <a:pt x="0" y="3390"/>
                  </a:lnTo>
                  <a:lnTo>
                    <a:pt x="6021" y="3390"/>
                  </a:lnTo>
                  <a:lnTo>
                    <a:pt x="6021" y="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58" name="Freeform 8"/>
            <p:cNvSpPr>
              <a:spLocks noEditPoints="1"/>
            </p:cNvSpPr>
            <p:nvPr/>
          </p:nvSpPr>
          <p:spPr bwMode="auto">
            <a:xfrm>
              <a:off x="900" y="2381"/>
              <a:ext cx="9142200" cy="5147328"/>
            </a:xfrm>
            <a:custGeom>
              <a:avLst/>
              <a:gdLst>
                <a:gd name="T0" fmla="*/ 310 w 6021"/>
                <a:gd name="T1" fmla="*/ 742 h 3390"/>
                <a:gd name="T2" fmla="*/ 310 w 6021"/>
                <a:gd name="T3" fmla="*/ 742 h 3390"/>
                <a:gd name="T4" fmla="*/ 310 w 6021"/>
                <a:gd name="T5" fmla="*/ 310 h 3390"/>
                <a:gd name="T6" fmla="*/ 5715 w 6021"/>
                <a:gd name="T7" fmla="*/ 310 h 3390"/>
                <a:gd name="T8" fmla="*/ 5715 w 6021"/>
                <a:gd name="T9" fmla="*/ 742 h 3390"/>
                <a:gd name="T10" fmla="*/ 5715 w 6021"/>
                <a:gd name="T11" fmla="*/ 1029 h 3390"/>
                <a:gd name="T12" fmla="*/ 5715 w 6021"/>
                <a:gd name="T13" fmla="*/ 3040 h 3390"/>
                <a:gd name="T14" fmla="*/ 5715 w 6021"/>
                <a:gd name="T15" fmla="*/ 3043 h 3390"/>
                <a:gd name="T16" fmla="*/ 5715 w 6021"/>
                <a:gd name="T17" fmla="*/ 3230 h 3390"/>
                <a:gd name="T18" fmla="*/ 310 w 6021"/>
                <a:gd name="T19" fmla="*/ 3230 h 3390"/>
                <a:gd name="T20" fmla="*/ 310 w 6021"/>
                <a:gd name="T21" fmla="*/ 3040 h 3390"/>
                <a:gd name="T22" fmla="*/ 310 w 6021"/>
                <a:gd name="T23" fmla="*/ 1029 h 3390"/>
                <a:gd name="T24" fmla="*/ 310 w 6021"/>
                <a:gd name="T25" fmla="*/ 742 h 3390"/>
                <a:gd name="T26" fmla="*/ 6021 w 6021"/>
                <a:gd name="T27" fmla="*/ 0 h 3390"/>
                <a:gd name="T28" fmla="*/ 0 w 6021"/>
                <a:gd name="T29" fmla="*/ 0 h 3390"/>
                <a:gd name="T30" fmla="*/ 0 w 6021"/>
                <a:gd name="T31" fmla="*/ 3390 h 3390"/>
                <a:gd name="T32" fmla="*/ 6021 w 6021"/>
                <a:gd name="T33" fmla="*/ 3390 h 3390"/>
                <a:gd name="T34" fmla="*/ 6021 w 6021"/>
                <a:gd name="T35" fmla="*/ 0 h 3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1" h="339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moveTo>
                    <a:pt x="6021" y="0"/>
                  </a:moveTo>
                  <a:lnTo>
                    <a:pt x="0" y="0"/>
                  </a:lnTo>
                  <a:lnTo>
                    <a:pt x="0" y="3390"/>
                  </a:lnTo>
                  <a:lnTo>
                    <a:pt x="6021" y="3390"/>
                  </a:lnTo>
                  <a:lnTo>
                    <a:pt x="60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nvGrpSpPr>
            <p:cNvPr id="59" name="Gutter space"/>
            <p:cNvGrpSpPr/>
            <p:nvPr/>
          </p:nvGrpSpPr>
          <p:grpSpPr>
            <a:xfrm>
              <a:off x="951744" y="470043"/>
              <a:ext cx="7215368" cy="4119894"/>
              <a:chOff x="2322513" y="1258888"/>
              <a:chExt cx="7543800" cy="4341813"/>
            </a:xfrm>
            <a:solidFill>
              <a:schemeClr val="accent5">
                <a:alpha val="15000"/>
              </a:schemeClr>
            </a:solidFill>
          </p:grpSpPr>
          <p:sp>
            <p:nvSpPr>
              <p:cNvPr id="84" name="Rectangle 34"/>
              <p:cNvSpPr>
                <a:spLocks noChangeArrowheads="1"/>
              </p:cNvSpPr>
              <p:nvPr/>
            </p:nvSpPr>
            <p:spPr bwMode="auto">
              <a:xfrm>
                <a:off x="6716713" y="1258888"/>
                <a:ext cx="227013"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5" name="Rectangle 35"/>
              <p:cNvSpPr>
                <a:spLocks noChangeArrowheads="1"/>
              </p:cNvSpPr>
              <p:nvPr/>
            </p:nvSpPr>
            <p:spPr bwMode="auto">
              <a:xfrm>
                <a:off x="818356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6" name="Rectangle 36"/>
              <p:cNvSpPr>
                <a:spLocks noChangeArrowheads="1"/>
              </p:cNvSpPr>
              <p:nvPr/>
            </p:nvSpPr>
            <p:spPr bwMode="auto">
              <a:xfrm>
                <a:off x="7451726"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7" name="Rectangle 37"/>
              <p:cNvSpPr>
                <a:spLocks noChangeArrowheads="1"/>
              </p:cNvSpPr>
              <p:nvPr/>
            </p:nvSpPr>
            <p:spPr bwMode="auto">
              <a:xfrm>
                <a:off x="89154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8" name="Rectangle 38"/>
              <p:cNvSpPr>
                <a:spLocks noChangeArrowheads="1"/>
              </p:cNvSpPr>
              <p:nvPr/>
            </p:nvSpPr>
            <p:spPr bwMode="auto">
              <a:xfrm>
                <a:off x="9647238" y="1258888"/>
                <a:ext cx="219075"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89" name="Rectangle 39"/>
              <p:cNvSpPr>
                <a:spLocks noChangeArrowheads="1"/>
              </p:cNvSpPr>
              <p:nvPr/>
            </p:nvSpPr>
            <p:spPr bwMode="auto">
              <a:xfrm>
                <a:off x="5984876" y="1258888"/>
                <a:ext cx="23018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0" name="Rectangle 40"/>
              <p:cNvSpPr>
                <a:spLocks noChangeArrowheads="1"/>
              </p:cNvSpPr>
              <p:nvPr/>
            </p:nvSpPr>
            <p:spPr bwMode="auto">
              <a:xfrm>
                <a:off x="2322513" y="1258888"/>
                <a:ext cx="228600"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1" name="Rectangle 41"/>
              <p:cNvSpPr>
                <a:spLocks noChangeArrowheads="1"/>
              </p:cNvSpPr>
              <p:nvPr/>
            </p:nvSpPr>
            <p:spPr bwMode="auto">
              <a:xfrm>
                <a:off x="3059113"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2" name="Rectangle 42"/>
              <p:cNvSpPr>
                <a:spLocks noChangeArrowheads="1"/>
              </p:cNvSpPr>
              <p:nvPr/>
            </p:nvSpPr>
            <p:spPr bwMode="auto">
              <a:xfrm>
                <a:off x="379095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3" name="Rectangle 43"/>
              <p:cNvSpPr>
                <a:spLocks noChangeArrowheads="1"/>
              </p:cNvSpPr>
              <p:nvPr/>
            </p:nvSpPr>
            <p:spPr bwMode="auto">
              <a:xfrm>
                <a:off x="4521201"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
            <p:nvSpPr>
              <p:cNvPr id="94" name="Rectangle 44"/>
              <p:cNvSpPr>
                <a:spLocks noChangeArrowheads="1"/>
              </p:cNvSpPr>
              <p:nvPr/>
            </p:nvSpPr>
            <p:spPr bwMode="auto">
              <a:xfrm>
                <a:off x="5253038" y="1258888"/>
                <a:ext cx="223838" cy="4341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grpSp>
        <p:grpSp>
          <p:nvGrpSpPr>
            <p:cNvPr id="60" name="Group 59"/>
            <p:cNvGrpSpPr/>
            <p:nvPr/>
          </p:nvGrpSpPr>
          <p:grpSpPr>
            <a:xfrm>
              <a:off x="900" y="470043"/>
              <a:ext cx="9142200" cy="4119894"/>
              <a:chOff x="900" y="470043"/>
              <a:chExt cx="9142200" cy="4119894"/>
            </a:xfrm>
          </p:grpSpPr>
          <p:sp>
            <p:nvSpPr>
              <p:cNvPr id="64" name="Line 14"/>
              <p:cNvSpPr>
                <a:spLocks noChangeShapeType="1"/>
              </p:cNvSpPr>
              <p:nvPr/>
            </p:nvSpPr>
            <p:spPr bwMode="auto">
              <a:xfrm>
                <a:off x="900" y="68940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5" name="Line 15"/>
              <p:cNvSpPr>
                <a:spLocks noChangeShapeType="1"/>
              </p:cNvSpPr>
              <p:nvPr/>
            </p:nvSpPr>
            <p:spPr bwMode="auto">
              <a:xfrm>
                <a:off x="900" y="470043"/>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6" name="Line 16"/>
              <p:cNvSpPr>
                <a:spLocks noChangeShapeType="1"/>
              </p:cNvSpPr>
              <p:nvPr/>
            </p:nvSpPr>
            <p:spPr bwMode="auto">
              <a:xfrm>
                <a:off x="900" y="4589937"/>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7" name="Line 17"/>
              <p:cNvSpPr>
                <a:spLocks noChangeShapeType="1"/>
              </p:cNvSpPr>
              <p:nvPr/>
            </p:nvSpPr>
            <p:spPr bwMode="auto">
              <a:xfrm>
                <a:off x="900" y="908771"/>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8" name="Line 18"/>
              <p:cNvSpPr>
                <a:spLocks noChangeShapeType="1"/>
              </p:cNvSpPr>
              <p:nvPr/>
            </p:nvSpPr>
            <p:spPr bwMode="auto">
              <a:xfrm>
                <a:off x="900" y="1128135"/>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69" name="Line 19"/>
              <p:cNvSpPr>
                <a:spLocks noChangeShapeType="1"/>
              </p:cNvSpPr>
              <p:nvPr/>
            </p:nvSpPr>
            <p:spPr bwMode="auto">
              <a:xfrm>
                <a:off x="900" y="1347499"/>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0" name="Line 20"/>
              <p:cNvSpPr>
                <a:spLocks noChangeShapeType="1"/>
              </p:cNvSpPr>
              <p:nvPr/>
            </p:nvSpPr>
            <p:spPr bwMode="auto">
              <a:xfrm>
                <a:off x="900" y="156686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1" name="Line 21"/>
              <p:cNvSpPr>
                <a:spLocks noChangeShapeType="1"/>
              </p:cNvSpPr>
              <p:nvPr/>
            </p:nvSpPr>
            <p:spPr bwMode="auto">
              <a:xfrm>
                <a:off x="900" y="178279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2" name="Line 22"/>
              <p:cNvSpPr>
                <a:spLocks noChangeShapeType="1"/>
              </p:cNvSpPr>
              <p:nvPr/>
            </p:nvSpPr>
            <p:spPr bwMode="auto">
              <a:xfrm>
                <a:off x="900" y="199873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3" name="Line 23"/>
              <p:cNvSpPr>
                <a:spLocks noChangeShapeType="1"/>
              </p:cNvSpPr>
              <p:nvPr/>
            </p:nvSpPr>
            <p:spPr bwMode="auto">
              <a:xfrm>
                <a:off x="900" y="221466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4" name="Line 24"/>
              <p:cNvSpPr>
                <a:spLocks noChangeShapeType="1"/>
              </p:cNvSpPr>
              <p:nvPr/>
            </p:nvSpPr>
            <p:spPr bwMode="auto">
              <a:xfrm>
                <a:off x="900" y="243059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5" name="Line 25"/>
              <p:cNvSpPr>
                <a:spLocks noChangeShapeType="1"/>
              </p:cNvSpPr>
              <p:nvPr/>
            </p:nvSpPr>
            <p:spPr bwMode="auto">
              <a:xfrm>
                <a:off x="900" y="264653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6" name="Line 26"/>
              <p:cNvSpPr>
                <a:spLocks noChangeShapeType="1"/>
              </p:cNvSpPr>
              <p:nvPr/>
            </p:nvSpPr>
            <p:spPr bwMode="auto">
              <a:xfrm>
                <a:off x="900" y="286246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7" name="Line 27"/>
              <p:cNvSpPr>
                <a:spLocks noChangeShapeType="1"/>
              </p:cNvSpPr>
              <p:nvPr/>
            </p:nvSpPr>
            <p:spPr bwMode="auto">
              <a:xfrm>
                <a:off x="900" y="307840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8" name="Line 28"/>
              <p:cNvSpPr>
                <a:spLocks noChangeShapeType="1"/>
              </p:cNvSpPr>
              <p:nvPr/>
            </p:nvSpPr>
            <p:spPr bwMode="auto">
              <a:xfrm>
                <a:off x="900" y="329433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79" name="Line 29"/>
              <p:cNvSpPr>
                <a:spLocks noChangeShapeType="1"/>
              </p:cNvSpPr>
              <p:nvPr/>
            </p:nvSpPr>
            <p:spPr bwMode="auto">
              <a:xfrm>
                <a:off x="900" y="3510268"/>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80" name="Line 30"/>
              <p:cNvSpPr>
                <a:spLocks noChangeShapeType="1"/>
              </p:cNvSpPr>
              <p:nvPr/>
            </p:nvSpPr>
            <p:spPr bwMode="auto">
              <a:xfrm>
                <a:off x="900" y="3726202"/>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81" name="Line 31"/>
              <p:cNvSpPr>
                <a:spLocks noChangeShapeType="1"/>
              </p:cNvSpPr>
              <p:nvPr/>
            </p:nvSpPr>
            <p:spPr bwMode="auto">
              <a:xfrm>
                <a:off x="900" y="3942136"/>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82" name="Line 32"/>
              <p:cNvSpPr>
                <a:spLocks noChangeShapeType="1"/>
              </p:cNvSpPr>
              <p:nvPr/>
            </p:nvSpPr>
            <p:spPr bwMode="auto">
              <a:xfrm>
                <a:off x="900" y="4158070"/>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83" name="Line 33"/>
              <p:cNvSpPr>
                <a:spLocks noChangeShapeType="1"/>
              </p:cNvSpPr>
              <p:nvPr/>
            </p:nvSpPr>
            <p:spPr bwMode="auto">
              <a:xfrm>
                <a:off x="900" y="4374004"/>
                <a:ext cx="9142200" cy="0"/>
              </a:xfrm>
              <a:prstGeom prst="line">
                <a:avLst/>
              </a:prstGeom>
              <a:noFill/>
              <a:ln w="6350" cap="flat">
                <a:solidFill>
                  <a:srgbClr val="30C1D7">
                    <a:alpha val="4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13"/>
              </a:p>
            </p:txBody>
          </p:sp>
        </p:grpSp>
        <p:sp>
          <p:nvSpPr>
            <p:cNvPr id="61" name="Five column measure"/>
            <p:cNvSpPr>
              <a:spLocks noEditPoints="1"/>
            </p:cNvSpPr>
            <p:nvPr/>
          </p:nvSpPr>
          <p:spPr bwMode="auto">
            <a:xfrm>
              <a:off x="471599" y="4456917"/>
              <a:ext cx="8206874" cy="50108"/>
            </a:xfrm>
            <a:custGeom>
              <a:avLst/>
              <a:gdLst>
                <a:gd name="T0" fmla="*/ 1113 w 5405"/>
                <a:gd name="T1" fmla="*/ 0 h 33"/>
                <a:gd name="T2" fmla="*/ 2068 w 5405"/>
                <a:gd name="T3" fmla="*/ 0 h 33"/>
                <a:gd name="T4" fmla="*/ 2068 w 5405"/>
                <a:gd name="T5" fmla="*/ 33 h 33"/>
                <a:gd name="T6" fmla="*/ 1113 w 5405"/>
                <a:gd name="T7" fmla="*/ 33 h 33"/>
                <a:gd name="T8" fmla="*/ 1113 w 5405"/>
                <a:gd name="T9" fmla="*/ 0 h 33"/>
                <a:gd name="T10" fmla="*/ 1113 w 5405"/>
                <a:gd name="T11" fmla="*/ 0 h 33"/>
                <a:gd name="T12" fmla="*/ 4449 w 5405"/>
                <a:gd name="T13" fmla="*/ 0 h 33"/>
                <a:gd name="T14" fmla="*/ 4449 w 5405"/>
                <a:gd name="T15" fmla="*/ 33 h 33"/>
                <a:gd name="T16" fmla="*/ 5405 w 5405"/>
                <a:gd name="T17" fmla="*/ 33 h 33"/>
                <a:gd name="T18" fmla="*/ 5405 w 5405"/>
                <a:gd name="T19" fmla="*/ 0 h 33"/>
                <a:gd name="T20" fmla="*/ 4449 w 5405"/>
                <a:gd name="T21" fmla="*/ 0 h 33"/>
                <a:gd name="T22" fmla="*/ 4449 w 5405"/>
                <a:gd name="T23" fmla="*/ 0 h 33"/>
                <a:gd name="T24" fmla="*/ 3337 w 5405"/>
                <a:gd name="T25" fmla="*/ 0 h 33"/>
                <a:gd name="T26" fmla="*/ 3337 w 5405"/>
                <a:gd name="T27" fmla="*/ 33 h 33"/>
                <a:gd name="T28" fmla="*/ 4293 w 5405"/>
                <a:gd name="T29" fmla="*/ 33 h 33"/>
                <a:gd name="T30" fmla="*/ 4293 w 5405"/>
                <a:gd name="T31" fmla="*/ 0 h 33"/>
                <a:gd name="T32" fmla="*/ 3337 w 5405"/>
                <a:gd name="T33" fmla="*/ 0 h 33"/>
                <a:gd name="T34" fmla="*/ 3337 w 5405"/>
                <a:gd name="T35" fmla="*/ 0 h 33"/>
                <a:gd name="T36" fmla="*/ 2225 w 5405"/>
                <a:gd name="T37" fmla="*/ 0 h 33"/>
                <a:gd name="T38" fmla="*/ 2225 w 5405"/>
                <a:gd name="T39" fmla="*/ 33 h 33"/>
                <a:gd name="T40" fmla="*/ 3180 w 5405"/>
                <a:gd name="T41" fmla="*/ 33 h 33"/>
                <a:gd name="T42" fmla="*/ 3180 w 5405"/>
                <a:gd name="T43" fmla="*/ 0 h 33"/>
                <a:gd name="T44" fmla="*/ 2225 w 5405"/>
                <a:gd name="T45" fmla="*/ 0 h 33"/>
                <a:gd name="T46" fmla="*/ 2225 w 5405"/>
                <a:gd name="T47" fmla="*/ 0 h 33"/>
                <a:gd name="T48" fmla="*/ 0 w 5405"/>
                <a:gd name="T49" fmla="*/ 0 h 33"/>
                <a:gd name="T50" fmla="*/ 0 w 5405"/>
                <a:gd name="T51" fmla="*/ 33 h 33"/>
                <a:gd name="T52" fmla="*/ 955 w 5405"/>
                <a:gd name="T53" fmla="*/ 33 h 33"/>
                <a:gd name="T54" fmla="*/ 955 w 5405"/>
                <a:gd name="T55" fmla="*/ 0 h 33"/>
                <a:gd name="T56" fmla="*/ 0 w 5405"/>
                <a:gd name="T57" fmla="*/ 0 h 33"/>
                <a:gd name="T58" fmla="*/ 0 w 5405"/>
                <a:gd name="T5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05" h="33">
                  <a:moveTo>
                    <a:pt x="1113" y="0"/>
                  </a:moveTo>
                  <a:lnTo>
                    <a:pt x="2068" y="0"/>
                  </a:lnTo>
                  <a:lnTo>
                    <a:pt x="2068" y="33"/>
                  </a:lnTo>
                  <a:lnTo>
                    <a:pt x="1113" y="33"/>
                  </a:lnTo>
                  <a:lnTo>
                    <a:pt x="1113" y="0"/>
                  </a:lnTo>
                  <a:lnTo>
                    <a:pt x="1113" y="0"/>
                  </a:lnTo>
                  <a:close/>
                  <a:moveTo>
                    <a:pt x="4449" y="0"/>
                  </a:moveTo>
                  <a:lnTo>
                    <a:pt x="4449" y="33"/>
                  </a:lnTo>
                  <a:lnTo>
                    <a:pt x="5405" y="33"/>
                  </a:lnTo>
                  <a:lnTo>
                    <a:pt x="5405" y="0"/>
                  </a:lnTo>
                  <a:lnTo>
                    <a:pt x="4449" y="0"/>
                  </a:lnTo>
                  <a:lnTo>
                    <a:pt x="4449" y="0"/>
                  </a:lnTo>
                  <a:close/>
                  <a:moveTo>
                    <a:pt x="3337" y="0"/>
                  </a:moveTo>
                  <a:lnTo>
                    <a:pt x="3337" y="33"/>
                  </a:lnTo>
                  <a:lnTo>
                    <a:pt x="4293" y="33"/>
                  </a:lnTo>
                  <a:lnTo>
                    <a:pt x="4293" y="0"/>
                  </a:lnTo>
                  <a:lnTo>
                    <a:pt x="3337" y="0"/>
                  </a:lnTo>
                  <a:lnTo>
                    <a:pt x="3337" y="0"/>
                  </a:lnTo>
                  <a:close/>
                  <a:moveTo>
                    <a:pt x="2225" y="0"/>
                  </a:moveTo>
                  <a:lnTo>
                    <a:pt x="2225" y="33"/>
                  </a:lnTo>
                  <a:lnTo>
                    <a:pt x="3180" y="33"/>
                  </a:lnTo>
                  <a:lnTo>
                    <a:pt x="3180" y="0"/>
                  </a:lnTo>
                  <a:lnTo>
                    <a:pt x="2225" y="0"/>
                  </a:lnTo>
                  <a:lnTo>
                    <a:pt x="2225" y="0"/>
                  </a:lnTo>
                  <a:close/>
                  <a:moveTo>
                    <a:pt x="0" y="0"/>
                  </a:moveTo>
                  <a:lnTo>
                    <a:pt x="0" y="33"/>
                  </a:lnTo>
                  <a:lnTo>
                    <a:pt x="955" y="33"/>
                  </a:lnTo>
                  <a:lnTo>
                    <a:pt x="955" y="0"/>
                  </a:lnTo>
                  <a:lnTo>
                    <a:pt x="0" y="0"/>
                  </a:lnTo>
                  <a:lnTo>
                    <a:pt x="0" y="0"/>
                  </a:lnTo>
                  <a:close/>
                </a:path>
              </a:pathLst>
            </a:custGeom>
            <a:solidFill>
              <a:srgbClr val="A4A7A9">
                <a:alpha val="15000"/>
              </a:srgbClr>
            </a:solidFill>
            <a:ln w="9525">
              <a:noFill/>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62" name="Live space"/>
            <p:cNvSpPr/>
            <p:nvPr/>
          </p:nvSpPr>
          <p:spPr>
            <a:xfrm>
              <a:off x="457201" y="1566862"/>
              <a:ext cx="8204454" cy="3023075"/>
            </a:xfrm>
            <a:prstGeom prst="rect">
              <a:avLst/>
            </a:prstGeom>
            <a:noFill/>
            <a:ln w="9525">
              <a:solidFill>
                <a:srgbClr val="B6006A">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a:solidFill>
                  <a:schemeClr val="bg1"/>
                </a:solidFill>
              </a:endParaRPr>
            </a:p>
          </p:txBody>
        </p:sp>
        <p:sp>
          <p:nvSpPr>
            <p:cNvPr id="63" name="Footnote example"/>
            <p:cNvSpPr txBox="1"/>
            <p:nvPr/>
          </p:nvSpPr>
          <p:spPr>
            <a:xfrm>
              <a:off x="457201" y="4589938"/>
              <a:ext cx="6773186" cy="332399"/>
            </a:xfrm>
            <a:prstGeom prst="rect">
              <a:avLst/>
            </a:prstGeom>
            <a:noFill/>
          </p:spPr>
          <p:txBody>
            <a:bodyPr wrap="square" lIns="0" tIns="0" rIns="0" bIns="0" rtlCol="0" anchor="b">
              <a:spAutoFit/>
            </a:bodyPr>
            <a:lstStyle/>
            <a:p>
              <a:pPr lvl="0">
                <a:lnSpc>
                  <a:spcPct val="90000"/>
                </a:lnSpc>
                <a:defRPr/>
              </a:pPr>
              <a:r>
                <a:rPr lang="en-US" sz="800">
                  <a:solidFill>
                    <a:srgbClr val="A6A6A6"/>
                  </a:solidFill>
                  <a:sym typeface="Trebuchet MS" panose="020B0603020202020204" pitchFamily="34" charset="0"/>
                </a:rPr>
                <a:t>1. xxxx  2. xxxx  3. xxxx</a:t>
              </a:r>
            </a:p>
            <a:p>
              <a:pPr lvl="0">
                <a:lnSpc>
                  <a:spcPct val="90000"/>
                </a:lnSpc>
                <a:defRPr/>
              </a:pPr>
              <a:r>
                <a:rPr lang="en-US" sz="800">
                  <a:solidFill>
                    <a:srgbClr val="A6A6A6"/>
                  </a:solidFill>
                  <a:sym typeface="Trebuchet MS" panose="020B0603020202020204" pitchFamily="34" charset="0"/>
                </a:rPr>
                <a:t>Note: List footnotes in numerical order. Footnote numbers are not bracketed. Use 8pt font. Do not put a period at the end of the note or the source</a:t>
              </a:r>
            </a:p>
            <a:p>
              <a:pPr lvl="0">
                <a:lnSpc>
                  <a:spcPct val="90000"/>
                </a:lnSpc>
                <a:defRPr/>
              </a:pPr>
              <a:r>
                <a:rPr lang="en-US" sz="800">
                  <a:solidFill>
                    <a:srgbClr val="A6A6A6"/>
                  </a:solidFill>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15215327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543045297"/>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99338" name="think-cell Slide" r:id="rId6" imgW="270" imgH="270" progId="TCLayout.ActiveDocument.1">
                  <p:embed/>
                </p:oleObj>
              </mc:Choice>
              <mc:Fallback>
                <p:oleObj name="think-cell Slide" r:id="rId6" imgW="270" imgH="270" progId="TCLayout.ActiveDocument.1">
                  <p:embed/>
                  <p:pic>
                    <p:nvPicPr>
                      <p:cNvPr id="3" name="Object 2" hidden="1"/>
                      <p:cNvPicPr/>
                      <p:nvPr/>
                    </p:nvPicPr>
                    <p:blipFill>
                      <a:blip r:embed="rId7"/>
                      <a:stretch>
                        <a:fillRect/>
                      </a:stretch>
                    </p:blipFill>
                    <p:spPr>
                      <a:xfrm>
                        <a:off x="1192" y="1195"/>
                        <a:ext cx="1190" cy="1191"/>
                      </a:xfrm>
                      <a:prstGeom prst="rect">
                        <a:avLst/>
                      </a:prstGeom>
                    </p:spPr>
                  </p:pic>
                </p:oleObj>
              </mc:Fallback>
            </mc:AlternateContent>
          </a:graphicData>
        </a:graphic>
      </p:graphicFrame>
      <p:sp>
        <p:nvSpPr>
          <p:cNvPr id="7"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1" name="Rectangle 10"/>
          <p:cNvSpPr/>
          <p:nvPr userDrawn="1"/>
        </p:nvSpPr>
        <p:spPr bwMode="invGray">
          <a:xfrm>
            <a:off x="1041111" y="3521648"/>
            <a:ext cx="697003" cy="747597"/>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500">
              <a:solidFill>
                <a:prstClr val="white"/>
              </a:solidFill>
              <a:latin typeface="+mn-lt"/>
              <a:ea typeface="+mn-ea"/>
              <a:cs typeface="+mn-cs"/>
              <a:sym typeface="+mn-lt"/>
            </a:endParaRPr>
          </a:p>
        </p:txBody>
      </p:sp>
      <p:sp>
        <p:nvSpPr>
          <p:cNvPr id="12" name="Rectangle 11"/>
          <p:cNvSpPr/>
          <p:nvPr userDrawn="1">
            <p:custDataLst>
              <p:tags r:id="rId4"/>
            </p:custDataLst>
          </p:nvPr>
        </p:nvSpPr>
        <p:spPr>
          <a:xfrm>
            <a:off x="1882112" y="3521648"/>
            <a:ext cx="1177614" cy="1102152"/>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5000" rIns="137160" bIns="137160" numCol="1" spcCol="0" rtlCol="0" fromWordArt="0" anchor="t" anchorCtr="0" forceAA="0" compatLnSpc="1">
            <a:prstTxWarp prst="textNoShape">
              <a:avLst/>
            </a:prstTxWarp>
            <a:noAutofit/>
          </a:bodyPr>
          <a:lstStyle/>
          <a:p>
            <a:pPr>
              <a:lnSpc>
                <a:spcPct val="95000"/>
              </a:lnSpc>
            </a:pPr>
            <a:endParaRPr lang="en-US" sz="900">
              <a:solidFill>
                <a:srgbClr val="FFFFFF"/>
              </a:solidFill>
              <a:latin typeface="+mn-lt"/>
              <a:ea typeface="+mn-ea"/>
              <a:cs typeface="+mn-cs"/>
              <a:sym typeface="+mn-lt"/>
            </a:endParaRPr>
          </a:p>
        </p:txBody>
      </p:sp>
      <p:sp>
        <p:nvSpPr>
          <p:cNvPr id="2" name="TextBox 1"/>
          <p:cNvSpPr txBox="1"/>
          <p:nvPr userDrawn="1"/>
        </p:nvSpPr>
        <p:spPr>
          <a:xfrm>
            <a:off x="472500" y="681029"/>
            <a:ext cx="2586600" cy="2622182"/>
          </a:xfrm>
          <a:prstGeom prst="rect">
            <a:avLst/>
          </a:prstGeom>
          <a:noFill/>
          <a:ln>
            <a:solidFill>
              <a:schemeClr val="bg1"/>
            </a:solidFill>
          </a:ln>
        </p:spPr>
        <p:txBody>
          <a:bodyPr wrap="square" lIns="459000" tIns="351000" rIns="0" bIns="0" rtlCol="0" anchor="t">
            <a:noAutofit/>
          </a:bodyPr>
          <a:lstStyle/>
          <a:p>
            <a:pPr>
              <a:lnSpc>
                <a:spcPct val="90000"/>
              </a:lnSpc>
              <a:spcAft>
                <a:spcPts val="450"/>
              </a:spcAft>
            </a:pPr>
            <a:endParaRPr lang="en-US" sz="4050">
              <a:solidFill>
                <a:schemeClr val="bg1"/>
              </a:solidFill>
              <a:latin typeface="+mn-lt"/>
              <a:ea typeface="+mn-ea"/>
              <a:cs typeface="+mn-cs"/>
              <a:sym typeface="+mn-lt"/>
            </a:endParaRPr>
          </a:p>
        </p:txBody>
      </p:sp>
      <p:sp>
        <p:nvSpPr>
          <p:cNvPr id="10" name="TextBox 1"/>
          <p:cNvSpPr txBox="1"/>
          <p:nvPr userDrawn="1"/>
        </p:nvSpPr>
        <p:spPr>
          <a:xfrm>
            <a:off x="877052" y="837337"/>
            <a:ext cx="1776961" cy="684418"/>
          </a:xfrm>
          <a:prstGeom prst="rect">
            <a:avLst/>
          </a:prstGeom>
          <a:noFill/>
        </p:spPr>
        <p:txBody>
          <a:bodyPr wrap="none" rtlCol="0">
            <a:spAutoFit/>
          </a:bodyPr>
          <a:lstStyle/>
          <a:p>
            <a:pPr algn="ctr" fontAlgn="auto">
              <a:lnSpc>
                <a:spcPct val="95000"/>
              </a:lnSpc>
              <a:spcBef>
                <a:spcPts val="0"/>
              </a:spcBef>
              <a:spcAft>
                <a:spcPts val="0"/>
              </a:spcAft>
            </a:pPr>
            <a:r>
              <a:rPr lang="en-US" sz="4000">
                <a:solidFill>
                  <a:schemeClr val="bg1"/>
                </a:solidFill>
                <a:latin typeface="+mn-lt"/>
                <a:ea typeface="+mn-ea"/>
                <a:cs typeface="+mn-cs"/>
                <a:sym typeface="+mn-lt"/>
              </a:rPr>
              <a:t>Agenda</a:t>
            </a:r>
          </a:p>
        </p:txBody>
      </p:sp>
    </p:spTree>
    <p:extLst>
      <p:ext uri="{BB962C8B-B14F-4D97-AF65-F5344CB8AC3E}">
        <p14:creationId xmlns:p14="http://schemas.microsoft.com/office/powerpoint/2010/main" val="34189062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139576415"/>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100362"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7"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0" name="Rectangle 9"/>
          <p:cNvSpPr/>
          <p:nvPr userDrawn="1"/>
        </p:nvSpPr>
        <p:spPr bwMode="white">
          <a:xfrm>
            <a:off x="963557" y="1072090"/>
            <a:ext cx="710754" cy="71141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a:solidFill>
                <a:schemeClr val="bg1"/>
              </a:solidFill>
              <a:latin typeface="+mn-lt"/>
              <a:ea typeface="+mn-ea"/>
              <a:cs typeface="+mn-cs"/>
              <a:sym typeface="+mn-lt"/>
            </a:endParaRPr>
          </a:p>
        </p:txBody>
      </p:sp>
      <p:sp>
        <p:nvSpPr>
          <p:cNvPr id="13" name="Rectangle 12"/>
          <p:cNvSpPr/>
          <p:nvPr userDrawn="1"/>
        </p:nvSpPr>
        <p:spPr>
          <a:xfrm>
            <a:off x="963900" y="2002553"/>
            <a:ext cx="7214400" cy="2402523"/>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500">
              <a:solidFill>
                <a:prstClr val="white"/>
              </a:solidFill>
              <a:latin typeface="+mn-lt"/>
              <a:ea typeface="+mn-ea"/>
              <a:cs typeface="+mn-cs"/>
              <a:sym typeface="+mn-lt"/>
            </a:endParaRPr>
          </a:p>
        </p:txBody>
      </p:sp>
    </p:spTree>
    <p:extLst>
      <p:ext uri="{BB962C8B-B14F-4D97-AF65-F5344CB8AC3E}">
        <p14:creationId xmlns:p14="http://schemas.microsoft.com/office/powerpoint/2010/main" val="3835812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652817609"/>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101386"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7" name="JS SlideHeader"/>
          <p:cNvSpPr txBox="1"/>
          <p:nvPr userDrawn="1"/>
        </p:nvSpPr>
        <p:spPr bwMode="white">
          <a:xfrm>
            <a:off x="8375904" y="4738605"/>
            <a:ext cx="285750" cy="184666"/>
          </a:xfrm>
          <a:prstGeom prst="rect">
            <a:avLst/>
          </a:prstGeom>
          <a:noFill/>
        </p:spPr>
        <p:txBody>
          <a:bodyPr wrap="square" lIns="0" tIns="0" rIns="0" bIns="0" rtlCol="0" anchor="b">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1200" b="1" i="0" u="none" kern="1200" smtClean="0">
                <a:solidFill>
                  <a:srgbClr val="FF0000"/>
                </a:solidFill>
                <a:latin typeface="Arial" panose="020B0604020202020204" pitchFamily="34" charset="0"/>
                <a:ea typeface="+mn-ea"/>
                <a:cs typeface="+mn-cs"/>
                <a:sym typeface="+mn-lt"/>
              </a:rPr>
              <a:pPr marL="0" marR="0" indent="0" algn="ctr" defTabSz="685783" rtl="0" eaLnBrk="1" fontAlgn="auto" latinLnBrk="0" hangingPunct="1">
                <a:lnSpc>
                  <a:spcPct val="100000"/>
                </a:lnSpc>
                <a:spcBef>
                  <a:spcPts val="0"/>
                </a:spcBef>
                <a:spcAft>
                  <a:spcPts val="0"/>
                </a:spcAft>
                <a:buClrTx/>
                <a:buSzTx/>
                <a:buFontTx/>
                <a:buNone/>
                <a:tabLst/>
                <a:defRPr/>
              </a:pPr>
              <a:t>‹#›</a:t>
            </a:fld>
            <a:endParaRPr lang="en-US" sz="1200" b="1" i="0" u="none" kern="1200">
              <a:solidFill>
                <a:srgbClr val="FF0000"/>
              </a:solidFill>
              <a:latin typeface="Arial" panose="020B0604020202020204" pitchFamily="34" charset="0"/>
              <a:ea typeface="+mn-ea"/>
              <a:cs typeface="+mn-cs"/>
              <a:sym typeface="+mn-lt"/>
            </a:endParaRPr>
          </a:p>
        </p:txBody>
      </p:sp>
      <p:sp>
        <p:nvSpPr>
          <p:cNvPr id="9" name="Copyright" hidden="1"/>
          <p:cNvSpPr txBox="1"/>
          <p:nvPr userDrawn="1"/>
        </p:nvSpPr>
        <p:spPr>
          <a:xfrm rot="16200000">
            <a:off x="7113395" y="2944632"/>
            <a:ext cx="3854047"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solidFill>
                <a:latin typeface="+mn-lt"/>
                <a:ea typeface="+mn-ea"/>
                <a:cs typeface="+mn-cs"/>
                <a:sym typeface="+mn-lt"/>
              </a:rPr>
              <a:t>Copyright © 2020 by Boston Consulting Group. All rights reserved.</a:t>
            </a:r>
          </a:p>
        </p:txBody>
      </p:sp>
      <p:sp>
        <p:nvSpPr>
          <p:cNvPr id="10" name="Title 1"/>
          <p:cNvSpPr txBox="1">
            <a:spLocks/>
          </p:cNvSpPr>
          <p:nvPr userDrawn="1"/>
        </p:nvSpPr>
        <p:spPr>
          <a:xfrm>
            <a:off x="472502" y="467532"/>
            <a:ext cx="5392499" cy="346249"/>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500">
                <a:solidFill>
                  <a:schemeClr val="bg1"/>
                </a:solidFill>
                <a:latin typeface="+mn-lt"/>
                <a:ea typeface="+mn-ea"/>
                <a:cs typeface="+mn-cs"/>
                <a:sym typeface="+mn-lt"/>
              </a:rPr>
              <a:t>Agenda</a:t>
            </a:r>
          </a:p>
        </p:txBody>
      </p:sp>
      <p:cxnSp>
        <p:nvCxnSpPr>
          <p:cNvPr id="13" name="Straight Connector 12"/>
          <p:cNvCxnSpPr/>
          <p:nvPr userDrawn="1"/>
        </p:nvCxnSpPr>
        <p:spPr bwMode="white">
          <a:xfrm>
            <a:off x="464174" y="905338"/>
            <a:ext cx="8682228"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96040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flip="none" rotWithShape="1">
          <a:gsLst>
            <a:gs pos="100000">
              <a:srgbClr val="002D3F"/>
            </a:gs>
            <a:gs pos="0">
              <a:srgbClr val="0042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3193284691"/>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102410"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2753304" y="2"/>
            <a:ext cx="312713" cy="5148263"/>
          </a:xfrm>
          <a:prstGeom prst="rect">
            <a:avLst/>
          </a:prstGeom>
        </p:spPr>
      </p:pic>
      <p:sp>
        <p:nvSpPr>
          <p:cNvPr id="13" name="Rectangle 12"/>
          <p:cNvSpPr/>
          <p:nvPr userDrawn="1"/>
        </p:nvSpPr>
        <p:spPr bwMode="white">
          <a:xfrm>
            <a:off x="3060573" y="-982"/>
            <a:ext cx="6083428" cy="514924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a:solidFill>
                <a:schemeClr val="bg1"/>
              </a:solidFill>
              <a:latin typeface="+mn-lt"/>
              <a:ea typeface="+mn-ea"/>
              <a:cs typeface="+mn-cs"/>
              <a:sym typeface="+mn-lt"/>
            </a:endParaRPr>
          </a:p>
        </p:txBody>
      </p:sp>
      <p:sp>
        <p:nvSpPr>
          <p:cNvPr id="16"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15" name="TextBox 14"/>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mn-lt"/>
            </a:endParaRPr>
          </a:p>
        </p:txBody>
      </p:sp>
      <p:sp>
        <p:nvSpPr>
          <p:cNvPr id="17" name="TextBox 16"/>
          <p:cNvSpPr txBox="1"/>
          <p:nvPr userDrawn="1"/>
        </p:nvSpPr>
        <p:spPr>
          <a:xfrm>
            <a:off x="472503" y="2408016"/>
            <a:ext cx="1160357" cy="332399"/>
          </a:xfrm>
          <a:prstGeom prst="rect">
            <a:avLst/>
          </a:prstGeom>
          <a:noFill/>
        </p:spPr>
        <p:txBody>
          <a:bodyPr wrap="square" lIns="0" tIns="0" rIns="0" bIns="0" rtlCol="0" anchor="t">
            <a:spAutoFit/>
          </a:bodyPr>
          <a:lstStyle/>
          <a:p>
            <a:pPr>
              <a:lnSpc>
                <a:spcPct val="90000"/>
              </a:lnSpc>
              <a:spcAft>
                <a:spcPts val="450"/>
              </a:spcAft>
            </a:pPr>
            <a:r>
              <a:rPr lang="en-US" sz="2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143563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055596550"/>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103434"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5"/>
                        <a:ext cx="1190" cy="1191"/>
                      </a:xfrm>
                      <a:prstGeom prst="rect">
                        <a:avLst/>
                      </a:prstGeom>
                    </p:spPr>
                  </p:pic>
                </p:oleObj>
              </mc:Fallback>
            </mc:AlternateContent>
          </a:graphicData>
        </a:graphic>
      </p:graphicFrame>
      <p:sp>
        <p:nvSpPr>
          <p:cNvPr id="5" name="JS SlideHeader" hidden="1"/>
          <p:cNvSpPr txBox="1"/>
          <p:nvPr userDrawn="1"/>
        </p:nvSpPr>
        <p:spPr>
          <a:xfrm rot="16200000">
            <a:off x="7113395" y="2814789"/>
            <a:ext cx="3854047" cy="332399"/>
          </a:xfrm>
          <a:prstGeom prst="rect">
            <a:avLst/>
          </a:prstGeom>
          <a:noFill/>
        </p:spPr>
        <p:txBody>
          <a:bodyPr wrap="square" lIns="0" tIns="0" rIns="0" bIns="0" rtlCol="0" anchor="t">
            <a:spAutoFit/>
          </a:bodyPr>
          <a:lstStyle/>
          <a:p>
            <a:pPr algn="ctr">
              <a:lnSpc>
                <a:spcPct val="90000"/>
              </a:lnSpc>
              <a:spcAft>
                <a:spcPts val="450"/>
              </a:spcAft>
            </a:pPr>
            <a:r>
              <a:rPr lang="en-US" sz="1200" b="1" i="0" u="none">
                <a:solidFill>
                  <a:srgbClr val="FF0000"/>
                </a:solidFill>
                <a:latin typeface="Arial" panose="020B0604020202020204" pitchFamily="34" charset="0"/>
                <a:ea typeface="+mn-ea"/>
                <a:cs typeface="+mn-cs"/>
                <a:sym typeface="+mn-lt"/>
              </a:rPr>
              <a:t>Copyright © 2020 by Boston Consulting Group. All rights reserved.</a:t>
            </a:r>
          </a:p>
        </p:txBody>
      </p:sp>
      <p:sp>
        <p:nvSpPr>
          <p:cNvPr id="8" name="Rectangle 7"/>
          <p:cNvSpPr/>
          <p:nvPr userDrawn="1"/>
        </p:nvSpPr>
        <p:spPr bwMode="invGray">
          <a:xfrm>
            <a:off x="1041111" y="3521648"/>
            <a:ext cx="697003" cy="747597"/>
          </a:xfrm>
          <a:prstGeom prst="rect">
            <a:avLst/>
          </a:prstGeom>
          <a:noFill/>
          <a:ln w="9525">
            <a:solidFill>
              <a:srgbClr val="002D3F"/>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500">
              <a:solidFill>
                <a:prstClr val="white"/>
              </a:solidFill>
              <a:latin typeface="+mn-lt"/>
              <a:ea typeface="+mn-ea"/>
              <a:cs typeface="+mn-cs"/>
              <a:sym typeface="+mn-lt"/>
            </a:endParaRPr>
          </a:p>
        </p:txBody>
      </p:sp>
      <p:sp>
        <p:nvSpPr>
          <p:cNvPr id="10" name="Rectangle 9"/>
          <p:cNvSpPr/>
          <p:nvPr userDrawn="1">
            <p:custDataLst>
              <p:tags r:id="rId3"/>
            </p:custDataLst>
          </p:nvPr>
        </p:nvSpPr>
        <p:spPr>
          <a:xfrm>
            <a:off x="1882112" y="3521648"/>
            <a:ext cx="1177614" cy="1102152"/>
          </a:xfrm>
          <a:prstGeom prst="rect">
            <a:avLst/>
          </a:prstGeom>
          <a:noFill/>
          <a:ln w="9525" cmpd="sng">
            <a:solidFill>
              <a:srgbClr val="002D3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5000" rIns="137160" bIns="137160" numCol="1" spcCol="0" rtlCol="0" fromWordArt="0" anchor="t" anchorCtr="0" forceAA="0" compatLnSpc="1">
            <a:prstTxWarp prst="textNoShape">
              <a:avLst/>
            </a:prstTxWarp>
            <a:noAutofit/>
          </a:bodyPr>
          <a:lstStyle/>
          <a:p>
            <a:pPr>
              <a:lnSpc>
                <a:spcPct val="95000"/>
              </a:lnSpc>
            </a:pPr>
            <a:endParaRPr lang="en-US" sz="900">
              <a:solidFill>
                <a:srgbClr val="FFFFFF"/>
              </a:solidFill>
              <a:latin typeface="+mn-lt"/>
              <a:ea typeface="+mn-ea"/>
              <a:cs typeface="+mn-cs"/>
              <a:sym typeface="+mn-lt"/>
            </a:endParaRPr>
          </a:p>
        </p:txBody>
      </p:sp>
      <p:sp>
        <p:nvSpPr>
          <p:cNvPr id="11" name="TextBox 10"/>
          <p:cNvSpPr txBox="1"/>
          <p:nvPr userDrawn="1"/>
        </p:nvSpPr>
        <p:spPr>
          <a:xfrm>
            <a:off x="472500" y="681028"/>
            <a:ext cx="2586600" cy="2622182"/>
          </a:xfrm>
          <a:prstGeom prst="rect">
            <a:avLst/>
          </a:prstGeom>
          <a:noFill/>
          <a:ln>
            <a:solidFill>
              <a:srgbClr val="002D3F"/>
            </a:solidFill>
          </a:ln>
        </p:spPr>
        <p:txBody>
          <a:bodyPr wrap="square" lIns="459000" tIns="351000" rIns="0" bIns="0" rtlCol="0" anchor="t">
            <a:noAutofit/>
          </a:bodyPr>
          <a:lstStyle/>
          <a:p>
            <a:pPr>
              <a:lnSpc>
                <a:spcPct val="90000"/>
              </a:lnSpc>
              <a:spcAft>
                <a:spcPts val="450"/>
              </a:spcAft>
            </a:pPr>
            <a:endParaRPr lang="en-US" sz="4050">
              <a:solidFill>
                <a:schemeClr val="accent4"/>
              </a:solidFill>
              <a:latin typeface="+mn-lt"/>
              <a:ea typeface="+mn-ea"/>
              <a:cs typeface="+mn-cs"/>
              <a:sym typeface="+mn-lt"/>
            </a:endParaRPr>
          </a:p>
        </p:txBody>
      </p:sp>
      <p:sp>
        <p:nvSpPr>
          <p:cNvPr id="9" name="TextBox 1"/>
          <p:cNvSpPr txBox="1"/>
          <p:nvPr userDrawn="1"/>
        </p:nvSpPr>
        <p:spPr>
          <a:xfrm>
            <a:off x="877052" y="837337"/>
            <a:ext cx="1776961" cy="684418"/>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4000">
                <a:solidFill>
                  <a:srgbClr val="002D3F"/>
                </a:solidFill>
                <a:latin typeface="+mn-lt"/>
                <a:ea typeface="+mn-ea"/>
                <a:cs typeface="+mn-cs"/>
                <a:sym typeface="+mn-lt"/>
              </a:rPr>
              <a:t>Agenda</a:t>
            </a:r>
          </a:p>
        </p:txBody>
      </p:sp>
    </p:spTree>
    <p:extLst>
      <p:ext uri="{BB962C8B-B14F-4D97-AF65-F5344CB8AC3E}">
        <p14:creationId xmlns:p14="http://schemas.microsoft.com/office/powerpoint/2010/main" val="42933356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vmlDrawing" Target="../drawings/vmlDrawing1.vml"/><Relationship Id="rId7"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oleObject" Target="../embeddings/oleObject1.bin"/><Relationship Id="rId5" Type="http://schemas.openxmlformats.org/officeDocument/2006/relationships/image" Target="../media/image2.jpeg"/><Relationship Id="rId4" Type="http://schemas.openxmlformats.org/officeDocument/2006/relationships/tags" Target="../tags/tag2.xml"/></Relationships>
</file>

<file path=ppt/slideMasters/_rels/slideMaster10.xml.rels><?xml version="1.0" encoding="UTF-8" standalone="yes"?>
<Relationships xmlns="http://schemas.openxmlformats.org/package/2006/relationships"><Relationship Id="rId3" Type="http://schemas.openxmlformats.org/officeDocument/2006/relationships/vmlDrawing" Target="../drawings/vmlDrawing155.vml"/><Relationship Id="rId7" Type="http://schemas.openxmlformats.org/officeDocument/2006/relationships/image" Target="../media/image1.emf"/><Relationship Id="rId2" Type="http://schemas.openxmlformats.org/officeDocument/2006/relationships/theme" Target="../theme/theme10.xml"/><Relationship Id="rId1" Type="http://schemas.openxmlformats.org/officeDocument/2006/relationships/slideLayout" Target="../slideLayouts/slideLayout154.xml"/><Relationship Id="rId6" Type="http://schemas.openxmlformats.org/officeDocument/2006/relationships/oleObject" Target="../embeddings/oleObject155.bin"/><Relationship Id="rId5" Type="http://schemas.openxmlformats.org/officeDocument/2006/relationships/image" Target="../media/image16.jpeg"/><Relationship Id="rId4" Type="http://schemas.openxmlformats.org/officeDocument/2006/relationships/tags" Target="../tags/tag25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theme" Target="../theme/theme11.xml"/><Relationship Id="rId1" Type="http://schemas.openxmlformats.org/officeDocument/2006/relationships/slideLayout" Target="../slideLayouts/slideLayout155.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theme" Target="../theme/theme12.xml"/><Relationship Id="rId1" Type="http://schemas.openxmlformats.org/officeDocument/2006/relationships/slideLayout" Target="../slideLayouts/slideLayout156.xml"/></Relationships>
</file>

<file path=ppt/slideMasters/_rels/slideMaster13.xml.rels><?xml version="1.0" encoding="UTF-8" standalone="yes"?>
<Relationships xmlns="http://schemas.openxmlformats.org/package/2006/relationships"><Relationship Id="rId26" Type="http://schemas.openxmlformats.org/officeDocument/2006/relationships/slideLayout" Target="../slideLayouts/slideLayout182.xml"/><Relationship Id="rId21" Type="http://schemas.openxmlformats.org/officeDocument/2006/relationships/slideLayout" Target="../slideLayouts/slideLayout177.xml"/><Relationship Id="rId34" Type="http://schemas.openxmlformats.org/officeDocument/2006/relationships/slideLayout" Target="../slideLayouts/slideLayout190.xml"/><Relationship Id="rId42" Type="http://schemas.openxmlformats.org/officeDocument/2006/relationships/slideLayout" Target="../slideLayouts/slideLayout198.xml"/><Relationship Id="rId47" Type="http://schemas.openxmlformats.org/officeDocument/2006/relationships/slideLayout" Target="../slideLayouts/slideLayout203.xml"/><Relationship Id="rId50" Type="http://schemas.openxmlformats.org/officeDocument/2006/relationships/slideLayout" Target="../slideLayouts/slideLayout206.xml"/><Relationship Id="rId55" Type="http://schemas.openxmlformats.org/officeDocument/2006/relationships/slideLayout" Target="../slideLayouts/slideLayout211.xml"/><Relationship Id="rId63" Type="http://schemas.openxmlformats.org/officeDocument/2006/relationships/tags" Target="../tags/tag252.xml"/><Relationship Id="rId7" Type="http://schemas.openxmlformats.org/officeDocument/2006/relationships/slideLayout" Target="../slideLayouts/slideLayout163.xml"/><Relationship Id="rId2" Type="http://schemas.openxmlformats.org/officeDocument/2006/relationships/slideLayout" Target="../slideLayouts/slideLayout158.xml"/><Relationship Id="rId16" Type="http://schemas.openxmlformats.org/officeDocument/2006/relationships/slideLayout" Target="../slideLayouts/slideLayout172.xml"/><Relationship Id="rId29" Type="http://schemas.openxmlformats.org/officeDocument/2006/relationships/slideLayout" Target="../slideLayouts/slideLayout185.xml"/><Relationship Id="rId11" Type="http://schemas.openxmlformats.org/officeDocument/2006/relationships/slideLayout" Target="../slideLayouts/slideLayout167.xml"/><Relationship Id="rId24" Type="http://schemas.openxmlformats.org/officeDocument/2006/relationships/slideLayout" Target="../slideLayouts/slideLayout180.xml"/><Relationship Id="rId32" Type="http://schemas.openxmlformats.org/officeDocument/2006/relationships/slideLayout" Target="../slideLayouts/slideLayout188.xml"/><Relationship Id="rId37" Type="http://schemas.openxmlformats.org/officeDocument/2006/relationships/slideLayout" Target="../slideLayouts/slideLayout193.xml"/><Relationship Id="rId40" Type="http://schemas.openxmlformats.org/officeDocument/2006/relationships/slideLayout" Target="../slideLayouts/slideLayout196.xml"/><Relationship Id="rId45" Type="http://schemas.openxmlformats.org/officeDocument/2006/relationships/slideLayout" Target="../slideLayouts/slideLayout201.xml"/><Relationship Id="rId53" Type="http://schemas.openxmlformats.org/officeDocument/2006/relationships/slideLayout" Target="../slideLayouts/slideLayout209.xml"/><Relationship Id="rId58" Type="http://schemas.openxmlformats.org/officeDocument/2006/relationships/slideLayout" Target="../slideLayouts/slideLayout214.xml"/><Relationship Id="rId5" Type="http://schemas.openxmlformats.org/officeDocument/2006/relationships/slideLayout" Target="../slideLayouts/slideLayout161.xml"/><Relationship Id="rId61" Type="http://schemas.openxmlformats.org/officeDocument/2006/relationships/vmlDrawing" Target="../drawings/vmlDrawing156.vml"/><Relationship Id="rId19" Type="http://schemas.openxmlformats.org/officeDocument/2006/relationships/slideLayout" Target="../slideLayouts/slideLayout175.xml"/><Relationship Id="rId14" Type="http://schemas.openxmlformats.org/officeDocument/2006/relationships/slideLayout" Target="../slideLayouts/slideLayout170.xml"/><Relationship Id="rId22" Type="http://schemas.openxmlformats.org/officeDocument/2006/relationships/slideLayout" Target="../slideLayouts/slideLayout178.xml"/><Relationship Id="rId27" Type="http://schemas.openxmlformats.org/officeDocument/2006/relationships/slideLayout" Target="../slideLayouts/slideLayout183.xml"/><Relationship Id="rId30" Type="http://schemas.openxmlformats.org/officeDocument/2006/relationships/slideLayout" Target="../slideLayouts/slideLayout186.xml"/><Relationship Id="rId35" Type="http://schemas.openxmlformats.org/officeDocument/2006/relationships/slideLayout" Target="../slideLayouts/slideLayout191.xml"/><Relationship Id="rId43" Type="http://schemas.openxmlformats.org/officeDocument/2006/relationships/slideLayout" Target="../slideLayouts/slideLayout199.xml"/><Relationship Id="rId48" Type="http://schemas.openxmlformats.org/officeDocument/2006/relationships/slideLayout" Target="../slideLayouts/slideLayout204.xml"/><Relationship Id="rId56" Type="http://schemas.openxmlformats.org/officeDocument/2006/relationships/slideLayout" Target="../slideLayouts/slideLayout212.xml"/><Relationship Id="rId64" Type="http://schemas.openxmlformats.org/officeDocument/2006/relationships/oleObject" Target="../embeddings/oleObject156.bin"/><Relationship Id="rId8" Type="http://schemas.openxmlformats.org/officeDocument/2006/relationships/slideLayout" Target="../slideLayouts/slideLayout164.xml"/><Relationship Id="rId51" Type="http://schemas.openxmlformats.org/officeDocument/2006/relationships/slideLayout" Target="../slideLayouts/slideLayout207.xml"/><Relationship Id="rId3" Type="http://schemas.openxmlformats.org/officeDocument/2006/relationships/slideLayout" Target="../slideLayouts/slideLayout159.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25" Type="http://schemas.openxmlformats.org/officeDocument/2006/relationships/slideLayout" Target="../slideLayouts/slideLayout181.xml"/><Relationship Id="rId33" Type="http://schemas.openxmlformats.org/officeDocument/2006/relationships/slideLayout" Target="../slideLayouts/slideLayout189.xml"/><Relationship Id="rId38" Type="http://schemas.openxmlformats.org/officeDocument/2006/relationships/slideLayout" Target="../slideLayouts/slideLayout194.xml"/><Relationship Id="rId46" Type="http://schemas.openxmlformats.org/officeDocument/2006/relationships/slideLayout" Target="../slideLayouts/slideLayout202.xml"/><Relationship Id="rId59" Type="http://schemas.openxmlformats.org/officeDocument/2006/relationships/slideLayout" Target="../slideLayouts/slideLayout215.xml"/><Relationship Id="rId20" Type="http://schemas.openxmlformats.org/officeDocument/2006/relationships/slideLayout" Target="../slideLayouts/slideLayout176.xml"/><Relationship Id="rId41" Type="http://schemas.openxmlformats.org/officeDocument/2006/relationships/slideLayout" Target="../slideLayouts/slideLayout197.xml"/><Relationship Id="rId54" Type="http://schemas.openxmlformats.org/officeDocument/2006/relationships/slideLayout" Target="../slideLayouts/slideLayout210.xml"/><Relationship Id="rId62" Type="http://schemas.openxmlformats.org/officeDocument/2006/relationships/tags" Target="../tags/tag251.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5" Type="http://schemas.openxmlformats.org/officeDocument/2006/relationships/slideLayout" Target="../slideLayouts/slideLayout171.xml"/><Relationship Id="rId23" Type="http://schemas.openxmlformats.org/officeDocument/2006/relationships/slideLayout" Target="../slideLayouts/slideLayout179.xml"/><Relationship Id="rId28" Type="http://schemas.openxmlformats.org/officeDocument/2006/relationships/slideLayout" Target="../slideLayouts/slideLayout184.xml"/><Relationship Id="rId36" Type="http://schemas.openxmlformats.org/officeDocument/2006/relationships/slideLayout" Target="../slideLayouts/slideLayout192.xml"/><Relationship Id="rId49" Type="http://schemas.openxmlformats.org/officeDocument/2006/relationships/slideLayout" Target="../slideLayouts/slideLayout205.xml"/><Relationship Id="rId57" Type="http://schemas.openxmlformats.org/officeDocument/2006/relationships/slideLayout" Target="../slideLayouts/slideLayout213.xml"/><Relationship Id="rId10" Type="http://schemas.openxmlformats.org/officeDocument/2006/relationships/slideLayout" Target="../slideLayouts/slideLayout166.xml"/><Relationship Id="rId31" Type="http://schemas.openxmlformats.org/officeDocument/2006/relationships/slideLayout" Target="../slideLayouts/slideLayout187.xml"/><Relationship Id="rId44" Type="http://schemas.openxmlformats.org/officeDocument/2006/relationships/slideLayout" Target="../slideLayouts/slideLayout200.xml"/><Relationship Id="rId52" Type="http://schemas.openxmlformats.org/officeDocument/2006/relationships/slideLayout" Target="../slideLayouts/slideLayout208.xml"/><Relationship Id="rId60" Type="http://schemas.openxmlformats.org/officeDocument/2006/relationships/theme" Target="../theme/theme13.xml"/><Relationship Id="rId65" Type="http://schemas.openxmlformats.org/officeDocument/2006/relationships/image" Target="../media/image4.emf"/><Relationship Id="rId4" Type="http://schemas.openxmlformats.org/officeDocument/2006/relationships/slideLayout" Target="../slideLayouts/slideLayout160.xml"/><Relationship Id="rId9" Type="http://schemas.openxmlformats.org/officeDocument/2006/relationships/slideLayout" Target="../slideLayouts/slideLayout165.xml"/><Relationship Id="rId13" Type="http://schemas.openxmlformats.org/officeDocument/2006/relationships/slideLayout" Target="../slideLayouts/slideLayout169.xml"/><Relationship Id="rId18" Type="http://schemas.openxmlformats.org/officeDocument/2006/relationships/slideLayout" Target="../slideLayouts/slideLayout174.xml"/><Relationship Id="rId39" Type="http://schemas.openxmlformats.org/officeDocument/2006/relationships/slideLayout" Target="../slideLayouts/slideLayout195.xml"/></Relationships>
</file>

<file path=ppt/slideMasters/_rels/slideMaster14.xml.rels><?xml version="1.0" encoding="UTF-8" standalone="yes"?>
<Relationships xmlns="http://schemas.openxmlformats.org/package/2006/relationships"><Relationship Id="rId26" Type="http://schemas.openxmlformats.org/officeDocument/2006/relationships/slideLayout" Target="../slideLayouts/slideLayout241.xml"/><Relationship Id="rId21" Type="http://schemas.openxmlformats.org/officeDocument/2006/relationships/slideLayout" Target="../slideLayouts/slideLayout236.xml"/><Relationship Id="rId34" Type="http://schemas.openxmlformats.org/officeDocument/2006/relationships/slideLayout" Target="../slideLayouts/slideLayout249.xml"/><Relationship Id="rId42" Type="http://schemas.openxmlformats.org/officeDocument/2006/relationships/slideLayout" Target="../slideLayouts/slideLayout257.xml"/><Relationship Id="rId47" Type="http://schemas.openxmlformats.org/officeDocument/2006/relationships/slideLayout" Target="../slideLayouts/slideLayout262.xml"/><Relationship Id="rId50" Type="http://schemas.openxmlformats.org/officeDocument/2006/relationships/slideLayout" Target="../slideLayouts/slideLayout265.xml"/><Relationship Id="rId55" Type="http://schemas.openxmlformats.org/officeDocument/2006/relationships/slideLayout" Target="../slideLayouts/slideLayout270.xml"/><Relationship Id="rId63" Type="http://schemas.openxmlformats.org/officeDocument/2006/relationships/tags" Target="../tags/tag352.xml"/><Relationship Id="rId7" Type="http://schemas.openxmlformats.org/officeDocument/2006/relationships/slideLayout" Target="../slideLayouts/slideLayout222.xml"/><Relationship Id="rId2" Type="http://schemas.openxmlformats.org/officeDocument/2006/relationships/slideLayout" Target="../slideLayouts/slideLayout217.xml"/><Relationship Id="rId16" Type="http://schemas.openxmlformats.org/officeDocument/2006/relationships/slideLayout" Target="../slideLayouts/slideLayout231.xml"/><Relationship Id="rId29" Type="http://schemas.openxmlformats.org/officeDocument/2006/relationships/slideLayout" Target="../slideLayouts/slideLayout244.xml"/><Relationship Id="rId11" Type="http://schemas.openxmlformats.org/officeDocument/2006/relationships/slideLayout" Target="../slideLayouts/slideLayout226.xml"/><Relationship Id="rId24" Type="http://schemas.openxmlformats.org/officeDocument/2006/relationships/slideLayout" Target="../slideLayouts/slideLayout239.xml"/><Relationship Id="rId32" Type="http://schemas.openxmlformats.org/officeDocument/2006/relationships/slideLayout" Target="../slideLayouts/slideLayout247.xml"/><Relationship Id="rId37" Type="http://schemas.openxmlformats.org/officeDocument/2006/relationships/slideLayout" Target="../slideLayouts/slideLayout252.xml"/><Relationship Id="rId40" Type="http://schemas.openxmlformats.org/officeDocument/2006/relationships/slideLayout" Target="../slideLayouts/slideLayout255.xml"/><Relationship Id="rId45" Type="http://schemas.openxmlformats.org/officeDocument/2006/relationships/slideLayout" Target="../slideLayouts/slideLayout260.xml"/><Relationship Id="rId53" Type="http://schemas.openxmlformats.org/officeDocument/2006/relationships/slideLayout" Target="../slideLayouts/slideLayout268.xml"/><Relationship Id="rId58" Type="http://schemas.openxmlformats.org/officeDocument/2006/relationships/slideLayout" Target="../slideLayouts/slideLayout273.xml"/><Relationship Id="rId5" Type="http://schemas.openxmlformats.org/officeDocument/2006/relationships/slideLayout" Target="../slideLayouts/slideLayout220.xml"/><Relationship Id="rId61" Type="http://schemas.openxmlformats.org/officeDocument/2006/relationships/vmlDrawing" Target="../drawings/vmlDrawing216.vml"/><Relationship Id="rId19" Type="http://schemas.openxmlformats.org/officeDocument/2006/relationships/slideLayout" Target="../slideLayouts/slideLayout234.xml"/><Relationship Id="rId14" Type="http://schemas.openxmlformats.org/officeDocument/2006/relationships/slideLayout" Target="../slideLayouts/slideLayout229.xml"/><Relationship Id="rId22" Type="http://schemas.openxmlformats.org/officeDocument/2006/relationships/slideLayout" Target="../slideLayouts/slideLayout237.xml"/><Relationship Id="rId27" Type="http://schemas.openxmlformats.org/officeDocument/2006/relationships/slideLayout" Target="../slideLayouts/slideLayout242.xml"/><Relationship Id="rId30" Type="http://schemas.openxmlformats.org/officeDocument/2006/relationships/slideLayout" Target="../slideLayouts/slideLayout245.xml"/><Relationship Id="rId35" Type="http://schemas.openxmlformats.org/officeDocument/2006/relationships/slideLayout" Target="../slideLayouts/slideLayout250.xml"/><Relationship Id="rId43" Type="http://schemas.openxmlformats.org/officeDocument/2006/relationships/slideLayout" Target="../slideLayouts/slideLayout258.xml"/><Relationship Id="rId48" Type="http://schemas.openxmlformats.org/officeDocument/2006/relationships/slideLayout" Target="../slideLayouts/slideLayout263.xml"/><Relationship Id="rId56" Type="http://schemas.openxmlformats.org/officeDocument/2006/relationships/slideLayout" Target="../slideLayouts/slideLayout271.xml"/><Relationship Id="rId64" Type="http://schemas.openxmlformats.org/officeDocument/2006/relationships/oleObject" Target="../embeddings/oleObject156.bin"/><Relationship Id="rId8" Type="http://schemas.openxmlformats.org/officeDocument/2006/relationships/slideLayout" Target="../slideLayouts/slideLayout223.xml"/><Relationship Id="rId51" Type="http://schemas.openxmlformats.org/officeDocument/2006/relationships/slideLayout" Target="../slideLayouts/slideLayout266.xml"/><Relationship Id="rId3" Type="http://schemas.openxmlformats.org/officeDocument/2006/relationships/slideLayout" Target="../slideLayouts/slideLayout218.xml"/><Relationship Id="rId12" Type="http://schemas.openxmlformats.org/officeDocument/2006/relationships/slideLayout" Target="../slideLayouts/slideLayout227.xml"/><Relationship Id="rId17" Type="http://schemas.openxmlformats.org/officeDocument/2006/relationships/slideLayout" Target="../slideLayouts/slideLayout232.xml"/><Relationship Id="rId25" Type="http://schemas.openxmlformats.org/officeDocument/2006/relationships/slideLayout" Target="../slideLayouts/slideLayout240.xml"/><Relationship Id="rId33" Type="http://schemas.openxmlformats.org/officeDocument/2006/relationships/slideLayout" Target="../slideLayouts/slideLayout248.xml"/><Relationship Id="rId38" Type="http://schemas.openxmlformats.org/officeDocument/2006/relationships/slideLayout" Target="../slideLayouts/slideLayout253.xml"/><Relationship Id="rId46" Type="http://schemas.openxmlformats.org/officeDocument/2006/relationships/slideLayout" Target="../slideLayouts/slideLayout261.xml"/><Relationship Id="rId59" Type="http://schemas.openxmlformats.org/officeDocument/2006/relationships/slideLayout" Target="../slideLayouts/slideLayout274.xml"/><Relationship Id="rId20" Type="http://schemas.openxmlformats.org/officeDocument/2006/relationships/slideLayout" Target="../slideLayouts/slideLayout235.xml"/><Relationship Id="rId41" Type="http://schemas.openxmlformats.org/officeDocument/2006/relationships/slideLayout" Target="../slideLayouts/slideLayout256.xml"/><Relationship Id="rId54" Type="http://schemas.openxmlformats.org/officeDocument/2006/relationships/slideLayout" Target="../slideLayouts/slideLayout269.xml"/><Relationship Id="rId62" Type="http://schemas.openxmlformats.org/officeDocument/2006/relationships/tags" Target="../tags/tag351.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5" Type="http://schemas.openxmlformats.org/officeDocument/2006/relationships/slideLayout" Target="../slideLayouts/slideLayout230.xml"/><Relationship Id="rId23" Type="http://schemas.openxmlformats.org/officeDocument/2006/relationships/slideLayout" Target="../slideLayouts/slideLayout238.xml"/><Relationship Id="rId28" Type="http://schemas.openxmlformats.org/officeDocument/2006/relationships/slideLayout" Target="../slideLayouts/slideLayout243.xml"/><Relationship Id="rId36" Type="http://schemas.openxmlformats.org/officeDocument/2006/relationships/slideLayout" Target="../slideLayouts/slideLayout251.xml"/><Relationship Id="rId49" Type="http://schemas.openxmlformats.org/officeDocument/2006/relationships/slideLayout" Target="../slideLayouts/slideLayout264.xml"/><Relationship Id="rId57" Type="http://schemas.openxmlformats.org/officeDocument/2006/relationships/slideLayout" Target="../slideLayouts/slideLayout272.xml"/><Relationship Id="rId10" Type="http://schemas.openxmlformats.org/officeDocument/2006/relationships/slideLayout" Target="../slideLayouts/slideLayout225.xml"/><Relationship Id="rId31" Type="http://schemas.openxmlformats.org/officeDocument/2006/relationships/slideLayout" Target="../slideLayouts/slideLayout246.xml"/><Relationship Id="rId44" Type="http://schemas.openxmlformats.org/officeDocument/2006/relationships/slideLayout" Target="../slideLayouts/slideLayout259.xml"/><Relationship Id="rId52" Type="http://schemas.openxmlformats.org/officeDocument/2006/relationships/slideLayout" Target="../slideLayouts/slideLayout267.xml"/><Relationship Id="rId60" Type="http://schemas.openxmlformats.org/officeDocument/2006/relationships/theme" Target="../theme/theme14.xml"/><Relationship Id="rId65" Type="http://schemas.openxmlformats.org/officeDocument/2006/relationships/image" Target="../media/image4.emf"/><Relationship Id="rId4" Type="http://schemas.openxmlformats.org/officeDocument/2006/relationships/slideLayout" Target="../slideLayouts/slideLayout219.xml"/><Relationship Id="rId9" Type="http://schemas.openxmlformats.org/officeDocument/2006/relationships/slideLayout" Target="../slideLayouts/slideLayout224.xml"/><Relationship Id="rId13" Type="http://schemas.openxmlformats.org/officeDocument/2006/relationships/slideLayout" Target="../slideLayouts/slideLayout228.xml"/><Relationship Id="rId18" Type="http://schemas.openxmlformats.org/officeDocument/2006/relationships/slideLayout" Target="../slideLayouts/slideLayout233.xml"/><Relationship Id="rId39" Type="http://schemas.openxmlformats.org/officeDocument/2006/relationships/slideLayout" Target="../slideLayouts/slideLayout254.xml"/></Relationships>
</file>

<file path=ppt/slideMasters/_rels/slideMaster15.xml.rels><?xml version="1.0" encoding="UTF-8" standalone="yes"?>
<Relationships xmlns="http://schemas.openxmlformats.org/package/2006/relationships"><Relationship Id="rId26" Type="http://schemas.openxmlformats.org/officeDocument/2006/relationships/slideLayout" Target="../slideLayouts/slideLayout300.xml"/><Relationship Id="rId21" Type="http://schemas.openxmlformats.org/officeDocument/2006/relationships/slideLayout" Target="../slideLayouts/slideLayout295.xml"/><Relationship Id="rId34" Type="http://schemas.openxmlformats.org/officeDocument/2006/relationships/slideLayout" Target="../slideLayouts/slideLayout308.xml"/><Relationship Id="rId42" Type="http://schemas.openxmlformats.org/officeDocument/2006/relationships/slideLayout" Target="../slideLayouts/slideLayout316.xml"/><Relationship Id="rId47" Type="http://schemas.openxmlformats.org/officeDocument/2006/relationships/slideLayout" Target="../slideLayouts/slideLayout321.xml"/><Relationship Id="rId50" Type="http://schemas.openxmlformats.org/officeDocument/2006/relationships/slideLayout" Target="../slideLayouts/slideLayout324.xml"/><Relationship Id="rId55" Type="http://schemas.openxmlformats.org/officeDocument/2006/relationships/slideLayout" Target="../slideLayouts/slideLayout329.xml"/><Relationship Id="rId63" Type="http://schemas.openxmlformats.org/officeDocument/2006/relationships/tags" Target="../tags/tag452.xml"/><Relationship Id="rId7" Type="http://schemas.openxmlformats.org/officeDocument/2006/relationships/slideLayout" Target="../slideLayouts/slideLayout281.xml"/><Relationship Id="rId2" Type="http://schemas.openxmlformats.org/officeDocument/2006/relationships/slideLayout" Target="../slideLayouts/slideLayout276.xml"/><Relationship Id="rId16" Type="http://schemas.openxmlformats.org/officeDocument/2006/relationships/slideLayout" Target="../slideLayouts/slideLayout290.xml"/><Relationship Id="rId29" Type="http://schemas.openxmlformats.org/officeDocument/2006/relationships/slideLayout" Target="../slideLayouts/slideLayout303.xml"/><Relationship Id="rId11" Type="http://schemas.openxmlformats.org/officeDocument/2006/relationships/slideLayout" Target="../slideLayouts/slideLayout285.xml"/><Relationship Id="rId24" Type="http://schemas.openxmlformats.org/officeDocument/2006/relationships/slideLayout" Target="../slideLayouts/slideLayout298.xml"/><Relationship Id="rId32" Type="http://schemas.openxmlformats.org/officeDocument/2006/relationships/slideLayout" Target="../slideLayouts/slideLayout306.xml"/><Relationship Id="rId37" Type="http://schemas.openxmlformats.org/officeDocument/2006/relationships/slideLayout" Target="../slideLayouts/slideLayout311.xml"/><Relationship Id="rId40" Type="http://schemas.openxmlformats.org/officeDocument/2006/relationships/slideLayout" Target="../slideLayouts/slideLayout314.xml"/><Relationship Id="rId45" Type="http://schemas.openxmlformats.org/officeDocument/2006/relationships/slideLayout" Target="../slideLayouts/slideLayout319.xml"/><Relationship Id="rId53" Type="http://schemas.openxmlformats.org/officeDocument/2006/relationships/slideLayout" Target="../slideLayouts/slideLayout327.xml"/><Relationship Id="rId58" Type="http://schemas.openxmlformats.org/officeDocument/2006/relationships/slideLayout" Target="../slideLayouts/slideLayout332.xml"/><Relationship Id="rId5" Type="http://schemas.openxmlformats.org/officeDocument/2006/relationships/slideLayout" Target="../slideLayouts/slideLayout279.xml"/><Relationship Id="rId61" Type="http://schemas.openxmlformats.org/officeDocument/2006/relationships/vmlDrawing" Target="../drawings/vmlDrawing276.vml"/><Relationship Id="rId19" Type="http://schemas.openxmlformats.org/officeDocument/2006/relationships/slideLayout" Target="../slideLayouts/slideLayout293.xml"/><Relationship Id="rId14" Type="http://schemas.openxmlformats.org/officeDocument/2006/relationships/slideLayout" Target="../slideLayouts/slideLayout288.xml"/><Relationship Id="rId22" Type="http://schemas.openxmlformats.org/officeDocument/2006/relationships/slideLayout" Target="../slideLayouts/slideLayout296.xml"/><Relationship Id="rId27" Type="http://schemas.openxmlformats.org/officeDocument/2006/relationships/slideLayout" Target="../slideLayouts/slideLayout301.xml"/><Relationship Id="rId30" Type="http://schemas.openxmlformats.org/officeDocument/2006/relationships/slideLayout" Target="../slideLayouts/slideLayout304.xml"/><Relationship Id="rId35" Type="http://schemas.openxmlformats.org/officeDocument/2006/relationships/slideLayout" Target="../slideLayouts/slideLayout309.xml"/><Relationship Id="rId43" Type="http://schemas.openxmlformats.org/officeDocument/2006/relationships/slideLayout" Target="../slideLayouts/slideLayout317.xml"/><Relationship Id="rId48" Type="http://schemas.openxmlformats.org/officeDocument/2006/relationships/slideLayout" Target="../slideLayouts/slideLayout322.xml"/><Relationship Id="rId56" Type="http://schemas.openxmlformats.org/officeDocument/2006/relationships/slideLayout" Target="../slideLayouts/slideLayout330.xml"/><Relationship Id="rId64" Type="http://schemas.openxmlformats.org/officeDocument/2006/relationships/oleObject" Target="../embeddings/oleObject156.bin"/><Relationship Id="rId8" Type="http://schemas.openxmlformats.org/officeDocument/2006/relationships/slideLayout" Target="../slideLayouts/slideLayout282.xml"/><Relationship Id="rId51" Type="http://schemas.openxmlformats.org/officeDocument/2006/relationships/slideLayout" Target="../slideLayouts/slideLayout325.xml"/><Relationship Id="rId3" Type="http://schemas.openxmlformats.org/officeDocument/2006/relationships/slideLayout" Target="../slideLayouts/slideLayout277.xml"/><Relationship Id="rId12" Type="http://schemas.openxmlformats.org/officeDocument/2006/relationships/slideLayout" Target="../slideLayouts/slideLayout286.xml"/><Relationship Id="rId17" Type="http://schemas.openxmlformats.org/officeDocument/2006/relationships/slideLayout" Target="../slideLayouts/slideLayout291.xml"/><Relationship Id="rId25" Type="http://schemas.openxmlformats.org/officeDocument/2006/relationships/slideLayout" Target="../slideLayouts/slideLayout299.xml"/><Relationship Id="rId33" Type="http://schemas.openxmlformats.org/officeDocument/2006/relationships/slideLayout" Target="../slideLayouts/slideLayout307.xml"/><Relationship Id="rId38" Type="http://schemas.openxmlformats.org/officeDocument/2006/relationships/slideLayout" Target="../slideLayouts/slideLayout312.xml"/><Relationship Id="rId46" Type="http://schemas.openxmlformats.org/officeDocument/2006/relationships/slideLayout" Target="../slideLayouts/slideLayout320.xml"/><Relationship Id="rId59" Type="http://schemas.openxmlformats.org/officeDocument/2006/relationships/slideLayout" Target="../slideLayouts/slideLayout333.xml"/><Relationship Id="rId20" Type="http://schemas.openxmlformats.org/officeDocument/2006/relationships/slideLayout" Target="../slideLayouts/slideLayout294.xml"/><Relationship Id="rId41" Type="http://schemas.openxmlformats.org/officeDocument/2006/relationships/slideLayout" Target="../slideLayouts/slideLayout315.xml"/><Relationship Id="rId54" Type="http://schemas.openxmlformats.org/officeDocument/2006/relationships/slideLayout" Target="../slideLayouts/slideLayout328.xml"/><Relationship Id="rId62" Type="http://schemas.openxmlformats.org/officeDocument/2006/relationships/tags" Target="../tags/tag451.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5" Type="http://schemas.openxmlformats.org/officeDocument/2006/relationships/slideLayout" Target="../slideLayouts/slideLayout289.xml"/><Relationship Id="rId23" Type="http://schemas.openxmlformats.org/officeDocument/2006/relationships/slideLayout" Target="../slideLayouts/slideLayout297.xml"/><Relationship Id="rId28" Type="http://schemas.openxmlformats.org/officeDocument/2006/relationships/slideLayout" Target="../slideLayouts/slideLayout302.xml"/><Relationship Id="rId36" Type="http://schemas.openxmlformats.org/officeDocument/2006/relationships/slideLayout" Target="../slideLayouts/slideLayout310.xml"/><Relationship Id="rId49" Type="http://schemas.openxmlformats.org/officeDocument/2006/relationships/slideLayout" Target="../slideLayouts/slideLayout323.xml"/><Relationship Id="rId57" Type="http://schemas.openxmlformats.org/officeDocument/2006/relationships/slideLayout" Target="../slideLayouts/slideLayout331.xml"/><Relationship Id="rId10" Type="http://schemas.openxmlformats.org/officeDocument/2006/relationships/slideLayout" Target="../slideLayouts/slideLayout284.xml"/><Relationship Id="rId31" Type="http://schemas.openxmlformats.org/officeDocument/2006/relationships/slideLayout" Target="../slideLayouts/slideLayout305.xml"/><Relationship Id="rId44" Type="http://schemas.openxmlformats.org/officeDocument/2006/relationships/slideLayout" Target="../slideLayouts/slideLayout318.xml"/><Relationship Id="rId52" Type="http://schemas.openxmlformats.org/officeDocument/2006/relationships/slideLayout" Target="../slideLayouts/slideLayout326.xml"/><Relationship Id="rId60" Type="http://schemas.openxmlformats.org/officeDocument/2006/relationships/theme" Target="../theme/theme15.xml"/><Relationship Id="rId65" Type="http://schemas.openxmlformats.org/officeDocument/2006/relationships/image" Target="../media/image4.emf"/><Relationship Id="rId4" Type="http://schemas.openxmlformats.org/officeDocument/2006/relationships/slideLayout" Target="../slideLayouts/slideLayout278.xml"/><Relationship Id="rId9" Type="http://schemas.openxmlformats.org/officeDocument/2006/relationships/slideLayout" Target="../slideLayouts/slideLayout283.xml"/><Relationship Id="rId13" Type="http://schemas.openxmlformats.org/officeDocument/2006/relationships/slideLayout" Target="../slideLayouts/slideLayout287.xml"/><Relationship Id="rId18" Type="http://schemas.openxmlformats.org/officeDocument/2006/relationships/slideLayout" Target="../slideLayouts/slideLayout292.xml"/><Relationship Id="rId39" Type="http://schemas.openxmlformats.org/officeDocument/2006/relationships/slideLayout" Target="../slideLayouts/slideLayout313.xml"/></Relationships>
</file>

<file path=ppt/slideMasters/_rels/slideMaster16.xml.rels><?xml version="1.0" encoding="UTF-8" standalone="yes"?>
<Relationships xmlns="http://schemas.openxmlformats.org/package/2006/relationships"><Relationship Id="rId26" Type="http://schemas.openxmlformats.org/officeDocument/2006/relationships/slideLayout" Target="../slideLayouts/slideLayout359.xml"/><Relationship Id="rId21" Type="http://schemas.openxmlformats.org/officeDocument/2006/relationships/slideLayout" Target="../slideLayouts/slideLayout354.xml"/><Relationship Id="rId34" Type="http://schemas.openxmlformats.org/officeDocument/2006/relationships/slideLayout" Target="../slideLayouts/slideLayout367.xml"/><Relationship Id="rId42" Type="http://schemas.openxmlformats.org/officeDocument/2006/relationships/slideLayout" Target="../slideLayouts/slideLayout375.xml"/><Relationship Id="rId47" Type="http://schemas.openxmlformats.org/officeDocument/2006/relationships/slideLayout" Target="../slideLayouts/slideLayout380.xml"/><Relationship Id="rId50" Type="http://schemas.openxmlformats.org/officeDocument/2006/relationships/slideLayout" Target="../slideLayouts/slideLayout383.xml"/><Relationship Id="rId55" Type="http://schemas.openxmlformats.org/officeDocument/2006/relationships/slideLayout" Target="../slideLayouts/slideLayout388.xml"/><Relationship Id="rId63" Type="http://schemas.openxmlformats.org/officeDocument/2006/relationships/tags" Target="../tags/tag551.xml"/><Relationship Id="rId7" Type="http://schemas.openxmlformats.org/officeDocument/2006/relationships/slideLayout" Target="../slideLayouts/slideLayout340.xml"/><Relationship Id="rId2" Type="http://schemas.openxmlformats.org/officeDocument/2006/relationships/slideLayout" Target="../slideLayouts/slideLayout335.xml"/><Relationship Id="rId16" Type="http://schemas.openxmlformats.org/officeDocument/2006/relationships/slideLayout" Target="../slideLayouts/slideLayout349.xml"/><Relationship Id="rId29" Type="http://schemas.openxmlformats.org/officeDocument/2006/relationships/slideLayout" Target="../slideLayouts/slideLayout362.xml"/><Relationship Id="rId11" Type="http://schemas.openxmlformats.org/officeDocument/2006/relationships/slideLayout" Target="../slideLayouts/slideLayout344.xml"/><Relationship Id="rId24" Type="http://schemas.openxmlformats.org/officeDocument/2006/relationships/slideLayout" Target="../slideLayouts/slideLayout357.xml"/><Relationship Id="rId32" Type="http://schemas.openxmlformats.org/officeDocument/2006/relationships/slideLayout" Target="../slideLayouts/slideLayout365.xml"/><Relationship Id="rId37" Type="http://schemas.openxmlformats.org/officeDocument/2006/relationships/slideLayout" Target="../slideLayouts/slideLayout370.xml"/><Relationship Id="rId40" Type="http://schemas.openxmlformats.org/officeDocument/2006/relationships/slideLayout" Target="../slideLayouts/slideLayout373.xml"/><Relationship Id="rId45" Type="http://schemas.openxmlformats.org/officeDocument/2006/relationships/slideLayout" Target="../slideLayouts/slideLayout378.xml"/><Relationship Id="rId53" Type="http://schemas.openxmlformats.org/officeDocument/2006/relationships/slideLayout" Target="../slideLayouts/slideLayout386.xml"/><Relationship Id="rId58" Type="http://schemas.openxmlformats.org/officeDocument/2006/relationships/slideLayout" Target="../slideLayouts/slideLayout391.xml"/><Relationship Id="rId66" Type="http://schemas.openxmlformats.org/officeDocument/2006/relationships/image" Target="../media/image4.emf"/><Relationship Id="rId5" Type="http://schemas.openxmlformats.org/officeDocument/2006/relationships/slideLayout" Target="../slideLayouts/slideLayout338.xml"/><Relationship Id="rId61" Type="http://schemas.openxmlformats.org/officeDocument/2006/relationships/theme" Target="../theme/theme16.xml"/><Relationship Id="rId19" Type="http://schemas.openxmlformats.org/officeDocument/2006/relationships/slideLayout" Target="../slideLayouts/slideLayout352.xml"/><Relationship Id="rId14" Type="http://schemas.openxmlformats.org/officeDocument/2006/relationships/slideLayout" Target="../slideLayouts/slideLayout347.xml"/><Relationship Id="rId22" Type="http://schemas.openxmlformats.org/officeDocument/2006/relationships/slideLayout" Target="../slideLayouts/slideLayout355.xml"/><Relationship Id="rId27" Type="http://schemas.openxmlformats.org/officeDocument/2006/relationships/slideLayout" Target="../slideLayouts/slideLayout360.xml"/><Relationship Id="rId30" Type="http://schemas.openxmlformats.org/officeDocument/2006/relationships/slideLayout" Target="../slideLayouts/slideLayout363.xml"/><Relationship Id="rId35" Type="http://schemas.openxmlformats.org/officeDocument/2006/relationships/slideLayout" Target="../slideLayouts/slideLayout368.xml"/><Relationship Id="rId43" Type="http://schemas.openxmlformats.org/officeDocument/2006/relationships/slideLayout" Target="../slideLayouts/slideLayout376.xml"/><Relationship Id="rId48" Type="http://schemas.openxmlformats.org/officeDocument/2006/relationships/slideLayout" Target="../slideLayouts/slideLayout381.xml"/><Relationship Id="rId56" Type="http://schemas.openxmlformats.org/officeDocument/2006/relationships/slideLayout" Target="../slideLayouts/slideLayout389.xml"/><Relationship Id="rId64" Type="http://schemas.openxmlformats.org/officeDocument/2006/relationships/tags" Target="../tags/tag552.xml"/><Relationship Id="rId8" Type="http://schemas.openxmlformats.org/officeDocument/2006/relationships/slideLayout" Target="../slideLayouts/slideLayout341.xml"/><Relationship Id="rId51" Type="http://schemas.openxmlformats.org/officeDocument/2006/relationships/slideLayout" Target="../slideLayouts/slideLayout384.xml"/><Relationship Id="rId3" Type="http://schemas.openxmlformats.org/officeDocument/2006/relationships/slideLayout" Target="../slideLayouts/slideLayout336.xml"/><Relationship Id="rId12" Type="http://schemas.openxmlformats.org/officeDocument/2006/relationships/slideLayout" Target="../slideLayouts/slideLayout345.xml"/><Relationship Id="rId17" Type="http://schemas.openxmlformats.org/officeDocument/2006/relationships/slideLayout" Target="../slideLayouts/slideLayout350.xml"/><Relationship Id="rId25" Type="http://schemas.openxmlformats.org/officeDocument/2006/relationships/slideLayout" Target="../slideLayouts/slideLayout358.xml"/><Relationship Id="rId33" Type="http://schemas.openxmlformats.org/officeDocument/2006/relationships/slideLayout" Target="../slideLayouts/slideLayout366.xml"/><Relationship Id="rId38" Type="http://schemas.openxmlformats.org/officeDocument/2006/relationships/slideLayout" Target="../slideLayouts/slideLayout371.xml"/><Relationship Id="rId46" Type="http://schemas.openxmlformats.org/officeDocument/2006/relationships/slideLayout" Target="../slideLayouts/slideLayout379.xml"/><Relationship Id="rId59" Type="http://schemas.openxmlformats.org/officeDocument/2006/relationships/slideLayout" Target="../slideLayouts/slideLayout392.xml"/><Relationship Id="rId20" Type="http://schemas.openxmlformats.org/officeDocument/2006/relationships/slideLayout" Target="../slideLayouts/slideLayout353.xml"/><Relationship Id="rId41" Type="http://schemas.openxmlformats.org/officeDocument/2006/relationships/slideLayout" Target="../slideLayouts/slideLayout374.xml"/><Relationship Id="rId54" Type="http://schemas.openxmlformats.org/officeDocument/2006/relationships/slideLayout" Target="../slideLayouts/slideLayout387.xml"/><Relationship Id="rId62" Type="http://schemas.openxmlformats.org/officeDocument/2006/relationships/vmlDrawing" Target="../drawings/vmlDrawing336.v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5" Type="http://schemas.openxmlformats.org/officeDocument/2006/relationships/slideLayout" Target="../slideLayouts/slideLayout348.xml"/><Relationship Id="rId23" Type="http://schemas.openxmlformats.org/officeDocument/2006/relationships/slideLayout" Target="../slideLayouts/slideLayout356.xml"/><Relationship Id="rId28" Type="http://schemas.openxmlformats.org/officeDocument/2006/relationships/slideLayout" Target="../slideLayouts/slideLayout361.xml"/><Relationship Id="rId36" Type="http://schemas.openxmlformats.org/officeDocument/2006/relationships/slideLayout" Target="../slideLayouts/slideLayout369.xml"/><Relationship Id="rId49" Type="http://schemas.openxmlformats.org/officeDocument/2006/relationships/slideLayout" Target="../slideLayouts/slideLayout382.xml"/><Relationship Id="rId57" Type="http://schemas.openxmlformats.org/officeDocument/2006/relationships/slideLayout" Target="../slideLayouts/slideLayout390.xml"/><Relationship Id="rId10" Type="http://schemas.openxmlformats.org/officeDocument/2006/relationships/slideLayout" Target="../slideLayouts/slideLayout343.xml"/><Relationship Id="rId31" Type="http://schemas.openxmlformats.org/officeDocument/2006/relationships/slideLayout" Target="../slideLayouts/slideLayout364.xml"/><Relationship Id="rId44" Type="http://schemas.openxmlformats.org/officeDocument/2006/relationships/slideLayout" Target="../slideLayouts/slideLayout377.xml"/><Relationship Id="rId52" Type="http://schemas.openxmlformats.org/officeDocument/2006/relationships/slideLayout" Target="../slideLayouts/slideLayout385.xml"/><Relationship Id="rId60" Type="http://schemas.openxmlformats.org/officeDocument/2006/relationships/slideLayout" Target="../slideLayouts/slideLayout393.xml"/><Relationship Id="rId65" Type="http://schemas.openxmlformats.org/officeDocument/2006/relationships/oleObject" Target="../embeddings/oleObject156.bin"/><Relationship Id="rId4" Type="http://schemas.openxmlformats.org/officeDocument/2006/relationships/slideLayout" Target="../slideLayouts/slideLayout337.xml"/><Relationship Id="rId9" Type="http://schemas.openxmlformats.org/officeDocument/2006/relationships/slideLayout" Target="../slideLayouts/slideLayout342.xml"/><Relationship Id="rId13" Type="http://schemas.openxmlformats.org/officeDocument/2006/relationships/slideLayout" Target="../slideLayouts/slideLayout346.xml"/><Relationship Id="rId18" Type="http://schemas.openxmlformats.org/officeDocument/2006/relationships/slideLayout" Target="../slideLayouts/slideLayout351.xml"/><Relationship Id="rId39" Type="http://schemas.openxmlformats.org/officeDocument/2006/relationships/slideLayout" Target="../slideLayouts/slideLayout372.xml"/></Relationships>
</file>

<file path=ppt/slideMasters/_rels/slideMaster17.xml.rels><?xml version="1.0" encoding="UTF-8" standalone="yes"?>
<Relationships xmlns="http://schemas.openxmlformats.org/package/2006/relationships"><Relationship Id="rId26" Type="http://schemas.openxmlformats.org/officeDocument/2006/relationships/slideLayout" Target="../slideLayouts/slideLayout419.xml"/><Relationship Id="rId21" Type="http://schemas.openxmlformats.org/officeDocument/2006/relationships/slideLayout" Target="../slideLayouts/slideLayout414.xml"/><Relationship Id="rId34" Type="http://schemas.openxmlformats.org/officeDocument/2006/relationships/slideLayout" Target="../slideLayouts/slideLayout427.xml"/><Relationship Id="rId42" Type="http://schemas.openxmlformats.org/officeDocument/2006/relationships/slideLayout" Target="../slideLayouts/slideLayout435.xml"/><Relationship Id="rId47" Type="http://schemas.openxmlformats.org/officeDocument/2006/relationships/slideLayout" Target="../slideLayouts/slideLayout440.xml"/><Relationship Id="rId50" Type="http://schemas.openxmlformats.org/officeDocument/2006/relationships/slideLayout" Target="../slideLayouts/slideLayout443.xml"/><Relationship Id="rId55" Type="http://schemas.openxmlformats.org/officeDocument/2006/relationships/slideLayout" Target="../slideLayouts/slideLayout448.xml"/><Relationship Id="rId63" Type="http://schemas.openxmlformats.org/officeDocument/2006/relationships/tags" Target="../tags/tag651.xml"/><Relationship Id="rId7" Type="http://schemas.openxmlformats.org/officeDocument/2006/relationships/slideLayout" Target="../slideLayouts/slideLayout400.xml"/><Relationship Id="rId2" Type="http://schemas.openxmlformats.org/officeDocument/2006/relationships/slideLayout" Target="../slideLayouts/slideLayout395.xml"/><Relationship Id="rId16" Type="http://schemas.openxmlformats.org/officeDocument/2006/relationships/slideLayout" Target="../slideLayouts/slideLayout409.xml"/><Relationship Id="rId29" Type="http://schemas.openxmlformats.org/officeDocument/2006/relationships/slideLayout" Target="../slideLayouts/slideLayout422.xml"/><Relationship Id="rId11" Type="http://schemas.openxmlformats.org/officeDocument/2006/relationships/slideLayout" Target="../slideLayouts/slideLayout404.xml"/><Relationship Id="rId24" Type="http://schemas.openxmlformats.org/officeDocument/2006/relationships/slideLayout" Target="../slideLayouts/slideLayout417.xml"/><Relationship Id="rId32" Type="http://schemas.openxmlformats.org/officeDocument/2006/relationships/slideLayout" Target="../slideLayouts/slideLayout425.xml"/><Relationship Id="rId37" Type="http://schemas.openxmlformats.org/officeDocument/2006/relationships/slideLayout" Target="../slideLayouts/slideLayout430.xml"/><Relationship Id="rId40" Type="http://schemas.openxmlformats.org/officeDocument/2006/relationships/slideLayout" Target="../slideLayouts/slideLayout433.xml"/><Relationship Id="rId45" Type="http://schemas.openxmlformats.org/officeDocument/2006/relationships/slideLayout" Target="../slideLayouts/slideLayout438.xml"/><Relationship Id="rId53" Type="http://schemas.openxmlformats.org/officeDocument/2006/relationships/slideLayout" Target="../slideLayouts/slideLayout446.xml"/><Relationship Id="rId58" Type="http://schemas.openxmlformats.org/officeDocument/2006/relationships/slideLayout" Target="../slideLayouts/slideLayout451.xml"/><Relationship Id="rId66" Type="http://schemas.openxmlformats.org/officeDocument/2006/relationships/image" Target="../media/image4.emf"/><Relationship Id="rId5" Type="http://schemas.openxmlformats.org/officeDocument/2006/relationships/slideLayout" Target="../slideLayouts/slideLayout398.xml"/><Relationship Id="rId61" Type="http://schemas.openxmlformats.org/officeDocument/2006/relationships/theme" Target="../theme/theme17.xml"/><Relationship Id="rId19" Type="http://schemas.openxmlformats.org/officeDocument/2006/relationships/slideLayout" Target="../slideLayouts/slideLayout412.xml"/><Relationship Id="rId14" Type="http://schemas.openxmlformats.org/officeDocument/2006/relationships/slideLayout" Target="../slideLayouts/slideLayout407.xml"/><Relationship Id="rId22" Type="http://schemas.openxmlformats.org/officeDocument/2006/relationships/slideLayout" Target="../slideLayouts/slideLayout415.xml"/><Relationship Id="rId27" Type="http://schemas.openxmlformats.org/officeDocument/2006/relationships/slideLayout" Target="../slideLayouts/slideLayout420.xml"/><Relationship Id="rId30" Type="http://schemas.openxmlformats.org/officeDocument/2006/relationships/slideLayout" Target="../slideLayouts/slideLayout423.xml"/><Relationship Id="rId35" Type="http://schemas.openxmlformats.org/officeDocument/2006/relationships/slideLayout" Target="../slideLayouts/slideLayout428.xml"/><Relationship Id="rId43" Type="http://schemas.openxmlformats.org/officeDocument/2006/relationships/slideLayout" Target="../slideLayouts/slideLayout436.xml"/><Relationship Id="rId48" Type="http://schemas.openxmlformats.org/officeDocument/2006/relationships/slideLayout" Target="../slideLayouts/slideLayout441.xml"/><Relationship Id="rId56" Type="http://schemas.openxmlformats.org/officeDocument/2006/relationships/slideLayout" Target="../slideLayouts/slideLayout449.xml"/><Relationship Id="rId64" Type="http://schemas.openxmlformats.org/officeDocument/2006/relationships/tags" Target="../tags/tag652.xml"/><Relationship Id="rId8" Type="http://schemas.openxmlformats.org/officeDocument/2006/relationships/slideLayout" Target="../slideLayouts/slideLayout401.xml"/><Relationship Id="rId51" Type="http://schemas.openxmlformats.org/officeDocument/2006/relationships/slideLayout" Target="../slideLayouts/slideLayout444.xml"/><Relationship Id="rId3" Type="http://schemas.openxmlformats.org/officeDocument/2006/relationships/slideLayout" Target="../slideLayouts/slideLayout396.xml"/><Relationship Id="rId12" Type="http://schemas.openxmlformats.org/officeDocument/2006/relationships/slideLayout" Target="../slideLayouts/slideLayout405.xml"/><Relationship Id="rId17" Type="http://schemas.openxmlformats.org/officeDocument/2006/relationships/slideLayout" Target="../slideLayouts/slideLayout410.xml"/><Relationship Id="rId25" Type="http://schemas.openxmlformats.org/officeDocument/2006/relationships/slideLayout" Target="../slideLayouts/slideLayout418.xml"/><Relationship Id="rId33" Type="http://schemas.openxmlformats.org/officeDocument/2006/relationships/slideLayout" Target="../slideLayouts/slideLayout426.xml"/><Relationship Id="rId38" Type="http://schemas.openxmlformats.org/officeDocument/2006/relationships/slideLayout" Target="../slideLayouts/slideLayout431.xml"/><Relationship Id="rId46" Type="http://schemas.openxmlformats.org/officeDocument/2006/relationships/slideLayout" Target="../slideLayouts/slideLayout439.xml"/><Relationship Id="rId59" Type="http://schemas.openxmlformats.org/officeDocument/2006/relationships/slideLayout" Target="../slideLayouts/slideLayout452.xml"/><Relationship Id="rId20" Type="http://schemas.openxmlformats.org/officeDocument/2006/relationships/slideLayout" Target="../slideLayouts/slideLayout413.xml"/><Relationship Id="rId41" Type="http://schemas.openxmlformats.org/officeDocument/2006/relationships/slideLayout" Target="../slideLayouts/slideLayout434.xml"/><Relationship Id="rId54" Type="http://schemas.openxmlformats.org/officeDocument/2006/relationships/slideLayout" Target="../slideLayouts/slideLayout447.xml"/><Relationship Id="rId62" Type="http://schemas.openxmlformats.org/officeDocument/2006/relationships/vmlDrawing" Target="../drawings/vmlDrawing396.vml"/><Relationship Id="rId1" Type="http://schemas.openxmlformats.org/officeDocument/2006/relationships/slideLayout" Target="../slideLayouts/slideLayout394.xml"/><Relationship Id="rId6" Type="http://schemas.openxmlformats.org/officeDocument/2006/relationships/slideLayout" Target="../slideLayouts/slideLayout399.xml"/><Relationship Id="rId15" Type="http://schemas.openxmlformats.org/officeDocument/2006/relationships/slideLayout" Target="../slideLayouts/slideLayout408.xml"/><Relationship Id="rId23" Type="http://schemas.openxmlformats.org/officeDocument/2006/relationships/slideLayout" Target="../slideLayouts/slideLayout416.xml"/><Relationship Id="rId28" Type="http://schemas.openxmlformats.org/officeDocument/2006/relationships/slideLayout" Target="../slideLayouts/slideLayout421.xml"/><Relationship Id="rId36" Type="http://schemas.openxmlformats.org/officeDocument/2006/relationships/slideLayout" Target="../slideLayouts/slideLayout429.xml"/><Relationship Id="rId49" Type="http://schemas.openxmlformats.org/officeDocument/2006/relationships/slideLayout" Target="../slideLayouts/slideLayout442.xml"/><Relationship Id="rId57" Type="http://schemas.openxmlformats.org/officeDocument/2006/relationships/slideLayout" Target="../slideLayouts/slideLayout450.xml"/><Relationship Id="rId10" Type="http://schemas.openxmlformats.org/officeDocument/2006/relationships/slideLayout" Target="../slideLayouts/slideLayout403.xml"/><Relationship Id="rId31" Type="http://schemas.openxmlformats.org/officeDocument/2006/relationships/slideLayout" Target="../slideLayouts/slideLayout424.xml"/><Relationship Id="rId44" Type="http://schemas.openxmlformats.org/officeDocument/2006/relationships/slideLayout" Target="../slideLayouts/slideLayout437.xml"/><Relationship Id="rId52" Type="http://schemas.openxmlformats.org/officeDocument/2006/relationships/slideLayout" Target="../slideLayouts/slideLayout445.xml"/><Relationship Id="rId60" Type="http://schemas.openxmlformats.org/officeDocument/2006/relationships/slideLayout" Target="../slideLayouts/slideLayout453.xml"/><Relationship Id="rId65" Type="http://schemas.openxmlformats.org/officeDocument/2006/relationships/oleObject" Target="../embeddings/oleObject156.bin"/><Relationship Id="rId4" Type="http://schemas.openxmlformats.org/officeDocument/2006/relationships/slideLayout" Target="../slideLayouts/slideLayout397.xml"/><Relationship Id="rId9" Type="http://schemas.openxmlformats.org/officeDocument/2006/relationships/slideLayout" Target="../slideLayouts/slideLayout402.xml"/><Relationship Id="rId13" Type="http://schemas.openxmlformats.org/officeDocument/2006/relationships/slideLayout" Target="../slideLayouts/slideLayout406.xml"/><Relationship Id="rId18" Type="http://schemas.openxmlformats.org/officeDocument/2006/relationships/slideLayout" Target="../slideLayouts/slideLayout411.xml"/><Relationship Id="rId39" Type="http://schemas.openxmlformats.org/officeDocument/2006/relationships/slideLayout" Target="../slideLayouts/slideLayout432.xml"/></Relationships>
</file>

<file path=ppt/slideMasters/_rels/slideMaster18.xml.rels><?xml version="1.0" encoding="UTF-8" standalone="yes"?>
<Relationships xmlns="http://schemas.openxmlformats.org/package/2006/relationships"><Relationship Id="rId26" Type="http://schemas.openxmlformats.org/officeDocument/2006/relationships/slideLayout" Target="../slideLayouts/slideLayout479.xml"/><Relationship Id="rId21" Type="http://schemas.openxmlformats.org/officeDocument/2006/relationships/slideLayout" Target="../slideLayouts/slideLayout474.xml"/><Relationship Id="rId34" Type="http://schemas.openxmlformats.org/officeDocument/2006/relationships/slideLayout" Target="../slideLayouts/slideLayout487.xml"/><Relationship Id="rId42" Type="http://schemas.openxmlformats.org/officeDocument/2006/relationships/slideLayout" Target="../slideLayouts/slideLayout495.xml"/><Relationship Id="rId47" Type="http://schemas.openxmlformats.org/officeDocument/2006/relationships/slideLayout" Target="../slideLayouts/slideLayout500.xml"/><Relationship Id="rId50" Type="http://schemas.openxmlformats.org/officeDocument/2006/relationships/slideLayout" Target="../slideLayouts/slideLayout503.xml"/><Relationship Id="rId55" Type="http://schemas.openxmlformats.org/officeDocument/2006/relationships/slideLayout" Target="../slideLayouts/slideLayout508.xml"/><Relationship Id="rId63" Type="http://schemas.openxmlformats.org/officeDocument/2006/relationships/tags" Target="../tags/tag751.xml"/><Relationship Id="rId7" Type="http://schemas.openxmlformats.org/officeDocument/2006/relationships/slideLayout" Target="../slideLayouts/slideLayout460.xml"/><Relationship Id="rId2" Type="http://schemas.openxmlformats.org/officeDocument/2006/relationships/slideLayout" Target="../slideLayouts/slideLayout455.xml"/><Relationship Id="rId16" Type="http://schemas.openxmlformats.org/officeDocument/2006/relationships/slideLayout" Target="../slideLayouts/slideLayout469.xml"/><Relationship Id="rId29" Type="http://schemas.openxmlformats.org/officeDocument/2006/relationships/slideLayout" Target="../slideLayouts/slideLayout482.xml"/><Relationship Id="rId11" Type="http://schemas.openxmlformats.org/officeDocument/2006/relationships/slideLayout" Target="../slideLayouts/slideLayout464.xml"/><Relationship Id="rId24" Type="http://schemas.openxmlformats.org/officeDocument/2006/relationships/slideLayout" Target="../slideLayouts/slideLayout477.xml"/><Relationship Id="rId32" Type="http://schemas.openxmlformats.org/officeDocument/2006/relationships/slideLayout" Target="../slideLayouts/slideLayout485.xml"/><Relationship Id="rId37" Type="http://schemas.openxmlformats.org/officeDocument/2006/relationships/slideLayout" Target="../slideLayouts/slideLayout490.xml"/><Relationship Id="rId40" Type="http://schemas.openxmlformats.org/officeDocument/2006/relationships/slideLayout" Target="../slideLayouts/slideLayout493.xml"/><Relationship Id="rId45" Type="http://schemas.openxmlformats.org/officeDocument/2006/relationships/slideLayout" Target="../slideLayouts/slideLayout498.xml"/><Relationship Id="rId53" Type="http://schemas.openxmlformats.org/officeDocument/2006/relationships/slideLayout" Target="../slideLayouts/slideLayout506.xml"/><Relationship Id="rId58" Type="http://schemas.openxmlformats.org/officeDocument/2006/relationships/slideLayout" Target="../slideLayouts/slideLayout511.xml"/><Relationship Id="rId66" Type="http://schemas.openxmlformats.org/officeDocument/2006/relationships/image" Target="../media/image4.emf"/><Relationship Id="rId5" Type="http://schemas.openxmlformats.org/officeDocument/2006/relationships/slideLayout" Target="../slideLayouts/slideLayout458.xml"/><Relationship Id="rId61" Type="http://schemas.openxmlformats.org/officeDocument/2006/relationships/theme" Target="../theme/theme18.xml"/><Relationship Id="rId19" Type="http://schemas.openxmlformats.org/officeDocument/2006/relationships/slideLayout" Target="../slideLayouts/slideLayout472.xml"/><Relationship Id="rId14" Type="http://schemas.openxmlformats.org/officeDocument/2006/relationships/slideLayout" Target="../slideLayouts/slideLayout467.xml"/><Relationship Id="rId22" Type="http://schemas.openxmlformats.org/officeDocument/2006/relationships/slideLayout" Target="../slideLayouts/slideLayout475.xml"/><Relationship Id="rId27" Type="http://schemas.openxmlformats.org/officeDocument/2006/relationships/slideLayout" Target="../slideLayouts/slideLayout480.xml"/><Relationship Id="rId30" Type="http://schemas.openxmlformats.org/officeDocument/2006/relationships/slideLayout" Target="../slideLayouts/slideLayout483.xml"/><Relationship Id="rId35" Type="http://schemas.openxmlformats.org/officeDocument/2006/relationships/slideLayout" Target="../slideLayouts/slideLayout488.xml"/><Relationship Id="rId43" Type="http://schemas.openxmlformats.org/officeDocument/2006/relationships/slideLayout" Target="../slideLayouts/slideLayout496.xml"/><Relationship Id="rId48" Type="http://schemas.openxmlformats.org/officeDocument/2006/relationships/slideLayout" Target="../slideLayouts/slideLayout501.xml"/><Relationship Id="rId56" Type="http://schemas.openxmlformats.org/officeDocument/2006/relationships/slideLayout" Target="../slideLayouts/slideLayout509.xml"/><Relationship Id="rId64" Type="http://schemas.openxmlformats.org/officeDocument/2006/relationships/tags" Target="../tags/tag752.xml"/><Relationship Id="rId8" Type="http://schemas.openxmlformats.org/officeDocument/2006/relationships/slideLayout" Target="../slideLayouts/slideLayout461.xml"/><Relationship Id="rId51" Type="http://schemas.openxmlformats.org/officeDocument/2006/relationships/slideLayout" Target="../slideLayouts/slideLayout504.xml"/><Relationship Id="rId3" Type="http://schemas.openxmlformats.org/officeDocument/2006/relationships/slideLayout" Target="../slideLayouts/slideLayout456.xml"/><Relationship Id="rId12" Type="http://schemas.openxmlformats.org/officeDocument/2006/relationships/slideLayout" Target="../slideLayouts/slideLayout465.xml"/><Relationship Id="rId17" Type="http://schemas.openxmlformats.org/officeDocument/2006/relationships/slideLayout" Target="../slideLayouts/slideLayout470.xml"/><Relationship Id="rId25" Type="http://schemas.openxmlformats.org/officeDocument/2006/relationships/slideLayout" Target="../slideLayouts/slideLayout478.xml"/><Relationship Id="rId33" Type="http://schemas.openxmlformats.org/officeDocument/2006/relationships/slideLayout" Target="../slideLayouts/slideLayout486.xml"/><Relationship Id="rId38" Type="http://schemas.openxmlformats.org/officeDocument/2006/relationships/slideLayout" Target="../slideLayouts/slideLayout491.xml"/><Relationship Id="rId46" Type="http://schemas.openxmlformats.org/officeDocument/2006/relationships/slideLayout" Target="../slideLayouts/slideLayout499.xml"/><Relationship Id="rId59" Type="http://schemas.openxmlformats.org/officeDocument/2006/relationships/slideLayout" Target="../slideLayouts/slideLayout512.xml"/><Relationship Id="rId20" Type="http://schemas.openxmlformats.org/officeDocument/2006/relationships/slideLayout" Target="../slideLayouts/slideLayout473.xml"/><Relationship Id="rId41" Type="http://schemas.openxmlformats.org/officeDocument/2006/relationships/slideLayout" Target="../slideLayouts/slideLayout494.xml"/><Relationship Id="rId54" Type="http://schemas.openxmlformats.org/officeDocument/2006/relationships/slideLayout" Target="../slideLayouts/slideLayout507.xml"/><Relationship Id="rId62" Type="http://schemas.openxmlformats.org/officeDocument/2006/relationships/vmlDrawing" Target="../drawings/vmlDrawing456.vml"/><Relationship Id="rId1" Type="http://schemas.openxmlformats.org/officeDocument/2006/relationships/slideLayout" Target="../slideLayouts/slideLayout454.xml"/><Relationship Id="rId6" Type="http://schemas.openxmlformats.org/officeDocument/2006/relationships/slideLayout" Target="../slideLayouts/slideLayout459.xml"/><Relationship Id="rId15" Type="http://schemas.openxmlformats.org/officeDocument/2006/relationships/slideLayout" Target="../slideLayouts/slideLayout468.xml"/><Relationship Id="rId23" Type="http://schemas.openxmlformats.org/officeDocument/2006/relationships/slideLayout" Target="../slideLayouts/slideLayout476.xml"/><Relationship Id="rId28" Type="http://schemas.openxmlformats.org/officeDocument/2006/relationships/slideLayout" Target="../slideLayouts/slideLayout481.xml"/><Relationship Id="rId36" Type="http://schemas.openxmlformats.org/officeDocument/2006/relationships/slideLayout" Target="../slideLayouts/slideLayout489.xml"/><Relationship Id="rId49" Type="http://schemas.openxmlformats.org/officeDocument/2006/relationships/slideLayout" Target="../slideLayouts/slideLayout502.xml"/><Relationship Id="rId57" Type="http://schemas.openxmlformats.org/officeDocument/2006/relationships/slideLayout" Target="../slideLayouts/slideLayout510.xml"/><Relationship Id="rId10" Type="http://schemas.openxmlformats.org/officeDocument/2006/relationships/slideLayout" Target="../slideLayouts/slideLayout463.xml"/><Relationship Id="rId31" Type="http://schemas.openxmlformats.org/officeDocument/2006/relationships/slideLayout" Target="../slideLayouts/slideLayout484.xml"/><Relationship Id="rId44" Type="http://schemas.openxmlformats.org/officeDocument/2006/relationships/slideLayout" Target="../slideLayouts/slideLayout497.xml"/><Relationship Id="rId52" Type="http://schemas.openxmlformats.org/officeDocument/2006/relationships/slideLayout" Target="../slideLayouts/slideLayout505.xml"/><Relationship Id="rId60" Type="http://schemas.openxmlformats.org/officeDocument/2006/relationships/slideLayout" Target="../slideLayouts/slideLayout513.xml"/><Relationship Id="rId65" Type="http://schemas.openxmlformats.org/officeDocument/2006/relationships/oleObject" Target="../embeddings/oleObject156.bin"/><Relationship Id="rId4" Type="http://schemas.openxmlformats.org/officeDocument/2006/relationships/slideLayout" Target="../slideLayouts/slideLayout457.xml"/><Relationship Id="rId9" Type="http://schemas.openxmlformats.org/officeDocument/2006/relationships/slideLayout" Target="../slideLayouts/slideLayout462.xml"/><Relationship Id="rId13" Type="http://schemas.openxmlformats.org/officeDocument/2006/relationships/slideLayout" Target="../slideLayouts/slideLayout466.xml"/><Relationship Id="rId18" Type="http://schemas.openxmlformats.org/officeDocument/2006/relationships/slideLayout" Target="../slideLayouts/slideLayout471.xml"/><Relationship Id="rId39" Type="http://schemas.openxmlformats.org/officeDocument/2006/relationships/slideLayout" Target="../slideLayouts/slideLayout492.xml"/></Relationships>
</file>

<file path=ppt/slideMasters/_rels/slideMaster19.xml.rels><?xml version="1.0" encoding="UTF-8" standalone="yes"?>
<Relationships xmlns="http://schemas.openxmlformats.org/package/2006/relationships"><Relationship Id="rId13" Type="http://schemas.openxmlformats.org/officeDocument/2006/relationships/slideLayout" Target="../slideLayouts/slideLayout526.xml"/><Relationship Id="rId18" Type="http://schemas.openxmlformats.org/officeDocument/2006/relationships/slideLayout" Target="../slideLayouts/slideLayout531.xml"/><Relationship Id="rId26" Type="http://schemas.openxmlformats.org/officeDocument/2006/relationships/slideLayout" Target="../slideLayouts/slideLayout539.xml"/><Relationship Id="rId39" Type="http://schemas.openxmlformats.org/officeDocument/2006/relationships/slideLayout" Target="../slideLayouts/slideLayout552.xml"/><Relationship Id="rId21" Type="http://schemas.openxmlformats.org/officeDocument/2006/relationships/slideLayout" Target="../slideLayouts/slideLayout534.xml"/><Relationship Id="rId34" Type="http://schemas.openxmlformats.org/officeDocument/2006/relationships/slideLayout" Target="../slideLayouts/slideLayout547.xml"/><Relationship Id="rId42" Type="http://schemas.openxmlformats.org/officeDocument/2006/relationships/slideLayout" Target="../slideLayouts/slideLayout555.xml"/><Relationship Id="rId47" Type="http://schemas.openxmlformats.org/officeDocument/2006/relationships/tags" Target="../tags/tag852.xml"/><Relationship Id="rId7" Type="http://schemas.openxmlformats.org/officeDocument/2006/relationships/slideLayout" Target="../slideLayouts/slideLayout520.xml"/><Relationship Id="rId2" Type="http://schemas.openxmlformats.org/officeDocument/2006/relationships/slideLayout" Target="../slideLayouts/slideLayout515.xml"/><Relationship Id="rId16" Type="http://schemas.openxmlformats.org/officeDocument/2006/relationships/slideLayout" Target="../slideLayouts/slideLayout529.xml"/><Relationship Id="rId29" Type="http://schemas.openxmlformats.org/officeDocument/2006/relationships/slideLayout" Target="../slideLayouts/slideLayout542.xml"/><Relationship Id="rId11" Type="http://schemas.openxmlformats.org/officeDocument/2006/relationships/slideLayout" Target="../slideLayouts/slideLayout524.xml"/><Relationship Id="rId24" Type="http://schemas.openxmlformats.org/officeDocument/2006/relationships/slideLayout" Target="../slideLayouts/slideLayout537.xml"/><Relationship Id="rId32" Type="http://schemas.openxmlformats.org/officeDocument/2006/relationships/slideLayout" Target="../slideLayouts/slideLayout545.xml"/><Relationship Id="rId37" Type="http://schemas.openxmlformats.org/officeDocument/2006/relationships/slideLayout" Target="../slideLayouts/slideLayout550.xml"/><Relationship Id="rId40" Type="http://schemas.openxmlformats.org/officeDocument/2006/relationships/slideLayout" Target="../slideLayouts/slideLayout553.xml"/><Relationship Id="rId45" Type="http://schemas.openxmlformats.org/officeDocument/2006/relationships/vmlDrawing" Target="../drawings/vmlDrawing516.vml"/><Relationship Id="rId5" Type="http://schemas.openxmlformats.org/officeDocument/2006/relationships/slideLayout" Target="../slideLayouts/slideLayout518.xml"/><Relationship Id="rId15" Type="http://schemas.openxmlformats.org/officeDocument/2006/relationships/slideLayout" Target="../slideLayouts/slideLayout528.xml"/><Relationship Id="rId23" Type="http://schemas.openxmlformats.org/officeDocument/2006/relationships/slideLayout" Target="../slideLayouts/slideLayout536.xml"/><Relationship Id="rId28" Type="http://schemas.openxmlformats.org/officeDocument/2006/relationships/slideLayout" Target="../slideLayouts/slideLayout541.xml"/><Relationship Id="rId36" Type="http://schemas.openxmlformats.org/officeDocument/2006/relationships/slideLayout" Target="../slideLayouts/slideLayout549.xml"/><Relationship Id="rId49" Type="http://schemas.openxmlformats.org/officeDocument/2006/relationships/image" Target="../media/image4.emf"/><Relationship Id="rId10" Type="http://schemas.openxmlformats.org/officeDocument/2006/relationships/slideLayout" Target="../slideLayouts/slideLayout523.xml"/><Relationship Id="rId19" Type="http://schemas.openxmlformats.org/officeDocument/2006/relationships/slideLayout" Target="../slideLayouts/slideLayout532.xml"/><Relationship Id="rId31" Type="http://schemas.openxmlformats.org/officeDocument/2006/relationships/slideLayout" Target="../slideLayouts/slideLayout544.xml"/><Relationship Id="rId44" Type="http://schemas.openxmlformats.org/officeDocument/2006/relationships/theme" Target="../theme/theme19.xml"/><Relationship Id="rId4" Type="http://schemas.openxmlformats.org/officeDocument/2006/relationships/slideLayout" Target="../slideLayouts/slideLayout517.xml"/><Relationship Id="rId9" Type="http://schemas.openxmlformats.org/officeDocument/2006/relationships/slideLayout" Target="../slideLayouts/slideLayout522.xml"/><Relationship Id="rId14" Type="http://schemas.openxmlformats.org/officeDocument/2006/relationships/slideLayout" Target="../slideLayouts/slideLayout527.xml"/><Relationship Id="rId22" Type="http://schemas.openxmlformats.org/officeDocument/2006/relationships/slideLayout" Target="../slideLayouts/slideLayout535.xml"/><Relationship Id="rId27" Type="http://schemas.openxmlformats.org/officeDocument/2006/relationships/slideLayout" Target="../slideLayouts/slideLayout540.xml"/><Relationship Id="rId30" Type="http://schemas.openxmlformats.org/officeDocument/2006/relationships/slideLayout" Target="../slideLayouts/slideLayout543.xml"/><Relationship Id="rId35" Type="http://schemas.openxmlformats.org/officeDocument/2006/relationships/slideLayout" Target="../slideLayouts/slideLayout548.xml"/><Relationship Id="rId43" Type="http://schemas.openxmlformats.org/officeDocument/2006/relationships/slideLayout" Target="../slideLayouts/slideLayout556.xml"/><Relationship Id="rId48" Type="http://schemas.openxmlformats.org/officeDocument/2006/relationships/oleObject" Target="../embeddings/oleObject216.bin"/><Relationship Id="rId8" Type="http://schemas.openxmlformats.org/officeDocument/2006/relationships/slideLayout" Target="../slideLayouts/slideLayout521.xml"/><Relationship Id="rId3" Type="http://schemas.openxmlformats.org/officeDocument/2006/relationships/slideLayout" Target="../slideLayouts/slideLayout516.xml"/><Relationship Id="rId12" Type="http://schemas.openxmlformats.org/officeDocument/2006/relationships/slideLayout" Target="../slideLayouts/slideLayout525.xml"/><Relationship Id="rId17" Type="http://schemas.openxmlformats.org/officeDocument/2006/relationships/slideLayout" Target="../slideLayouts/slideLayout530.xml"/><Relationship Id="rId25" Type="http://schemas.openxmlformats.org/officeDocument/2006/relationships/slideLayout" Target="../slideLayouts/slideLayout538.xml"/><Relationship Id="rId33" Type="http://schemas.openxmlformats.org/officeDocument/2006/relationships/slideLayout" Target="../slideLayouts/slideLayout546.xml"/><Relationship Id="rId38" Type="http://schemas.openxmlformats.org/officeDocument/2006/relationships/slideLayout" Target="../slideLayouts/slideLayout551.xml"/><Relationship Id="rId46" Type="http://schemas.openxmlformats.org/officeDocument/2006/relationships/tags" Target="../tags/tag851.xml"/><Relationship Id="rId20" Type="http://schemas.openxmlformats.org/officeDocument/2006/relationships/slideLayout" Target="../slideLayouts/slideLayout533.xml"/><Relationship Id="rId41" Type="http://schemas.openxmlformats.org/officeDocument/2006/relationships/slideLayout" Target="../slideLayouts/slideLayout554.xml"/><Relationship Id="rId1" Type="http://schemas.openxmlformats.org/officeDocument/2006/relationships/slideLayout" Target="../slideLayouts/slideLayout514.xml"/><Relationship Id="rId6" Type="http://schemas.openxmlformats.org/officeDocument/2006/relationships/slideLayout" Target="../slideLayouts/slideLayout519.xml"/></Relationships>
</file>

<file path=ppt/slideMasters/_rels/slideMaster2.xml.rels><?xml version="1.0" encoding="UTF-8" standalone="yes"?>
<Relationships xmlns="http://schemas.openxmlformats.org/package/2006/relationships"><Relationship Id="rId3" Type="http://schemas.openxmlformats.org/officeDocument/2006/relationships/vmlDrawing" Target="../drawings/vmlDrawing2.vml"/><Relationship Id="rId7" Type="http://schemas.openxmlformats.org/officeDocument/2006/relationships/image" Target="../media/image1.emf"/><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oleObject" Target="../embeddings/oleObject2.bin"/><Relationship Id="rId5" Type="http://schemas.openxmlformats.org/officeDocument/2006/relationships/image" Target="../media/image3.jpeg"/><Relationship Id="rId4" Type="http://schemas.openxmlformats.org/officeDocument/2006/relationships/tags" Target="../tags/tag3.xml"/></Relationships>
</file>

<file path=ppt/slideMasters/_rels/slideMaster20.xml.rels><?xml version="1.0" encoding="UTF-8" standalone="yes"?>
<Relationships xmlns="http://schemas.openxmlformats.org/package/2006/relationships"><Relationship Id="rId26" Type="http://schemas.openxmlformats.org/officeDocument/2006/relationships/slideLayout" Target="../slideLayouts/slideLayout582.xml"/><Relationship Id="rId21" Type="http://schemas.openxmlformats.org/officeDocument/2006/relationships/slideLayout" Target="../slideLayouts/slideLayout577.xml"/><Relationship Id="rId34" Type="http://schemas.openxmlformats.org/officeDocument/2006/relationships/slideLayout" Target="../slideLayouts/slideLayout590.xml"/><Relationship Id="rId42" Type="http://schemas.openxmlformats.org/officeDocument/2006/relationships/slideLayout" Target="../slideLayouts/slideLayout598.xml"/><Relationship Id="rId47" Type="http://schemas.openxmlformats.org/officeDocument/2006/relationships/slideLayout" Target="../slideLayouts/slideLayout603.xml"/><Relationship Id="rId50" Type="http://schemas.openxmlformats.org/officeDocument/2006/relationships/slideLayout" Target="../slideLayouts/slideLayout606.xml"/><Relationship Id="rId55" Type="http://schemas.openxmlformats.org/officeDocument/2006/relationships/slideLayout" Target="../slideLayouts/slideLayout611.xml"/><Relationship Id="rId63" Type="http://schemas.openxmlformats.org/officeDocument/2006/relationships/tags" Target="../tags/tag921.xml"/><Relationship Id="rId7" Type="http://schemas.openxmlformats.org/officeDocument/2006/relationships/slideLayout" Target="../slideLayouts/slideLayout563.xml"/><Relationship Id="rId2" Type="http://schemas.openxmlformats.org/officeDocument/2006/relationships/slideLayout" Target="../slideLayouts/slideLayout558.xml"/><Relationship Id="rId16" Type="http://schemas.openxmlformats.org/officeDocument/2006/relationships/slideLayout" Target="../slideLayouts/slideLayout572.xml"/><Relationship Id="rId29" Type="http://schemas.openxmlformats.org/officeDocument/2006/relationships/slideLayout" Target="../slideLayouts/slideLayout585.xml"/><Relationship Id="rId11" Type="http://schemas.openxmlformats.org/officeDocument/2006/relationships/slideLayout" Target="../slideLayouts/slideLayout567.xml"/><Relationship Id="rId24" Type="http://schemas.openxmlformats.org/officeDocument/2006/relationships/slideLayout" Target="../slideLayouts/slideLayout580.xml"/><Relationship Id="rId32" Type="http://schemas.openxmlformats.org/officeDocument/2006/relationships/slideLayout" Target="../slideLayouts/slideLayout588.xml"/><Relationship Id="rId37" Type="http://schemas.openxmlformats.org/officeDocument/2006/relationships/slideLayout" Target="../slideLayouts/slideLayout593.xml"/><Relationship Id="rId40" Type="http://schemas.openxmlformats.org/officeDocument/2006/relationships/slideLayout" Target="../slideLayouts/slideLayout596.xml"/><Relationship Id="rId45" Type="http://schemas.openxmlformats.org/officeDocument/2006/relationships/slideLayout" Target="../slideLayouts/slideLayout601.xml"/><Relationship Id="rId53" Type="http://schemas.openxmlformats.org/officeDocument/2006/relationships/slideLayout" Target="../slideLayouts/slideLayout609.xml"/><Relationship Id="rId58" Type="http://schemas.openxmlformats.org/officeDocument/2006/relationships/slideLayout" Target="../slideLayouts/slideLayout614.xml"/><Relationship Id="rId5" Type="http://schemas.openxmlformats.org/officeDocument/2006/relationships/slideLayout" Target="../slideLayouts/slideLayout561.xml"/><Relationship Id="rId61" Type="http://schemas.openxmlformats.org/officeDocument/2006/relationships/vmlDrawing" Target="../drawings/vmlDrawing559.vml"/><Relationship Id="rId19" Type="http://schemas.openxmlformats.org/officeDocument/2006/relationships/slideLayout" Target="../slideLayouts/slideLayout575.xml"/><Relationship Id="rId14" Type="http://schemas.openxmlformats.org/officeDocument/2006/relationships/slideLayout" Target="../slideLayouts/slideLayout570.xml"/><Relationship Id="rId22" Type="http://schemas.openxmlformats.org/officeDocument/2006/relationships/slideLayout" Target="../slideLayouts/slideLayout578.xml"/><Relationship Id="rId27" Type="http://schemas.openxmlformats.org/officeDocument/2006/relationships/slideLayout" Target="../slideLayouts/slideLayout583.xml"/><Relationship Id="rId30" Type="http://schemas.openxmlformats.org/officeDocument/2006/relationships/slideLayout" Target="../slideLayouts/slideLayout586.xml"/><Relationship Id="rId35" Type="http://schemas.openxmlformats.org/officeDocument/2006/relationships/slideLayout" Target="../slideLayouts/slideLayout591.xml"/><Relationship Id="rId43" Type="http://schemas.openxmlformats.org/officeDocument/2006/relationships/slideLayout" Target="../slideLayouts/slideLayout599.xml"/><Relationship Id="rId48" Type="http://schemas.openxmlformats.org/officeDocument/2006/relationships/slideLayout" Target="../slideLayouts/slideLayout604.xml"/><Relationship Id="rId56" Type="http://schemas.openxmlformats.org/officeDocument/2006/relationships/slideLayout" Target="../slideLayouts/slideLayout612.xml"/><Relationship Id="rId64" Type="http://schemas.openxmlformats.org/officeDocument/2006/relationships/oleObject" Target="../embeddings/oleObject259.bin"/><Relationship Id="rId8" Type="http://schemas.openxmlformats.org/officeDocument/2006/relationships/slideLayout" Target="../slideLayouts/slideLayout564.xml"/><Relationship Id="rId51" Type="http://schemas.openxmlformats.org/officeDocument/2006/relationships/slideLayout" Target="../slideLayouts/slideLayout607.xml"/><Relationship Id="rId3" Type="http://schemas.openxmlformats.org/officeDocument/2006/relationships/slideLayout" Target="../slideLayouts/slideLayout559.xml"/><Relationship Id="rId12" Type="http://schemas.openxmlformats.org/officeDocument/2006/relationships/slideLayout" Target="../slideLayouts/slideLayout568.xml"/><Relationship Id="rId17" Type="http://schemas.openxmlformats.org/officeDocument/2006/relationships/slideLayout" Target="../slideLayouts/slideLayout573.xml"/><Relationship Id="rId25" Type="http://schemas.openxmlformats.org/officeDocument/2006/relationships/slideLayout" Target="../slideLayouts/slideLayout581.xml"/><Relationship Id="rId33" Type="http://schemas.openxmlformats.org/officeDocument/2006/relationships/slideLayout" Target="../slideLayouts/slideLayout589.xml"/><Relationship Id="rId38" Type="http://schemas.openxmlformats.org/officeDocument/2006/relationships/slideLayout" Target="../slideLayouts/slideLayout594.xml"/><Relationship Id="rId46" Type="http://schemas.openxmlformats.org/officeDocument/2006/relationships/slideLayout" Target="../slideLayouts/slideLayout602.xml"/><Relationship Id="rId59" Type="http://schemas.openxmlformats.org/officeDocument/2006/relationships/slideLayout" Target="../slideLayouts/slideLayout615.xml"/><Relationship Id="rId20" Type="http://schemas.openxmlformats.org/officeDocument/2006/relationships/slideLayout" Target="../slideLayouts/slideLayout576.xml"/><Relationship Id="rId41" Type="http://schemas.openxmlformats.org/officeDocument/2006/relationships/slideLayout" Target="../slideLayouts/slideLayout597.xml"/><Relationship Id="rId54" Type="http://schemas.openxmlformats.org/officeDocument/2006/relationships/slideLayout" Target="../slideLayouts/slideLayout610.xml"/><Relationship Id="rId62" Type="http://schemas.openxmlformats.org/officeDocument/2006/relationships/tags" Target="../tags/tag920.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5" Type="http://schemas.openxmlformats.org/officeDocument/2006/relationships/slideLayout" Target="../slideLayouts/slideLayout571.xml"/><Relationship Id="rId23" Type="http://schemas.openxmlformats.org/officeDocument/2006/relationships/slideLayout" Target="../slideLayouts/slideLayout579.xml"/><Relationship Id="rId28" Type="http://schemas.openxmlformats.org/officeDocument/2006/relationships/slideLayout" Target="../slideLayouts/slideLayout584.xml"/><Relationship Id="rId36" Type="http://schemas.openxmlformats.org/officeDocument/2006/relationships/slideLayout" Target="../slideLayouts/slideLayout592.xml"/><Relationship Id="rId49" Type="http://schemas.openxmlformats.org/officeDocument/2006/relationships/slideLayout" Target="../slideLayouts/slideLayout605.xml"/><Relationship Id="rId57" Type="http://schemas.openxmlformats.org/officeDocument/2006/relationships/slideLayout" Target="../slideLayouts/slideLayout613.xml"/><Relationship Id="rId10" Type="http://schemas.openxmlformats.org/officeDocument/2006/relationships/slideLayout" Target="../slideLayouts/slideLayout566.xml"/><Relationship Id="rId31" Type="http://schemas.openxmlformats.org/officeDocument/2006/relationships/slideLayout" Target="../slideLayouts/slideLayout587.xml"/><Relationship Id="rId44" Type="http://schemas.openxmlformats.org/officeDocument/2006/relationships/slideLayout" Target="../slideLayouts/slideLayout600.xml"/><Relationship Id="rId52" Type="http://schemas.openxmlformats.org/officeDocument/2006/relationships/slideLayout" Target="../slideLayouts/slideLayout608.xml"/><Relationship Id="rId60" Type="http://schemas.openxmlformats.org/officeDocument/2006/relationships/theme" Target="../theme/theme20.xml"/><Relationship Id="rId65" Type="http://schemas.openxmlformats.org/officeDocument/2006/relationships/image" Target="../media/image4.emf"/><Relationship Id="rId4" Type="http://schemas.openxmlformats.org/officeDocument/2006/relationships/slideLayout" Target="../slideLayouts/slideLayout560.xml"/><Relationship Id="rId9" Type="http://schemas.openxmlformats.org/officeDocument/2006/relationships/slideLayout" Target="../slideLayouts/slideLayout565.xml"/><Relationship Id="rId13" Type="http://schemas.openxmlformats.org/officeDocument/2006/relationships/slideLayout" Target="../slideLayouts/slideLayout569.xml"/><Relationship Id="rId18" Type="http://schemas.openxmlformats.org/officeDocument/2006/relationships/slideLayout" Target="../slideLayouts/slideLayout574.xml"/><Relationship Id="rId39" Type="http://schemas.openxmlformats.org/officeDocument/2006/relationships/slideLayout" Target="../slideLayouts/slideLayout59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623.xml"/><Relationship Id="rId13" Type="http://schemas.openxmlformats.org/officeDocument/2006/relationships/theme" Target="../theme/theme21.xml"/><Relationship Id="rId3" Type="http://schemas.openxmlformats.org/officeDocument/2006/relationships/slideLayout" Target="../slideLayouts/slideLayout618.xml"/><Relationship Id="rId7" Type="http://schemas.openxmlformats.org/officeDocument/2006/relationships/slideLayout" Target="../slideLayouts/slideLayout622.xml"/><Relationship Id="rId12" Type="http://schemas.openxmlformats.org/officeDocument/2006/relationships/slideLayout" Target="../slideLayouts/slideLayout627.xml"/><Relationship Id="rId2" Type="http://schemas.openxmlformats.org/officeDocument/2006/relationships/slideLayout" Target="../slideLayouts/slideLayout617.xml"/><Relationship Id="rId1" Type="http://schemas.openxmlformats.org/officeDocument/2006/relationships/slideLayout" Target="../slideLayouts/slideLayout616.xml"/><Relationship Id="rId6" Type="http://schemas.openxmlformats.org/officeDocument/2006/relationships/slideLayout" Target="../slideLayouts/slideLayout621.xml"/><Relationship Id="rId11" Type="http://schemas.openxmlformats.org/officeDocument/2006/relationships/slideLayout" Target="../slideLayouts/slideLayout626.xml"/><Relationship Id="rId5" Type="http://schemas.openxmlformats.org/officeDocument/2006/relationships/slideLayout" Target="../slideLayouts/slideLayout620.xml"/><Relationship Id="rId10" Type="http://schemas.openxmlformats.org/officeDocument/2006/relationships/slideLayout" Target="../slideLayouts/slideLayout625.xml"/><Relationship Id="rId4" Type="http://schemas.openxmlformats.org/officeDocument/2006/relationships/slideLayout" Target="../slideLayouts/slideLayout619.xml"/><Relationship Id="rId9" Type="http://schemas.openxmlformats.org/officeDocument/2006/relationships/slideLayout" Target="../slideLayouts/slideLayout624.xml"/></Relationships>
</file>

<file path=ppt/slideMasters/_rels/slideMaster22.xml.rels><?xml version="1.0" encoding="UTF-8" standalone="yes"?>
<Relationships xmlns="http://schemas.openxmlformats.org/package/2006/relationships"><Relationship Id="rId13" Type="http://schemas.openxmlformats.org/officeDocument/2006/relationships/slideLayout" Target="../slideLayouts/slideLayout640.xml"/><Relationship Id="rId18" Type="http://schemas.openxmlformats.org/officeDocument/2006/relationships/slideLayout" Target="../slideLayouts/slideLayout645.xml"/><Relationship Id="rId26" Type="http://schemas.openxmlformats.org/officeDocument/2006/relationships/slideLayout" Target="../slideLayouts/slideLayout653.xml"/><Relationship Id="rId39" Type="http://schemas.openxmlformats.org/officeDocument/2006/relationships/slideLayout" Target="../slideLayouts/slideLayout666.xml"/><Relationship Id="rId21" Type="http://schemas.openxmlformats.org/officeDocument/2006/relationships/slideLayout" Target="../slideLayouts/slideLayout648.xml"/><Relationship Id="rId34" Type="http://schemas.openxmlformats.org/officeDocument/2006/relationships/slideLayout" Target="../slideLayouts/slideLayout661.xml"/><Relationship Id="rId42" Type="http://schemas.openxmlformats.org/officeDocument/2006/relationships/slideLayout" Target="../slideLayouts/slideLayout669.xml"/><Relationship Id="rId47" Type="http://schemas.openxmlformats.org/officeDocument/2006/relationships/tags" Target="../tags/tag1020.xml"/><Relationship Id="rId50" Type="http://schemas.openxmlformats.org/officeDocument/2006/relationships/image" Target="../media/image4.emf"/><Relationship Id="rId7" Type="http://schemas.openxmlformats.org/officeDocument/2006/relationships/slideLayout" Target="../slideLayouts/slideLayout634.xml"/><Relationship Id="rId2" Type="http://schemas.openxmlformats.org/officeDocument/2006/relationships/slideLayout" Target="../slideLayouts/slideLayout629.xml"/><Relationship Id="rId16" Type="http://schemas.openxmlformats.org/officeDocument/2006/relationships/slideLayout" Target="../slideLayouts/slideLayout643.xml"/><Relationship Id="rId29" Type="http://schemas.openxmlformats.org/officeDocument/2006/relationships/slideLayout" Target="../slideLayouts/slideLayout656.xml"/><Relationship Id="rId11" Type="http://schemas.openxmlformats.org/officeDocument/2006/relationships/slideLayout" Target="../slideLayouts/slideLayout638.xml"/><Relationship Id="rId24" Type="http://schemas.openxmlformats.org/officeDocument/2006/relationships/slideLayout" Target="../slideLayouts/slideLayout651.xml"/><Relationship Id="rId32" Type="http://schemas.openxmlformats.org/officeDocument/2006/relationships/slideLayout" Target="../slideLayouts/slideLayout659.xml"/><Relationship Id="rId37" Type="http://schemas.openxmlformats.org/officeDocument/2006/relationships/slideLayout" Target="../slideLayouts/slideLayout664.xml"/><Relationship Id="rId40" Type="http://schemas.openxmlformats.org/officeDocument/2006/relationships/slideLayout" Target="../slideLayouts/slideLayout667.xml"/><Relationship Id="rId45" Type="http://schemas.openxmlformats.org/officeDocument/2006/relationships/theme" Target="../theme/theme22.xml"/><Relationship Id="rId5" Type="http://schemas.openxmlformats.org/officeDocument/2006/relationships/slideLayout" Target="../slideLayouts/slideLayout632.xml"/><Relationship Id="rId15" Type="http://schemas.openxmlformats.org/officeDocument/2006/relationships/slideLayout" Target="../slideLayouts/slideLayout642.xml"/><Relationship Id="rId23" Type="http://schemas.openxmlformats.org/officeDocument/2006/relationships/slideLayout" Target="../slideLayouts/slideLayout650.xml"/><Relationship Id="rId28" Type="http://schemas.openxmlformats.org/officeDocument/2006/relationships/slideLayout" Target="../slideLayouts/slideLayout655.xml"/><Relationship Id="rId36" Type="http://schemas.openxmlformats.org/officeDocument/2006/relationships/slideLayout" Target="../slideLayouts/slideLayout663.xml"/><Relationship Id="rId49" Type="http://schemas.openxmlformats.org/officeDocument/2006/relationships/oleObject" Target="../embeddings/oleObject319.bin"/><Relationship Id="rId10" Type="http://schemas.openxmlformats.org/officeDocument/2006/relationships/slideLayout" Target="../slideLayouts/slideLayout637.xml"/><Relationship Id="rId19" Type="http://schemas.openxmlformats.org/officeDocument/2006/relationships/slideLayout" Target="../slideLayouts/slideLayout646.xml"/><Relationship Id="rId31" Type="http://schemas.openxmlformats.org/officeDocument/2006/relationships/slideLayout" Target="../slideLayouts/slideLayout658.xml"/><Relationship Id="rId44" Type="http://schemas.openxmlformats.org/officeDocument/2006/relationships/slideLayout" Target="../slideLayouts/slideLayout671.xml"/><Relationship Id="rId4" Type="http://schemas.openxmlformats.org/officeDocument/2006/relationships/slideLayout" Target="../slideLayouts/slideLayout631.xml"/><Relationship Id="rId9" Type="http://schemas.openxmlformats.org/officeDocument/2006/relationships/slideLayout" Target="../slideLayouts/slideLayout636.xml"/><Relationship Id="rId14" Type="http://schemas.openxmlformats.org/officeDocument/2006/relationships/slideLayout" Target="../slideLayouts/slideLayout641.xml"/><Relationship Id="rId22" Type="http://schemas.openxmlformats.org/officeDocument/2006/relationships/slideLayout" Target="../slideLayouts/slideLayout649.xml"/><Relationship Id="rId27" Type="http://schemas.openxmlformats.org/officeDocument/2006/relationships/slideLayout" Target="../slideLayouts/slideLayout654.xml"/><Relationship Id="rId30" Type="http://schemas.openxmlformats.org/officeDocument/2006/relationships/slideLayout" Target="../slideLayouts/slideLayout657.xml"/><Relationship Id="rId35" Type="http://schemas.openxmlformats.org/officeDocument/2006/relationships/slideLayout" Target="../slideLayouts/slideLayout662.xml"/><Relationship Id="rId43" Type="http://schemas.openxmlformats.org/officeDocument/2006/relationships/slideLayout" Target="../slideLayouts/slideLayout670.xml"/><Relationship Id="rId48" Type="http://schemas.openxmlformats.org/officeDocument/2006/relationships/tags" Target="../tags/tag1021.xml"/><Relationship Id="rId8" Type="http://schemas.openxmlformats.org/officeDocument/2006/relationships/slideLayout" Target="../slideLayouts/slideLayout635.xml"/><Relationship Id="rId3" Type="http://schemas.openxmlformats.org/officeDocument/2006/relationships/slideLayout" Target="../slideLayouts/slideLayout630.xml"/><Relationship Id="rId12" Type="http://schemas.openxmlformats.org/officeDocument/2006/relationships/slideLayout" Target="../slideLayouts/slideLayout639.xml"/><Relationship Id="rId17" Type="http://schemas.openxmlformats.org/officeDocument/2006/relationships/slideLayout" Target="../slideLayouts/slideLayout644.xml"/><Relationship Id="rId25" Type="http://schemas.openxmlformats.org/officeDocument/2006/relationships/slideLayout" Target="../slideLayouts/slideLayout652.xml"/><Relationship Id="rId33" Type="http://schemas.openxmlformats.org/officeDocument/2006/relationships/slideLayout" Target="../slideLayouts/slideLayout660.xml"/><Relationship Id="rId38" Type="http://schemas.openxmlformats.org/officeDocument/2006/relationships/slideLayout" Target="../slideLayouts/slideLayout665.xml"/><Relationship Id="rId46" Type="http://schemas.openxmlformats.org/officeDocument/2006/relationships/vmlDrawing" Target="../drawings/vmlDrawing619.vml"/><Relationship Id="rId20" Type="http://schemas.openxmlformats.org/officeDocument/2006/relationships/slideLayout" Target="../slideLayouts/slideLayout647.xml"/><Relationship Id="rId41" Type="http://schemas.openxmlformats.org/officeDocument/2006/relationships/slideLayout" Target="../slideLayouts/slideLayout668.xml"/><Relationship Id="rId1" Type="http://schemas.openxmlformats.org/officeDocument/2006/relationships/slideLayout" Target="../slideLayouts/slideLayout628.xml"/><Relationship Id="rId6" Type="http://schemas.openxmlformats.org/officeDocument/2006/relationships/slideLayout" Target="../slideLayouts/slideLayout633.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28.xml"/><Relationship Id="rId21" Type="http://schemas.openxmlformats.org/officeDocument/2006/relationships/slideLayout" Target="../slideLayouts/slideLayout23.xml"/><Relationship Id="rId34" Type="http://schemas.openxmlformats.org/officeDocument/2006/relationships/slideLayout" Target="../slideLayouts/slideLayout36.xml"/><Relationship Id="rId42" Type="http://schemas.openxmlformats.org/officeDocument/2006/relationships/slideLayout" Target="../slideLayouts/slideLayout44.xml"/><Relationship Id="rId47" Type="http://schemas.openxmlformats.org/officeDocument/2006/relationships/slideLayout" Target="../slideLayouts/slideLayout49.xml"/><Relationship Id="rId50" Type="http://schemas.openxmlformats.org/officeDocument/2006/relationships/slideLayout" Target="../slideLayouts/slideLayout52.xml"/><Relationship Id="rId55" Type="http://schemas.openxmlformats.org/officeDocument/2006/relationships/slideLayout" Target="../slideLayouts/slideLayout57.xml"/><Relationship Id="rId63" Type="http://schemas.openxmlformats.org/officeDocument/2006/relationships/tags" Target="../tags/tag5.xml"/><Relationship Id="rId7" Type="http://schemas.openxmlformats.org/officeDocument/2006/relationships/slideLayout" Target="../slideLayouts/slideLayout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9" Type="http://schemas.openxmlformats.org/officeDocument/2006/relationships/slideLayout" Target="../slideLayouts/slideLayout31.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slideLayout" Target="../slideLayouts/slideLayout34.xml"/><Relationship Id="rId37" Type="http://schemas.openxmlformats.org/officeDocument/2006/relationships/slideLayout" Target="../slideLayouts/slideLayout39.xml"/><Relationship Id="rId40" Type="http://schemas.openxmlformats.org/officeDocument/2006/relationships/slideLayout" Target="../slideLayouts/slideLayout42.xml"/><Relationship Id="rId45" Type="http://schemas.openxmlformats.org/officeDocument/2006/relationships/slideLayout" Target="../slideLayouts/slideLayout47.xml"/><Relationship Id="rId53" Type="http://schemas.openxmlformats.org/officeDocument/2006/relationships/slideLayout" Target="../slideLayouts/slideLayout55.xml"/><Relationship Id="rId58" Type="http://schemas.openxmlformats.org/officeDocument/2006/relationships/slideLayout" Target="../slideLayouts/slideLayout60.xml"/><Relationship Id="rId5" Type="http://schemas.openxmlformats.org/officeDocument/2006/relationships/slideLayout" Target="../slideLayouts/slideLayout7.xml"/><Relationship Id="rId61" Type="http://schemas.openxmlformats.org/officeDocument/2006/relationships/vmlDrawing" Target="../drawings/vmlDrawing3.vml"/><Relationship Id="rId19" Type="http://schemas.openxmlformats.org/officeDocument/2006/relationships/slideLayout" Target="../slideLayouts/slideLayout2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slideLayout" Target="../slideLayouts/slideLayout37.xml"/><Relationship Id="rId43" Type="http://schemas.openxmlformats.org/officeDocument/2006/relationships/slideLayout" Target="../slideLayouts/slideLayout45.xml"/><Relationship Id="rId48" Type="http://schemas.openxmlformats.org/officeDocument/2006/relationships/slideLayout" Target="../slideLayouts/slideLayout50.xml"/><Relationship Id="rId56" Type="http://schemas.openxmlformats.org/officeDocument/2006/relationships/slideLayout" Target="../slideLayouts/slideLayout58.xml"/><Relationship Id="rId64" Type="http://schemas.openxmlformats.org/officeDocument/2006/relationships/oleObject" Target="../embeddings/oleObject3.bin"/><Relationship Id="rId8" Type="http://schemas.openxmlformats.org/officeDocument/2006/relationships/slideLayout" Target="../slideLayouts/slideLayout10.xml"/><Relationship Id="rId51" Type="http://schemas.openxmlformats.org/officeDocument/2006/relationships/slideLayout" Target="../slideLayouts/slideLayout53.xml"/><Relationship Id="rId3" Type="http://schemas.openxmlformats.org/officeDocument/2006/relationships/slideLayout" Target="../slideLayouts/slideLayout5.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38" Type="http://schemas.openxmlformats.org/officeDocument/2006/relationships/slideLayout" Target="../slideLayouts/slideLayout40.xml"/><Relationship Id="rId46" Type="http://schemas.openxmlformats.org/officeDocument/2006/relationships/slideLayout" Target="../slideLayouts/slideLayout48.xml"/><Relationship Id="rId59" Type="http://schemas.openxmlformats.org/officeDocument/2006/relationships/slideLayout" Target="../slideLayouts/slideLayout61.xml"/><Relationship Id="rId20" Type="http://schemas.openxmlformats.org/officeDocument/2006/relationships/slideLayout" Target="../slideLayouts/slideLayout22.xml"/><Relationship Id="rId41" Type="http://schemas.openxmlformats.org/officeDocument/2006/relationships/slideLayout" Target="../slideLayouts/slideLayout43.xml"/><Relationship Id="rId54" Type="http://schemas.openxmlformats.org/officeDocument/2006/relationships/slideLayout" Target="../slideLayouts/slideLayout56.xml"/><Relationship Id="rId62" Type="http://schemas.openxmlformats.org/officeDocument/2006/relationships/tags" Target="../tags/tag4.xml"/><Relationship Id="rId1" Type="http://schemas.openxmlformats.org/officeDocument/2006/relationships/slideLayout" Target="../slideLayouts/slideLayout3.xml"/><Relationship Id="rId6" Type="http://schemas.openxmlformats.org/officeDocument/2006/relationships/slideLayout" Target="../slideLayouts/slideLayout8.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slideLayout" Target="../slideLayouts/slideLayout38.xml"/><Relationship Id="rId49" Type="http://schemas.openxmlformats.org/officeDocument/2006/relationships/slideLayout" Target="../slideLayouts/slideLayout51.xml"/><Relationship Id="rId57" Type="http://schemas.openxmlformats.org/officeDocument/2006/relationships/slideLayout" Target="../slideLayouts/slideLayout59.xml"/><Relationship Id="rId10" Type="http://schemas.openxmlformats.org/officeDocument/2006/relationships/slideLayout" Target="../slideLayouts/slideLayout12.xml"/><Relationship Id="rId31" Type="http://schemas.openxmlformats.org/officeDocument/2006/relationships/slideLayout" Target="../slideLayouts/slideLayout33.xml"/><Relationship Id="rId44" Type="http://schemas.openxmlformats.org/officeDocument/2006/relationships/slideLayout" Target="../slideLayouts/slideLayout46.xml"/><Relationship Id="rId52" Type="http://schemas.openxmlformats.org/officeDocument/2006/relationships/slideLayout" Target="../slideLayouts/slideLayout54.xml"/><Relationship Id="rId60" Type="http://schemas.openxmlformats.org/officeDocument/2006/relationships/theme" Target="../theme/theme3.xml"/><Relationship Id="rId65" Type="http://schemas.openxmlformats.org/officeDocument/2006/relationships/image" Target="../media/image4.emf"/><Relationship Id="rId4" Type="http://schemas.openxmlformats.org/officeDocument/2006/relationships/slideLayout" Target="../slideLayouts/slideLayout6.xml"/><Relationship Id="rId9" Type="http://schemas.openxmlformats.org/officeDocument/2006/relationships/slideLayout" Target="../slideLayouts/slideLayout11.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9" Type="http://schemas.openxmlformats.org/officeDocument/2006/relationships/slideLayout" Target="../slideLayouts/slideLayout100.xml"/><Relationship Id="rId21" Type="http://schemas.openxmlformats.org/officeDocument/2006/relationships/slideLayout" Target="../slideLayouts/slideLayout82.xml"/><Relationship Id="rId34" Type="http://schemas.openxmlformats.org/officeDocument/2006/relationships/slideLayout" Target="../slideLayouts/slideLayout95.xml"/><Relationship Id="rId42" Type="http://schemas.openxmlformats.org/officeDocument/2006/relationships/slideLayout" Target="../slideLayouts/slideLayout103.xml"/><Relationship Id="rId47" Type="http://schemas.openxmlformats.org/officeDocument/2006/relationships/tags" Target="../tags/tag104.xml"/><Relationship Id="rId50" Type="http://schemas.openxmlformats.org/officeDocument/2006/relationships/image" Target="../media/image4.emf"/><Relationship Id="rId7" Type="http://schemas.openxmlformats.org/officeDocument/2006/relationships/slideLayout" Target="../slideLayouts/slideLayout6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9" Type="http://schemas.openxmlformats.org/officeDocument/2006/relationships/slideLayout" Target="../slideLayouts/slideLayout90.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slideLayout" Target="../slideLayouts/slideLayout93.xml"/><Relationship Id="rId37" Type="http://schemas.openxmlformats.org/officeDocument/2006/relationships/slideLayout" Target="../slideLayouts/slideLayout98.xml"/><Relationship Id="rId40" Type="http://schemas.openxmlformats.org/officeDocument/2006/relationships/slideLayout" Target="../slideLayouts/slideLayout101.xml"/><Relationship Id="rId45" Type="http://schemas.openxmlformats.org/officeDocument/2006/relationships/theme" Target="../theme/theme4.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36" Type="http://schemas.openxmlformats.org/officeDocument/2006/relationships/slideLayout" Target="../slideLayouts/slideLayout97.xml"/><Relationship Id="rId49" Type="http://schemas.openxmlformats.org/officeDocument/2006/relationships/oleObject" Target="../embeddings/oleObject63.bin"/><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slideLayout" Target="../slideLayouts/slideLayout92.xml"/><Relationship Id="rId44" Type="http://schemas.openxmlformats.org/officeDocument/2006/relationships/slideLayout" Target="../slideLayouts/slideLayout105.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slideLayout" Target="../slideLayouts/slideLayout96.xml"/><Relationship Id="rId43" Type="http://schemas.openxmlformats.org/officeDocument/2006/relationships/slideLayout" Target="../slideLayouts/slideLayout104.xml"/><Relationship Id="rId48" Type="http://schemas.openxmlformats.org/officeDocument/2006/relationships/tags" Target="../tags/tag105.xml"/><Relationship Id="rId8" Type="http://schemas.openxmlformats.org/officeDocument/2006/relationships/slideLayout" Target="../slideLayouts/slideLayout69.xml"/><Relationship Id="rId3" Type="http://schemas.openxmlformats.org/officeDocument/2006/relationships/slideLayout" Target="../slideLayouts/slideLayout64.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slideLayout" Target="../slideLayouts/slideLayout94.xml"/><Relationship Id="rId38" Type="http://schemas.openxmlformats.org/officeDocument/2006/relationships/slideLayout" Target="../slideLayouts/slideLayout99.xml"/><Relationship Id="rId46" Type="http://schemas.openxmlformats.org/officeDocument/2006/relationships/vmlDrawing" Target="../drawings/vmlDrawing63.vml"/><Relationship Id="rId20" Type="http://schemas.openxmlformats.org/officeDocument/2006/relationships/slideLayout" Target="../slideLayouts/slideLayout81.xml"/><Relationship Id="rId41" Type="http://schemas.openxmlformats.org/officeDocument/2006/relationships/slideLayout" Target="../slideLayouts/slideLayout102.xml"/><Relationship Id="rId1" Type="http://schemas.openxmlformats.org/officeDocument/2006/relationships/slideLayout" Target="../slideLayouts/slideLayout62.xml"/><Relationship Id="rId6"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26" Type="http://schemas.openxmlformats.org/officeDocument/2006/relationships/slideLayout" Target="../slideLayouts/slideLayout131.xml"/><Relationship Id="rId39" Type="http://schemas.openxmlformats.org/officeDocument/2006/relationships/slideLayout" Target="../slideLayouts/slideLayout144.xml"/><Relationship Id="rId21" Type="http://schemas.openxmlformats.org/officeDocument/2006/relationships/slideLayout" Target="../slideLayouts/slideLayout126.xml"/><Relationship Id="rId34" Type="http://schemas.openxmlformats.org/officeDocument/2006/relationships/slideLayout" Target="../slideLayouts/slideLayout139.xml"/><Relationship Id="rId42" Type="http://schemas.openxmlformats.org/officeDocument/2006/relationships/slideLayout" Target="../slideLayouts/slideLayout147.xml"/><Relationship Id="rId47" Type="http://schemas.openxmlformats.org/officeDocument/2006/relationships/oleObject" Target="../embeddings/oleObject106.bin"/><Relationship Id="rId7" Type="http://schemas.openxmlformats.org/officeDocument/2006/relationships/slideLayout" Target="../slideLayouts/slideLayout11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9" Type="http://schemas.openxmlformats.org/officeDocument/2006/relationships/slideLayout" Target="../slideLayouts/slideLayout134.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32" Type="http://schemas.openxmlformats.org/officeDocument/2006/relationships/slideLayout" Target="../slideLayouts/slideLayout137.xml"/><Relationship Id="rId37" Type="http://schemas.openxmlformats.org/officeDocument/2006/relationships/slideLayout" Target="../slideLayouts/slideLayout142.xml"/><Relationship Id="rId40" Type="http://schemas.openxmlformats.org/officeDocument/2006/relationships/slideLayout" Target="../slideLayouts/slideLayout145.xml"/><Relationship Id="rId45" Type="http://schemas.openxmlformats.org/officeDocument/2006/relationships/tags" Target="../tags/tag173.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28" Type="http://schemas.openxmlformats.org/officeDocument/2006/relationships/slideLayout" Target="../slideLayouts/slideLayout133.xml"/><Relationship Id="rId36" Type="http://schemas.openxmlformats.org/officeDocument/2006/relationships/slideLayout" Target="../slideLayouts/slideLayout141.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31" Type="http://schemas.openxmlformats.org/officeDocument/2006/relationships/slideLayout" Target="../slideLayouts/slideLayout136.xml"/><Relationship Id="rId44" Type="http://schemas.openxmlformats.org/officeDocument/2006/relationships/vmlDrawing" Target="../drawings/vmlDrawing106.v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 Id="rId27" Type="http://schemas.openxmlformats.org/officeDocument/2006/relationships/slideLayout" Target="../slideLayouts/slideLayout132.xml"/><Relationship Id="rId30" Type="http://schemas.openxmlformats.org/officeDocument/2006/relationships/slideLayout" Target="../slideLayouts/slideLayout135.xml"/><Relationship Id="rId35" Type="http://schemas.openxmlformats.org/officeDocument/2006/relationships/slideLayout" Target="../slideLayouts/slideLayout140.xml"/><Relationship Id="rId43" Type="http://schemas.openxmlformats.org/officeDocument/2006/relationships/theme" Target="../theme/theme5.xml"/><Relationship Id="rId48" Type="http://schemas.openxmlformats.org/officeDocument/2006/relationships/image" Target="../media/image4.emf"/><Relationship Id="rId8" Type="http://schemas.openxmlformats.org/officeDocument/2006/relationships/slideLayout" Target="../slideLayouts/slideLayout113.xml"/><Relationship Id="rId3" Type="http://schemas.openxmlformats.org/officeDocument/2006/relationships/slideLayout" Target="../slideLayouts/slideLayout108.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slideLayout" Target="../slideLayouts/slideLayout130.xml"/><Relationship Id="rId33" Type="http://schemas.openxmlformats.org/officeDocument/2006/relationships/slideLayout" Target="../slideLayouts/slideLayout138.xml"/><Relationship Id="rId38" Type="http://schemas.openxmlformats.org/officeDocument/2006/relationships/slideLayout" Target="../slideLayouts/slideLayout143.xml"/><Relationship Id="rId46" Type="http://schemas.openxmlformats.org/officeDocument/2006/relationships/tags" Target="../tags/tag174.xml"/><Relationship Id="rId20" Type="http://schemas.openxmlformats.org/officeDocument/2006/relationships/slideLayout" Target="../slideLayouts/slideLayout125.xml"/><Relationship Id="rId41" Type="http://schemas.openxmlformats.org/officeDocument/2006/relationships/slideLayout" Target="../slideLayouts/slideLayout146.xml"/></Relationships>
</file>

<file path=ppt/slideMasters/_rels/slideMaster6.xml.rels><?xml version="1.0" encoding="UTF-8" standalone="yes"?>
<Relationships xmlns="http://schemas.openxmlformats.org/package/2006/relationships"><Relationship Id="rId3" Type="http://schemas.openxmlformats.org/officeDocument/2006/relationships/vmlDrawing" Target="../drawings/vmlDrawing149.vml"/><Relationship Id="rId7" Type="http://schemas.openxmlformats.org/officeDocument/2006/relationships/image" Target="../media/image1.emf"/><Relationship Id="rId2" Type="http://schemas.openxmlformats.org/officeDocument/2006/relationships/theme" Target="../theme/theme6.xml"/><Relationship Id="rId1" Type="http://schemas.openxmlformats.org/officeDocument/2006/relationships/slideLayout" Target="../slideLayouts/slideLayout148.xml"/><Relationship Id="rId6" Type="http://schemas.openxmlformats.org/officeDocument/2006/relationships/oleObject" Target="../embeddings/oleObject149.bin"/><Relationship Id="rId5" Type="http://schemas.openxmlformats.org/officeDocument/2006/relationships/image" Target="../media/image16.jpeg"/><Relationship Id="rId4" Type="http://schemas.openxmlformats.org/officeDocument/2006/relationships/tags" Target="../tags/tag242.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heme" Target="../theme/theme7.xml"/><Relationship Id="rId7" Type="http://schemas.openxmlformats.org/officeDocument/2006/relationships/oleObject" Target="../embeddings/oleObject150.bin"/><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image" Target="../media/image3.jpeg"/><Relationship Id="rId5" Type="http://schemas.openxmlformats.org/officeDocument/2006/relationships/tags" Target="../tags/tag243.xml"/><Relationship Id="rId4" Type="http://schemas.openxmlformats.org/officeDocument/2006/relationships/vmlDrawing" Target="../drawings/vmlDrawing150.v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heme" Target="../theme/theme8.xml"/><Relationship Id="rId7" Type="http://schemas.openxmlformats.org/officeDocument/2006/relationships/oleObject" Target="../embeddings/oleObject152.bin"/><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image" Target="../media/image3.jpeg"/><Relationship Id="rId5" Type="http://schemas.openxmlformats.org/officeDocument/2006/relationships/tags" Target="../tags/tag246.xml"/><Relationship Id="rId4" Type="http://schemas.openxmlformats.org/officeDocument/2006/relationships/vmlDrawing" Target="../drawings/vmlDrawing152.vml"/></Relationships>
</file>

<file path=ppt/slideMasters/_rels/slideMaster9.xml.rels><?xml version="1.0" encoding="UTF-8" standalone="yes"?>
<Relationships xmlns="http://schemas.openxmlformats.org/package/2006/relationships"><Relationship Id="rId3" Type="http://schemas.openxmlformats.org/officeDocument/2006/relationships/vmlDrawing" Target="../drawings/vmlDrawing154.vml"/><Relationship Id="rId7" Type="http://schemas.openxmlformats.org/officeDocument/2006/relationships/image" Target="../media/image1.emf"/><Relationship Id="rId2" Type="http://schemas.openxmlformats.org/officeDocument/2006/relationships/theme" Target="../theme/theme9.xml"/><Relationship Id="rId1" Type="http://schemas.openxmlformats.org/officeDocument/2006/relationships/slideLayout" Target="../slideLayouts/slideLayout153.xml"/><Relationship Id="rId6" Type="http://schemas.openxmlformats.org/officeDocument/2006/relationships/oleObject" Target="../embeddings/oleObject154.bin"/><Relationship Id="rId5" Type="http://schemas.openxmlformats.org/officeDocument/2006/relationships/image" Target="../media/image3.jpeg"/><Relationship Id="rId4" Type="http://schemas.openxmlformats.org/officeDocument/2006/relationships/tags" Target="../tags/tag2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784036D5-38CA-41AA-9A8F-848EFE894EAB}"/>
              </a:ext>
            </a:extLst>
          </p:cNvPr>
          <p:cNvGraphicFramePr>
            <a:graphicFrameLocks noChangeAspect="1"/>
          </p:cNvGraphicFramePr>
          <p:nvPr userDrawn="1">
            <p:custDataLst>
              <p:tags r:id="rId4"/>
            </p:custDataLst>
            <p:extLst>
              <p:ext uri="{D42A27DB-BD31-4B8C-83A1-F6EECF244321}">
                <p14:modId xmlns:p14="http://schemas.microsoft.com/office/powerpoint/2010/main" val="2625165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4" name="think-cell Slide" r:id="rId6" imgW="395" imgH="394" progId="TCLayout.ActiveDocument.1">
                  <p:embed/>
                </p:oleObj>
              </mc:Choice>
              <mc:Fallback>
                <p:oleObj name="think-cell Slide" r:id="rId6" imgW="395" imgH="394" progId="TCLayout.ActiveDocument.1">
                  <p:embed/>
                  <p:pic>
                    <p:nvPicPr>
                      <p:cNvPr id="9" name="Object 8" hidden="1">
                        <a:extLst>
                          <a:ext uri="{FF2B5EF4-FFF2-40B4-BE49-F238E27FC236}">
                            <a16:creationId xmlns:a16="http://schemas.microsoft.com/office/drawing/2014/main" id="{784036D5-38CA-41AA-9A8F-848EFE894EA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7075"/>
          </a:xfrm>
          <a:prstGeom prst="rect">
            <a:avLst/>
          </a:prstGeom>
        </p:spPr>
        <p:txBody>
          <a:bodyPr vert="horz" lIns="91440" tIns="45720" rIns="91440" bIns="45720" rtlCol="0">
            <a:normAutofit/>
          </a:bodyPr>
          <a:lstStyle/>
          <a:p>
            <a:r>
              <a:rPr lang="en-AU" b="1">
                <a:solidFill>
                  <a:schemeClr val="bg2"/>
                </a:solidFill>
              </a:rPr>
              <a:t>Subtitle style  </a:t>
            </a:r>
            <a:r>
              <a:rPr lang="en-AU" b="1">
                <a:solidFill>
                  <a:srgbClr val="E9A913"/>
                </a:solidFill>
              </a:rPr>
              <a:t>|</a:t>
            </a:r>
            <a:r>
              <a:rPr lang="en-AU" b="1">
                <a:solidFill>
                  <a:schemeClr val="bg2"/>
                </a:solidFill>
              </a:rPr>
              <a:t>  et </a:t>
            </a:r>
            <a:r>
              <a:rPr lang="en-AU" b="1" err="1">
                <a:solidFill>
                  <a:schemeClr val="bg2"/>
                </a:solidFill>
              </a:rPr>
              <a:t>milliaea</a:t>
            </a:r>
            <a:r>
              <a:rPr lang="en-AU" b="1">
                <a:solidFill>
                  <a:schemeClr val="bg2"/>
                </a:solidFill>
              </a:rPr>
              <a:t> </a:t>
            </a:r>
            <a:r>
              <a:rPr lang="en-AU" b="1" err="1">
                <a:solidFill>
                  <a:schemeClr val="bg2"/>
                </a:solidFill>
              </a:rPr>
              <a:t>doluptatur</a:t>
            </a:r>
            <a:r>
              <a:rPr lang="en-AU" b="1">
                <a:solidFill>
                  <a:schemeClr val="bg2"/>
                </a:solidFill>
              </a:rPr>
              <a:t>  </a:t>
            </a:r>
            <a:r>
              <a:rPr lang="en-AU" b="1">
                <a:solidFill>
                  <a:srgbClr val="E9A913"/>
                </a:solidFill>
              </a:rPr>
              <a:t>|</a:t>
            </a:r>
            <a:r>
              <a:rPr lang="en-AU" b="1">
                <a:solidFill>
                  <a:schemeClr val="bg2"/>
                </a:solidFill>
              </a:rPr>
              <a:t>  as </a:t>
            </a:r>
            <a:r>
              <a:rPr lang="en-AU" b="1" err="1">
                <a:solidFill>
                  <a:schemeClr val="bg2"/>
                </a:solidFill>
              </a:rPr>
              <a:t>molupti</a:t>
            </a:r>
            <a:r>
              <a:rPr lang="en-AU" b="1">
                <a:solidFill>
                  <a:schemeClr val="bg2"/>
                </a:solidFill>
              </a:rPr>
              <a:t> </a:t>
            </a:r>
            <a:r>
              <a:rPr lang="en-AU" b="1" err="1">
                <a:solidFill>
                  <a:schemeClr val="bg2"/>
                </a:solidFill>
              </a:rPr>
              <a:t>oribus</a:t>
            </a:r>
            <a:endParaRPr lang="en-AU" b="1">
              <a:solidFill>
                <a:schemeClr val="bg2"/>
              </a:solidFill>
            </a:endParaRPr>
          </a:p>
        </p:txBody>
      </p:sp>
      <p:sp>
        <p:nvSpPr>
          <p:cNvPr id="4" name="Date Placeholder 3"/>
          <p:cNvSpPr>
            <a:spLocks noGrp="1"/>
          </p:cNvSpPr>
          <p:nvPr>
            <p:ph type="dt" sz="half" idx="2"/>
          </p:nvPr>
        </p:nvSpPr>
        <p:spPr>
          <a:xfrm>
            <a:off x="628650" y="4772025"/>
            <a:ext cx="20574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4772025"/>
            <a:ext cx="3086100" cy="273050"/>
          </a:xfrm>
          <a:prstGeom prst="rect">
            <a:avLst/>
          </a:prstGeom>
        </p:spPr>
        <p:txBody>
          <a:bodyPr vert="horz" lIns="91440" tIns="45720" rIns="91440" bIns="45720" rtlCol="0" anchor="ctr"/>
          <a:lstStyle>
            <a:lvl1pPr algn="ctr">
              <a:defRPr sz="1200" b="1" i="0" u="none">
                <a:solidFill>
                  <a:srgbClr val="FF0000"/>
                </a:solidFill>
                <a:latin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6457950" y="4772025"/>
            <a:ext cx="2057400" cy="273050"/>
          </a:xfrm>
          <a:prstGeom prst="rect">
            <a:avLst/>
          </a:prstGeom>
        </p:spPr>
        <p:txBody>
          <a:bodyPr vert="horz" lIns="91440" tIns="45720" rIns="91440" bIns="45720" rtlCol="0" anchor="ctr"/>
          <a:lstStyle>
            <a:lvl1pPr algn="r">
              <a:defRPr sz="1200">
                <a:solidFill>
                  <a:schemeClr val="tx1">
                    <a:tint val="75000"/>
                  </a:schemeClr>
                </a:solidFill>
              </a:defRPr>
            </a:lvl1pPr>
          </a:lstStyle>
          <a:p>
            <a:fld id="{204BDF8A-F3AC-4977-BAC0-38A644132836}" type="slidenum">
              <a:rPr lang="en-US" smtClean="0"/>
              <a:t>‹#›</a:t>
            </a:fld>
            <a:endParaRPr lang="en-US"/>
          </a:p>
        </p:txBody>
      </p:sp>
      <p:sp>
        <p:nvSpPr>
          <p:cNvPr id="7" name="JS SlideHeader">
            <a:extLst>
              <a:ext uri="{FF2B5EF4-FFF2-40B4-BE49-F238E27FC236}">
                <a16:creationId xmlns:a16="http://schemas.microsoft.com/office/drawing/2014/main" id="{3AF9F17C-0948-4E97-8642-AEF60FCE9610}"/>
              </a:ext>
            </a:extLst>
          </p:cNvPr>
          <p:cNvSpPr txBox="1"/>
          <p:nvPr userDrawn="1"/>
        </p:nvSpPr>
        <p:spPr>
          <a:xfrm>
            <a:off x="914400" y="63500"/>
            <a:ext cx="7315200" cy="276999"/>
          </a:xfrm>
          <a:prstGeom prst="rect">
            <a:avLst/>
          </a:prstGeom>
          <a:noFill/>
        </p:spPr>
        <p:txBody>
          <a:bodyPr vert="horz" rtlCol="0">
            <a:spAutoFit/>
          </a:bodyPr>
          <a:lstStyle/>
          <a:p>
            <a:pPr algn="ctr"/>
            <a:endParaRPr lang="en-AU" sz="1200" b="1" i="0" u="none">
              <a:solidFill>
                <a:srgbClr val="FF0000"/>
              </a:solidFill>
              <a:latin typeface="Arial" panose="020B0604020202020204" pitchFamily="34" charset="0"/>
            </a:endParaRPr>
          </a:p>
        </p:txBody>
      </p:sp>
    </p:spTree>
    <p:extLst>
      <p:ext uri="{BB962C8B-B14F-4D97-AF65-F5344CB8AC3E}">
        <p14:creationId xmlns:p14="http://schemas.microsoft.com/office/powerpoint/2010/main" val="1863241506"/>
      </p:ext>
    </p:extLst>
  </p:cSld>
  <p:clrMap bg1="lt1" tx1="dk1" bg2="lt2" tx2="dk2" accent1="accent1" accent2="accent2" accent3="accent3" accent4="accent4" accent5="accent5" accent6="accent6" hlink="hlink" folHlink="folHlink"/>
  <p:sldLayoutIdLst>
    <p:sldLayoutId id="2147483707" r:id="rId1"/>
  </p:sldLayoutIdLst>
  <p:hf hdr="0" ftr="0" dt="0"/>
  <p:txStyles>
    <p:titleStyle>
      <a:lvl1pPr algn="l" defTabSz="914400" rtl="0" eaLnBrk="1" latinLnBrk="0" hangingPunct="1">
        <a:lnSpc>
          <a:spcPct val="90000"/>
        </a:lnSpc>
        <a:spcBef>
          <a:spcPct val="0"/>
        </a:spcBef>
        <a:buNone/>
        <a:defRPr sz="2500" kern="1200">
          <a:solidFill>
            <a:schemeClr val="bg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D0B1BE0-8C7A-4CEF-BB0E-EE1621FE47B1}"/>
              </a:ext>
            </a:extLst>
          </p:cNvPr>
          <p:cNvGraphicFramePr>
            <a:graphicFrameLocks noChangeAspect="1"/>
          </p:cNvGraphicFramePr>
          <p:nvPr userDrawn="1">
            <p:custDataLst>
              <p:tags r:id="rId4"/>
            </p:custDataLst>
            <p:extLst>
              <p:ext uri="{D42A27DB-BD31-4B8C-83A1-F6EECF244321}">
                <p14:modId xmlns:p14="http://schemas.microsoft.com/office/powerpoint/2010/main" val="9741525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8730" name="think-cell Slide" r:id="rId6" imgW="395" imgH="394" progId="TCLayout.ActiveDocument.1">
                  <p:embed/>
                </p:oleObj>
              </mc:Choice>
              <mc:Fallback>
                <p:oleObj name="think-cell Slide" r:id="rId6" imgW="395" imgH="394" progId="TCLayout.ActiveDocument.1">
                  <p:embed/>
                  <p:pic>
                    <p:nvPicPr>
                      <p:cNvPr id="5" name="Object 4" hidden="1">
                        <a:extLst>
                          <a:ext uri="{FF2B5EF4-FFF2-40B4-BE49-F238E27FC236}">
                            <a16:creationId xmlns:a16="http://schemas.microsoft.com/office/drawing/2014/main" id="{DD0B1BE0-8C7A-4CEF-BB0E-EE1621FE47B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57200" y="349200"/>
            <a:ext cx="6579900" cy="993775"/>
          </a:xfrm>
          <a:prstGeom prst="rect">
            <a:avLst/>
          </a:prstGeom>
        </p:spPr>
        <p:txBody>
          <a:bodyPr vert="horz" lIns="0" tIns="0" rIns="0" bIns="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710001"/>
            <a:ext cx="7886700" cy="302437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587175217"/>
      </p:ext>
    </p:extLst>
  </p:cSld>
  <p:clrMap bg1="lt1" tx1="dk1" bg2="lt2" tx2="dk2" accent1="accent1" accent2="accent2" accent3="accent3" accent4="accent4" accent5="accent5" accent6="accent6" hlink="hlink" folHlink="folHlink"/>
  <p:sldLayoutIdLst>
    <p:sldLayoutId id="2147484301" r:id="rId1"/>
  </p:sldLayoutIdLst>
  <p:hf hdr="0" ftr="0" dt="0"/>
  <p:txStyles>
    <p:titleStyle>
      <a:lvl1pPr algn="l" defTabSz="914353" rtl="0" eaLnBrk="1" latinLnBrk="0" hangingPunct="1">
        <a:lnSpc>
          <a:spcPct val="90000"/>
        </a:lnSpc>
        <a:spcBef>
          <a:spcPct val="0"/>
        </a:spcBef>
        <a:buNone/>
        <a:defRPr sz="2500" kern="1200">
          <a:solidFill>
            <a:srgbClr val="002D3F"/>
          </a:solidFill>
          <a:latin typeface="+mn-lt"/>
          <a:ea typeface="+mj-ea"/>
          <a:cs typeface="+mj-cs"/>
        </a:defRPr>
      </a:lvl1pPr>
    </p:titleStyle>
    <p:bodyStyle>
      <a:lvl1pPr marL="228588" indent="-228588" algn="l" defTabSz="914353"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65"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41" indent="-228588" algn="l" defTabSz="914353"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117" indent="-228588" algn="l" defTabSz="914353"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294" indent="-228588" algn="l" defTabSz="914353"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470"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46"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3"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99"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29"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2" algn="l" defTabSz="914353" rtl="0" eaLnBrk="1" latinLnBrk="0" hangingPunct="1">
        <a:defRPr sz="1800" kern="1200">
          <a:solidFill>
            <a:schemeClr val="tx1"/>
          </a:solidFill>
          <a:latin typeface="+mn-lt"/>
          <a:ea typeface="+mn-ea"/>
          <a:cs typeface="+mn-cs"/>
        </a:defRPr>
      </a:lvl6pPr>
      <a:lvl7pPr marL="2743058" algn="l" defTabSz="914353" rtl="0" eaLnBrk="1" latinLnBrk="0" hangingPunct="1">
        <a:defRPr sz="1800" kern="1200">
          <a:solidFill>
            <a:schemeClr val="tx1"/>
          </a:solidFill>
          <a:latin typeface="+mn-lt"/>
          <a:ea typeface="+mn-ea"/>
          <a:cs typeface="+mn-cs"/>
        </a:defRPr>
      </a:lvl7pPr>
      <a:lvl8pPr marL="3200235" algn="l" defTabSz="914353" rtl="0" eaLnBrk="1" latinLnBrk="0" hangingPunct="1">
        <a:defRPr sz="1800" kern="1200">
          <a:solidFill>
            <a:schemeClr val="tx1"/>
          </a:solidFill>
          <a:latin typeface="+mn-lt"/>
          <a:ea typeface="+mn-ea"/>
          <a:cs typeface="+mn-cs"/>
        </a:defRPr>
      </a:lvl8pPr>
      <a:lvl9pPr marL="3657411" algn="l" defTabSz="91435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9200"/>
            <a:ext cx="6579900" cy="993775"/>
          </a:xfrm>
          <a:prstGeom prst="rect">
            <a:avLst/>
          </a:prstGeom>
        </p:spPr>
        <p:txBody>
          <a:bodyPr vert="horz" lIns="0" tIns="0" rIns="0" bIns="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710001"/>
            <a:ext cx="7886700" cy="302437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764475301"/>
      </p:ext>
    </p:extLst>
  </p:cSld>
  <p:clrMap bg1="lt1" tx1="dk1" bg2="lt2" tx2="dk2" accent1="accent1" accent2="accent2" accent3="accent3" accent4="accent4" accent5="accent5" accent6="accent6" hlink="hlink" folHlink="folHlink"/>
  <p:sldLayoutIdLst>
    <p:sldLayoutId id="2147484306" r:id="rId1"/>
  </p:sldLayoutIdLst>
  <p:hf hdr="0" ftr="0" dt="0"/>
  <p:txStyles>
    <p:titleStyle>
      <a:lvl1pPr algn="l" defTabSz="914353" rtl="0" eaLnBrk="1" latinLnBrk="0" hangingPunct="1">
        <a:lnSpc>
          <a:spcPct val="90000"/>
        </a:lnSpc>
        <a:spcBef>
          <a:spcPct val="0"/>
        </a:spcBef>
        <a:buNone/>
        <a:defRPr sz="2500" kern="1200">
          <a:solidFill>
            <a:srgbClr val="002D3F"/>
          </a:solidFill>
          <a:latin typeface="+mn-lt"/>
          <a:ea typeface="+mj-ea"/>
          <a:cs typeface="+mj-cs"/>
        </a:defRPr>
      </a:lvl1pPr>
    </p:titleStyle>
    <p:bodyStyle>
      <a:lvl1pPr marL="228588" indent="-228588" algn="l" defTabSz="914353"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65"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41" indent="-228588" algn="l" defTabSz="914353"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117" indent="-228588" algn="l" defTabSz="914353"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294" indent="-228588" algn="l" defTabSz="914353"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470"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46"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3"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99"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29"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2" algn="l" defTabSz="914353" rtl="0" eaLnBrk="1" latinLnBrk="0" hangingPunct="1">
        <a:defRPr sz="1800" kern="1200">
          <a:solidFill>
            <a:schemeClr val="tx1"/>
          </a:solidFill>
          <a:latin typeface="+mn-lt"/>
          <a:ea typeface="+mn-ea"/>
          <a:cs typeface="+mn-cs"/>
        </a:defRPr>
      </a:lvl6pPr>
      <a:lvl7pPr marL="2743058" algn="l" defTabSz="914353" rtl="0" eaLnBrk="1" latinLnBrk="0" hangingPunct="1">
        <a:defRPr sz="1800" kern="1200">
          <a:solidFill>
            <a:schemeClr val="tx1"/>
          </a:solidFill>
          <a:latin typeface="+mn-lt"/>
          <a:ea typeface="+mn-ea"/>
          <a:cs typeface="+mn-cs"/>
        </a:defRPr>
      </a:lvl7pPr>
      <a:lvl8pPr marL="3200235" algn="l" defTabSz="914353" rtl="0" eaLnBrk="1" latinLnBrk="0" hangingPunct="1">
        <a:defRPr sz="1800" kern="1200">
          <a:solidFill>
            <a:schemeClr val="tx1"/>
          </a:solidFill>
          <a:latin typeface="+mn-lt"/>
          <a:ea typeface="+mn-ea"/>
          <a:cs typeface="+mn-cs"/>
        </a:defRPr>
      </a:lvl8pPr>
      <a:lvl9pPr marL="3657411" algn="l" defTabSz="91435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9200"/>
            <a:ext cx="7886700" cy="993775"/>
          </a:xfrm>
          <a:prstGeom prst="rect">
            <a:avLst/>
          </a:prstGeom>
        </p:spPr>
        <p:txBody>
          <a:bodyPr vert="horz" lIns="0" tIns="0" rIns="0" bIns="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710000"/>
            <a:ext cx="7886700" cy="302437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5">
            <a:extLst>
              <a:ext uri="{FF2B5EF4-FFF2-40B4-BE49-F238E27FC236}">
                <a16:creationId xmlns:a16="http://schemas.microsoft.com/office/drawing/2014/main" id="{111F79E7-6B24-474F-A4FD-B340E8A3CC43}"/>
              </a:ext>
            </a:extLst>
          </p:cNvPr>
          <p:cNvSpPr>
            <a:spLocks noGrp="1"/>
          </p:cNvSpPr>
          <p:nvPr>
            <p:ph type="dt" sz="half" idx="2"/>
          </p:nvPr>
        </p:nvSpPr>
        <p:spPr>
          <a:xfrm>
            <a:off x="456814" y="4772025"/>
            <a:ext cx="946834" cy="273050"/>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AU"/>
          </a:p>
        </p:txBody>
      </p:sp>
      <p:sp>
        <p:nvSpPr>
          <p:cNvPr id="8" name="Slide Number Placeholder 6">
            <a:extLst>
              <a:ext uri="{FF2B5EF4-FFF2-40B4-BE49-F238E27FC236}">
                <a16:creationId xmlns:a16="http://schemas.microsoft.com/office/drawing/2014/main" id="{C5827F8B-63C0-400C-9674-C6DBBDB42530}"/>
              </a:ext>
            </a:extLst>
          </p:cNvPr>
          <p:cNvSpPr>
            <a:spLocks noGrp="1"/>
          </p:cNvSpPr>
          <p:nvPr>
            <p:ph type="sldNum" sz="quarter" idx="4"/>
          </p:nvPr>
        </p:nvSpPr>
        <p:spPr>
          <a:xfrm>
            <a:off x="8343900" y="4772025"/>
            <a:ext cx="692596" cy="273050"/>
          </a:xfrm>
          <a:prstGeom prst="rect">
            <a:avLst/>
          </a:prstGeom>
        </p:spPr>
        <p:txBody>
          <a:bodyPr vert="horz" lIns="91440" tIns="45720" rIns="91440" bIns="45720" rtlCol="0" anchor="ctr"/>
          <a:lstStyle>
            <a:lvl1pPr algn="r">
              <a:defRPr sz="800">
                <a:solidFill>
                  <a:schemeClr val="tx1">
                    <a:tint val="75000"/>
                  </a:schemeClr>
                </a:solidFill>
              </a:defRPr>
            </a:lvl1pPr>
          </a:lstStyle>
          <a:p>
            <a:fld id="{D62730A2-BC71-4F03-8014-51EC2CF8AE4A}" type="slidenum">
              <a:rPr lang="en-AU" smtClean="0"/>
              <a:pPr/>
              <a:t>‹#›</a:t>
            </a:fld>
            <a:endParaRPr lang="en-AU"/>
          </a:p>
        </p:txBody>
      </p:sp>
      <p:sp>
        <p:nvSpPr>
          <p:cNvPr id="9" name="Footer Placeholder 4">
            <a:extLst>
              <a:ext uri="{FF2B5EF4-FFF2-40B4-BE49-F238E27FC236}">
                <a16:creationId xmlns:a16="http://schemas.microsoft.com/office/drawing/2014/main" id="{44BEB5F4-8426-4F5A-8AE0-20E0043C0CE1}"/>
              </a:ext>
            </a:extLst>
          </p:cNvPr>
          <p:cNvSpPr>
            <a:spLocks noGrp="1"/>
          </p:cNvSpPr>
          <p:nvPr>
            <p:ph type="ftr" sz="quarter" idx="3"/>
          </p:nvPr>
        </p:nvSpPr>
        <p:spPr>
          <a:xfrm>
            <a:off x="1691680" y="4772025"/>
            <a:ext cx="6408712" cy="273050"/>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AU"/>
          </a:p>
        </p:txBody>
      </p:sp>
    </p:spTree>
    <p:extLst>
      <p:ext uri="{BB962C8B-B14F-4D97-AF65-F5344CB8AC3E}">
        <p14:creationId xmlns:p14="http://schemas.microsoft.com/office/powerpoint/2010/main" val="3841526636"/>
      </p:ext>
    </p:extLst>
  </p:cSld>
  <p:clrMap bg1="lt1" tx1="dk1" bg2="lt2" tx2="dk2" accent1="accent1" accent2="accent2" accent3="accent3" accent4="accent4" accent5="accent5" accent6="accent6" hlink="hlink" folHlink="folHlink"/>
  <p:sldLayoutIdLst>
    <p:sldLayoutId id="2147484308" r:id="rId1"/>
  </p:sldLayoutIdLst>
  <p:hf hdr="0" ftr="0" dt="0"/>
  <p:txStyles>
    <p:titleStyle>
      <a:lvl1pPr algn="l" defTabSz="914400" rtl="0" eaLnBrk="1" latinLnBrk="0" hangingPunct="1">
        <a:lnSpc>
          <a:spcPct val="90000"/>
        </a:lnSpc>
        <a:spcBef>
          <a:spcPct val="0"/>
        </a:spcBef>
        <a:buNone/>
        <a:defRPr sz="250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62"/>
            </p:custDataLst>
            <p:extLst>
              <p:ext uri="{D42A27DB-BD31-4B8C-83A1-F6EECF244321}">
                <p14:modId xmlns:p14="http://schemas.microsoft.com/office/powerpoint/2010/main" val="371949382"/>
              </p:ext>
            </p:extLst>
          </p:nvPr>
        </p:nvGraphicFramePr>
        <p:xfrm>
          <a:off x="1192" y="1194"/>
          <a:ext cx="1190" cy="1191"/>
        </p:xfrm>
        <a:graphic>
          <a:graphicData uri="http://schemas.openxmlformats.org/presentationml/2006/ole">
            <mc:AlternateContent xmlns:mc="http://schemas.openxmlformats.org/markup-compatibility/2006">
              <mc:Choice xmlns:v="urn:schemas-microsoft-com:vml" Requires="v">
                <p:oleObj spid="_x0000_s159754" name="think-cell Slide" r:id="rId64" imgW="270" imgH="270" progId="TCLayout.ActiveDocument.1">
                  <p:embed/>
                </p:oleObj>
              </mc:Choice>
              <mc:Fallback>
                <p:oleObj name="think-cell Slide" r:id="rId64" imgW="270" imgH="270" progId="TCLayout.ActiveDocument.1">
                  <p:embed/>
                  <p:pic>
                    <p:nvPicPr>
                      <p:cNvPr id="2" name="Object 1" hidden="1"/>
                      <p:cNvPicPr/>
                      <p:nvPr/>
                    </p:nvPicPr>
                    <p:blipFill>
                      <a:blip r:embed="rId65"/>
                      <a:stretch>
                        <a:fillRect/>
                      </a:stretch>
                    </p:blipFill>
                    <p:spPr>
                      <a:xfrm>
                        <a:off x="1192" y="1194"/>
                        <a:ext cx="1190" cy="1191"/>
                      </a:xfrm>
                      <a:prstGeom prst="rect">
                        <a:avLst/>
                      </a:prstGeom>
                    </p:spPr>
                  </p:pic>
                </p:oleObj>
              </mc:Fallback>
            </mc:AlternateContent>
          </a:graphicData>
        </a:graphic>
      </p:graphicFrame>
      <p:sp>
        <p:nvSpPr>
          <p:cNvPr id="5" name="Rectangle 4" hidden="1"/>
          <p:cNvSpPr/>
          <p:nvPr userDrawn="1">
            <p:custDataLst>
              <p:tags r:id="rId6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1"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2" name="TextBox 11"/>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mn-lt"/>
            </a:endParaRPr>
          </a:p>
        </p:txBody>
      </p:sp>
      <p:sp>
        <p:nvSpPr>
          <p:cNvPr id="9" name="Title Placeholder 1"/>
          <p:cNvSpPr>
            <a:spLocks noGrp="1"/>
          </p:cNvSpPr>
          <p:nvPr>
            <p:ph type="title"/>
          </p:nvPr>
        </p:nvSpPr>
        <p:spPr>
          <a:xfrm>
            <a:off x="457200" y="349200"/>
            <a:ext cx="6364188" cy="993775"/>
          </a:xfrm>
          <a:prstGeom prst="rect">
            <a:avLst/>
          </a:prstGeom>
        </p:spPr>
        <p:txBody>
          <a:bodyPr vert="horz" wrap="square" lIns="0" tIns="0" rIns="0" bIns="0" rtlCol="0" anchor="ctr">
            <a:normAutofit/>
          </a:bodyPr>
          <a:lstStyle/>
          <a:p>
            <a:pPr marL="0" lvl="0" defTabSz="914400"/>
            <a:r>
              <a:rPr lang="en-US"/>
              <a:t>Click to add title</a:t>
            </a:r>
          </a:p>
        </p:txBody>
      </p:sp>
      <p:sp>
        <p:nvSpPr>
          <p:cNvPr id="4" name="Text Placeholder 3"/>
          <p:cNvSpPr>
            <a:spLocks noGrp="1"/>
          </p:cNvSpPr>
          <p:nvPr>
            <p:ph type="body" idx="1"/>
          </p:nvPr>
        </p:nvSpPr>
        <p:spPr>
          <a:xfrm>
            <a:off x="457201" y="1710000"/>
            <a:ext cx="8204454" cy="302437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
        <p:nvSpPr>
          <p:cNvPr id="3" name="JS SlideHeader">
            <a:extLst>
              <a:ext uri="{FF2B5EF4-FFF2-40B4-BE49-F238E27FC236}">
                <a16:creationId xmlns:a16="http://schemas.microsoft.com/office/drawing/2014/main" id="{608B3AA5-1502-45A0-BC0C-9ACE4D73E53A}"/>
              </a:ext>
            </a:extLst>
          </p:cNvPr>
          <p:cNvSpPr txBox="1"/>
          <p:nvPr userDrawn="1"/>
        </p:nvSpPr>
        <p:spPr>
          <a:xfrm>
            <a:off x="914400" y="63500"/>
            <a:ext cx="7315200" cy="4572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200" b="1" i="0" u="none">
              <a:solidFill>
                <a:srgbClr val="FF0000"/>
              </a:solidFill>
              <a:latin typeface="Arial" panose="020B0604020202020204" pitchFamily="34" charset="0"/>
            </a:endParaRPr>
          </a:p>
        </p:txBody>
      </p:sp>
    </p:spTree>
    <p:extLst>
      <p:ext uri="{BB962C8B-B14F-4D97-AF65-F5344CB8AC3E}">
        <p14:creationId xmlns:p14="http://schemas.microsoft.com/office/powerpoint/2010/main" val="3239720101"/>
      </p:ext>
    </p:extLst>
  </p:cSld>
  <p:clrMap bg1="lt1" tx1="dk1" bg2="lt2" tx2="dk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 id="2147484314" r:id="rId5"/>
    <p:sldLayoutId id="2147484315" r:id="rId6"/>
    <p:sldLayoutId id="2147484316" r:id="rId7"/>
    <p:sldLayoutId id="2147484317" r:id="rId8"/>
    <p:sldLayoutId id="2147484318" r:id="rId9"/>
    <p:sldLayoutId id="2147484319" r:id="rId10"/>
    <p:sldLayoutId id="2147484320" r:id="rId11"/>
    <p:sldLayoutId id="2147484321" r:id="rId12"/>
    <p:sldLayoutId id="2147484322" r:id="rId13"/>
    <p:sldLayoutId id="2147484323" r:id="rId14"/>
    <p:sldLayoutId id="2147484324" r:id="rId15"/>
    <p:sldLayoutId id="2147484325" r:id="rId16"/>
    <p:sldLayoutId id="2147484326" r:id="rId17"/>
    <p:sldLayoutId id="2147484327" r:id="rId18"/>
    <p:sldLayoutId id="2147484328" r:id="rId19"/>
    <p:sldLayoutId id="2147484329" r:id="rId20"/>
    <p:sldLayoutId id="2147484330" r:id="rId21"/>
    <p:sldLayoutId id="2147484331" r:id="rId22"/>
    <p:sldLayoutId id="2147484332" r:id="rId23"/>
    <p:sldLayoutId id="2147484333" r:id="rId24"/>
    <p:sldLayoutId id="2147484334" r:id="rId25"/>
    <p:sldLayoutId id="2147484335" r:id="rId26"/>
    <p:sldLayoutId id="2147484336" r:id="rId27"/>
    <p:sldLayoutId id="2147484337" r:id="rId28"/>
    <p:sldLayoutId id="2147484338" r:id="rId29"/>
    <p:sldLayoutId id="2147484339" r:id="rId30"/>
    <p:sldLayoutId id="2147484340" r:id="rId31"/>
    <p:sldLayoutId id="2147484341" r:id="rId32"/>
    <p:sldLayoutId id="2147484342" r:id="rId33"/>
    <p:sldLayoutId id="2147484343" r:id="rId34"/>
    <p:sldLayoutId id="2147484344" r:id="rId35"/>
    <p:sldLayoutId id="2147484345" r:id="rId36"/>
    <p:sldLayoutId id="2147484346" r:id="rId37"/>
    <p:sldLayoutId id="2147484347" r:id="rId38"/>
    <p:sldLayoutId id="2147484348" r:id="rId39"/>
    <p:sldLayoutId id="2147484349" r:id="rId40"/>
    <p:sldLayoutId id="2147484350" r:id="rId41"/>
    <p:sldLayoutId id="2147484351" r:id="rId42"/>
    <p:sldLayoutId id="2147484352" r:id="rId43"/>
    <p:sldLayoutId id="2147484353" r:id="rId44"/>
    <p:sldLayoutId id="2147484354" r:id="rId45"/>
    <p:sldLayoutId id="2147484355" r:id="rId46"/>
    <p:sldLayoutId id="2147484356" r:id="rId47"/>
    <p:sldLayoutId id="2147484357" r:id="rId48"/>
    <p:sldLayoutId id="2147484358" r:id="rId49"/>
    <p:sldLayoutId id="2147484359" r:id="rId50"/>
    <p:sldLayoutId id="2147484360" r:id="rId51"/>
    <p:sldLayoutId id="2147484361" r:id="rId52"/>
    <p:sldLayoutId id="2147484362" r:id="rId53"/>
    <p:sldLayoutId id="2147484363" r:id="rId54"/>
    <p:sldLayoutId id="2147484364" r:id="rId55"/>
    <p:sldLayoutId id="2147484365" r:id="rId56"/>
    <p:sldLayoutId id="2147484366" r:id="rId57"/>
    <p:sldLayoutId id="2147484367" r:id="rId58"/>
    <p:sldLayoutId id="2147484368" r:id="rId5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685783" rtl="0" eaLnBrk="1" latinLnBrk="0" hangingPunct="1">
        <a:lnSpc>
          <a:spcPct val="90000"/>
        </a:lnSpc>
        <a:spcBef>
          <a:spcPct val="0"/>
        </a:spcBef>
        <a:buNone/>
        <a:defRPr kumimoji="0" lang="en-US" sz="2500" b="0" i="0" u="none" strike="noStrike" kern="1200" cap="none" spc="0" normalizeH="0" baseline="0" dirty="0">
          <a:ln>
            <a:noFill/>
          </a:ln>
          <a:solidFill>
            <a:srgbClr val="002D3F"/>
          </a:solidFill>
          <a:effectLst/>
          <a:uLnTx/>
          <a:uFillTx/>
          <a:latin typeface="+mj-lt"/>
          <a:ea typeface="+mj-ea"/>
          <a:cs typeface="+mj-cs"/>
          <a:sym typeface="+mj-lt"/>
        </a:defRPr>
      </a:lvl1pPr>
    </p:titleStyle>
    <p:bodyStyle>
      <a:lvl1pPr marL="0" indent="0" algn="l" defTabSz="685783" rtl="0" eaLnBrk="1" latinLnBrk="0" hangingPunct="1">
        <a:lnSpc>
          <a:spcPct val="110000"/>
        </a:lnSpc>
        <a:spcBef>
          <a:spcPts val="450"/>
        </a:spcBef>
        <a:spcAft>
          <a:spcPts val="225"/>
        </a:spcAft>
        <a:buClr>
          <a:srgbClr val="002D3F"/>
        </a:buClr>
        <a:buFont typeface="Arial" panose="020B0604020202020204" pitchFamily="34" charset="0"/>
        <a:buChar char="​"/>
        <a:defRPr lang="en-US" sz="900" kern="1200">
          <a:solidFill>
            <a:srgbClr val="000000"/>
          </a:solidFill>
          <a:latin typeface="+mn-lt"/>
          <a:ea typeface="+mn-ea"/>
          <a:cs typeface="+mn-cs"/>
          <a:sym typeface="+mn-lt"/>
        </a:defRPr>
      </a:lvl1pPr>
      <a:lvl2pPr marL="213295" indent="-129597" algn="l" defTabSz="685783" rtl="0" eaLnBrk="1" latinLnBrk="0" hangingPunct="1">
        <a:lnSpc>
          <a:spcPct val="90000"/>
        </a:lnSpc>
        <a:spcBef>
          <a:spcPts val="0"/>
        </a:spcBef>
        <a:spcAft>
          <a:spcPts val="225"/>
        </a:spcAft>
        <a:buClr>
          <a:srgbClr val="002D3F"/>
        </a:buClr>
        <a:buFont typeface="Arial" panose="020B0604020202020204" pitchFamily="34" charset="0"/>
        <a:buChar char="•"/>
        <a:defRPr lang="en-US" sz="900" kern="1200">
          <a:solidFill>
            <a:srgbClr val="000000"/>
          </a:solidFill>
          <a:latin typeface="+mn-lt"/>
          <a:ea typeface="+mn-ea"/>
          <a:cs typeface="+mn-cs"/>
          <a:sym typeface="+mn-lt"/>
        </a:defRPr>
      </a:lvl2pPr>
      <a:lvl3pPr marL="383390" indent="-124197" algn="l" defTabSz="685783" rtl="0" eaLnBrk="1" latinLnBrk="0" hangingPunct="1">
        <a:lnSpc>
          <a:spcPct val="90000"/>
        </a:lnSpc>
        <a:spcBef>
          <a:spcPts val="0"/>
        </a:spcBef>
        <a:spcAft>
          <a:spcPts val="225"/>
        </a:spcAft>
        <a:buClr>
          <a:srgbClr val="002D3F"/>
        </a:buClr>
        <a:buFont typeface="Trebuchet MS" panose="020B0603020202020204" pitchFamily="34" charset="0"/>
        <a:buChar char="–"/>
        <a:defRPr lang="en-US" sz="900" kern="1200">
          <a:solidFill>
            <a:srgbClr val="000000"/>
          </a:solidFill>
          <a:latin typeface="+mn-lt"/>
          <a:ea typeface="+mn-ea"/>
          <a:cs typeface="+mn-cs"/>
          <a:sym typeface="+mn-lt"/>
        </a:defRPr>
      </a:lvl3pPr>
      <a:lvl4pPr marL="0" indent="0" algn="l" defTabSz="685783" rtl="0" eaLnBrk="1" latinLnBrk="0" hangingPunct="1">
        <a:lnSpc>
          <a:spcPct val="110000"/>
        </a:lnSpc>
        <a:spcBef>
          <a:spcPts val="225"/>
        </a:spcBef>
        <a:spcAft>
          <a:spcPts val="225"/>
        </a:spcAft>
        <a:buClr>
          <a:srgbClr val="002D3F"/>
        </a:buClr>
        <a:buFont typeface="Arial" panose="020B0604020202020204" pitchFamily="34" charset="0"/>
        <a:buChar char="​"/>
        <a:defRPr lang="en-US" sz="1200" kern="1200">
          <a:solidFill>
            <a:srgbClr val="002D3F"/>
          </a:solidFill>
          <a:latin typeface="+mn-lt"/>
          <a:ea typeface="+mn-ea"/>
          <a:cs typeface="+mn-cs"/>
          <a:sym typeface="+mn-lt"/>
        </a:defRPr>
      </a:lvl4pPr>
      <a:lvl5pPr marL="0" indent="0" algn="l" defTabSz="685783" rtl="0" eaLnBrk="1" latinLnBrk="0" hangingPunct="1">
        <a:lnSpc>
          <a:spcPct val="100000"/>
        </a:lnSpc>
        <a:spcBef>
          <a:spcPts val="0"/>
        </a:spcBef>
        <a:spcAft>
          <a:spcPts val="225"/>
        </a:spcAft>
        <a:buClr>
          <a:srgbClr val="002D3F"/>
        </a:buClr>
        <a:buFont typeface="Arial" panose="020B0604020202020204" pitchFamily="34" charset="0"/>
        <a:buChar char="​"/>
        <a:defRPr lang="en-US" sz="1200" b="1" kern="1200" smtClean="0">
          <a:solidFill>
            <a:srgbClr val="000000"/>
          </a:solidFill>
          <a:latin typeface="+mn-lt"/>
          <a:ea typeface="+mn-ea"/>
          <a:cs typeface="+mn-cs"/>
          <a:sym typeface="+mn-lt"/>
        </a:defRPr>
      </a:lvl5pPr>
      <a:lvl6pPr marL="202401" indent="-114297" algn="l" defTabSz="685783" rtl="0" eaLnBrk="1" latinLnBrk="0" hangingPunct="1">
        <a:lnSpc>
          <a:spcPct val="90000"/>
        </a:lnSpc>
        <a:spcBef>
          <a:spcPts val="0"/>
        </a:spcBef>
        <a:spcAft>
          <a:spcPts val="450"/>
        </a:spcAft>
        <a:buClr>
          <a:srgbClr val="002D3F"/>
        </a:buClr>
        <a:buFont typeface="Arial" panose="020B0604020202020204" pitchFamily="34" charset="0"/>
        <a:buChar char="•"/>
        <a:defRPr lang="en-US" sz="1200" kern="1200" smtClean="0">
          <a:solidFill>
            <a:srgbClr val="000000"/>
          </a:solidFill>
          <a:latin typeface="+mn-lt"/>
          <a:ea typeface="+mn-ea"/>
          <a:cs typeface="+mn-cs"/>
          <a:sym typeface="+mn-lt"/>
        </a:defRPr>
      </a:lvl6pPr>
      <a:lvl7pPr marL="0" indent="0" algn="l" defTabSz="685783" rtl="0" eaLnBrk="1" latinLnBrk="0" hangingPunct="1">
        <a:lnSpc>
          <a:spcPct val="90000"/>
        </a:lnSpc>
        <a:spcBef>
          <a:spcPts val="675"/>
        </a:spcBef>
        <a:spcAft>
          <a:spcPts val="675"/>
        </a:spcAft>
        <a:buClr>
          <a:srgbClr val="002D3F"/>
        </a:buClr>
        <a:buFont typeface="Arial" panose="020B0604020202020204" pitchFamily="34" charset="0"/>
        <a:buChar char="​"/>
        <a:defRPr lang="en-US" sz="3300" kern="1200" baseline="0" smtClean="0">
          <a:solidFill>
            <a:srgbClr val="000000"/>
          </a:solidFill>
          <a:latin typeface="+mn-lt"/>
          <a:ea typeface="+mn-ea"/>
          <a:cs typeface="+mn-cs"/>
          <a:sym typeface="+mn-lt"/>
        </a:defRPr>
      </a:lvl7pPr>
      <a:lvl8pPr marL="0" indent="0" algn="l" defTabSz="685783" rtl="0" eaLnBrk="1" latinLnBrk="0" hangingPunct="1">
        <a:lnSpc>
          <a:spcPct val="90000"/>
        </a:lnSpc>
        <a:spcBef>
          <a:spcPts val="675"/>
        </a:spcBef>
        <a:spcAft>
          <a:spcPts val="0"/>
        </a:spcAft>
        <a:buClr>
          <a:srgbClr val="002D3F"/>
        </a:buClr>
        <a:buFont typeface="Arial" panose="020B0604020202020204" pitchFamily="34" charset="0"/>
        <a:buChar char="​"/>
        <a:defRPr lang="en-US" sz="4050" kern="1200" baseline="0" smtClean="0">
          <a:solidFill>
            <a:srgbClr val="002D3F"/>
          </a:solidFill>
          <a:latin typeface="+mn-lt"/>
          <a:ea typeface="+mn-ea"/>
          <a:cs typeface="+mn-cs"/>
          <a:sym typeface="+mn-lt"/>
        </a:defRPr>
      </a:lvl8pPr>
      <a:lvl9pPr marL="0" indent="0" algn="l" defTabSz="685783" rtl="0" eaLnBrk="1" latinLnBrk="0" hangingPunct="1">
        <a:lnSpc>
          <a:spcPct val="100000"/>
        </a:lnSpc>
        <a:spcBef>
          <a:spcPts val="0"/>
        </a:spcBef>
        <a:spcAft>
          <a:spcPts val="675"/>
        </a:spcAft>
        <a:buClr>
          <a:srgbClr val="002D3F"/>
        </a:buClr>
        <a:buFont typeface="Arial" panose="020B0604020202020204" pitchFamily="34" charset="0"/>
        <a:buChar char="​"/>
        <a:defRPr lang="en-US" sz="1800" kern="1200" baseline="0" dirty="0">
          <a:solidFill>
            <a:srgbClr val="002D3F"/>
          </a:solidFill>
          <a:latin typeface="+mn-lt"/>
          <a:ea typeface="+mn-ea"/>
          <a:cs typeface="+mn-cs"/>
          <a:sym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84">
          <p15:clr>
            <a:srgbClr val="F26B43"/>
          </p15:clr>
        </p15:guide>
        <p15:guide id="2" pos="297">
          <p15:clr>
            <a:srgbClr val="F26B43"/>
          </p15:clr>
        </p15:guide>
        <p15:guide id="3" pos="5463">
          <p15:clr>
            <a:srgbClr val="F26B43"/>
          </p15:clr>
        </p15:guide>
        <p15:guide id="4" orient="horz" pos="2913">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62"/>
            </p:custDataLst>
            <p:extLst>
              <p:ext uri="{D42A27DB-BD31-4B8C-83A1-F6EECF244321}">
                <p14:modId xmlns:p14="http://schemas.microsoft.com/office/powerpoint/2010/main" val="2742271509"/>
              </p:ext>
            </p:extLst>
          </p:nvPr>
        </p:nvGraphicFramePr>
        <p:xfrm>
          <a:off x="1192" y="1194"/>
          <a:ext cx="1190" cy="1191"/>
        </p:xfrm>
        <a:graphic>
          <a:graphicData uri="http://schemas.openxmlformats.org/presentationml/2006/ole">
            <mc:AlternateContent xmlns:mc="http://schemas.openxmlformats.org/markup-compatibility/2006">
              <mc:Choice xmlns:v="urn:schemas-microsoft-com:vml" Requires="v">
                <p:oleObj spid="_x0000_s221194" name="think-cell Slide" r:id="rId64" imgW="270" imgH="270" progId="TCLayout.ActiveDocument.1">
                  <p:embed/>
                </p:oleObj>
              </mc:Choice>
              <mc:Fallback>
                <p:oleObj name="think-cell Slide" r:id="rId64" imgW="270" imgH="270" progId="TCLayout.ActiveDocument.1">
                  <p:embed/>
                  <p:pic>
                    <p:nvPicPr>
                      <p:cNvPr id="2" name="Object 1" hidden="1"/>
                      <p:cNvPicPr/>
                      <p:nvPr/>
                    </p:nvPicPr>
                    <p:blipFill>
                      <a:blip r:embed="rId65"/>
                      <a:stretch>
                        <a:fillRect/>
                      </a:stretch>
                    </p:blipFill>
                    <p:spPr>
                      <a:xfrm>
                        <a:off x="1192" y="1194"/>
                        <a:ext cx="1190" cy="1191"/>
                      </a:xfrm>
                      <a:prstGeom prst="rect">
                        <a:avLst/>
                      </a:prstGeom>
                    </p:spPr>
                  </p:pic>
                </p:oleObj>
              </mc:Fallback>
            </mc:AlternateContent>
          </a:graphicData>
        </a:graphic>
      </p:graphicFrame>
      <p:sp>
        <p:nvSpPr>
          <p:cNvPr id="5" name="Rectangle 4" hidden="1"/>
          <p:cNvSpPr/>
          <p:nvPr userDrawn="1">
            <p:custDataLst>
              <p:tags r:id="rId6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1"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2" name="TextBox 11"/>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mn-lt"/>
            </a:endParaRPr>
          </a:p>
        </p:txBody>
      </p:sp>
      <p:sp>
        <p:nvSpPr>
          <p:cNvPr id="9" name="Title Placeholder 1"/>
          <p:cNvSpPr>
            <a:spLocks noGrp="1"/>
          </p:cNvSpPr>
          <p:nvPr>
            <p:ph type="title"/>
          </p:nvPr>
        </p:nvSpPr>
        <p:spPr>
          <a:xfrm>
            <a:off x="457200" y="349200"/>
            <a:ext cx="6364188" cy="993775"/>
          </a:xfrm>
          <a:prstGeom prst="rect">
            <a:avLst/>
          </a:prstGeom>
        </p:spPr>
        <p:txBody>
          <a:bodyPr vert="horz" wrap="square" lIns="0" tIns="0" rIns="0" bIns="0" rtlCol="0" anchor="ctr">
            <a:normAutofit/>
          </a:bodyPr>
          <a:lstStyle/>
          <a:p>
            <a:pPr marL="0" lvl="0" defTabSz="914400"/>
            <a:r>
              <a:rPr lang="en-US"/>
              <a:t>Click to add title</a:t>
            </a:r>
          </a:p>
        </p:txBody>
      </p:sp>
      <p:sp>
        <p:nvSpPr>
          <p:cNvPr id="4" name="Text Placeholder 3"/>
          <p:cNvSpPr>
            <a:spLocks noGrp="1"/>
          </p:cNvSpPr>
          <p:nvPr>
            <p:ph type="body" idx="1"/>
          </p:nvPr>
        </p:nvSpPr>
        <p:spPr>
          <a:xfrm>
            <a:off x="457201" y="1710000"/>
            <a:ext cx="8204454" cy="302437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
        <p:nvSpPr>
          <p:cNvPr id="3" name="JS SlideHeader">
            <a:extLst>
              <a:ext uri="{FF2B5EF4-FFF2-40B4-BE49-F238E27FC236}">
                <a16:creationId xmlns:a16="http://schemas.microsoft.com/office/drawing/2014/main" id="{608B3AA5-1502-45A0-BC0C-9ACE4D73E53A}"/>
              </a:ext>
            </a:extLst>
          </p:cNvPr>
          <p:cNvSpPr txBox="1"/>
          <p:nvPr userDrawn="1"/>
        </p:nvSpPr>
        <p:spPr>
          <a:xfrm>
            <a:off x="914400" y="63500"/>
            <a:ext cx="7315200" cy="4572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200" b="1" i="0" u="none">
              <a:solidFill>
                <a:srgbClr val="FF0000"/>
              </a:solidFill>
              <a:latin typeface="Arial" panose="020B0604020202020204" pitchFamily="34" charset="0"/>
            </a:endParaRPr>
          </a:p>
        </p:txBody>
      </p:sp>
    </p:spTree>
    <p:extLst>
      <p:ext uri="{BB962C8B-B14F-4D97-AF65-F5344CB8AC3E}">
        <p14:creationId xmlns:p14="http://schemas.microsoft.com/office/powerpoint/2010/main" val="3277471152"/>
      </p:ext>
    </p:extLst>
  </p:cSld>
  <p:clrMap bg1="lt1" tx1="dk1" bg2="lt2" tx2="dk2" accent1="accent1" accent2="accent2" accent3="accent3" accent4="accent4" accent5="accent5" accent6="accent6" hlink="hlink" folHlink="folHlink"/>
  <p:sldLayoutIdLst>
    <p:sldLayoutId id="2147484371" r:id="rId1"/>
    <p:sldLayoutId id="2147484372" r:id="rId2"/>
    <p:sldLayoutId id="2147484373" r:id="rId3"/>
    <p:sldLayoutId id="2147484374" r:id="rId4"/>
    <p:sldLayoutId id="2147484375" r:id="rId5"/>
    <p:sldLayoutId id="2147484376" r:id="rId6"/>
    <p:sldLayoutId id="2147484377" r:id="rId7"/>
    <p:sldLayoutId id="2147484378" r:id="rId8"/>
    <p:sldLayoutId id="2147484379" r:id="rId9"/>
    <p:sldLayoutId id="2147484380" r:id="rId10"/>
    <p:sldLayoutId id="2147484381" r:id="rId11"/>
    <p:sldLayoutId id="2147484382" r:id="rId12"/>
    <p:sldLayoutId id="2147484383" r:id="rId13"/>
    <p:sldLayoutId id="2147484384" r:id="rId14"/>
    <p:sldLayoutId id="2147484385" r:id="rId15"/>
    <p:sldLayoutId id="2147484386" r:id="rId16"/>
    <p:sldLayoutId id="2147484387" r:id="rId17"/>
    <p:sldLayoutId id="2147484388" r:id="rId18"/>
    <p:sldLayoutId id="2147484389" r:id="rId19"/>
    <p:sldLayoutId id="2147484390" r:id="rId20"/>
    <p:sldLayoutId id="2147484391" r:id="rId21"/>
    <p:sldLayoutId id="2147484392" r:id="rId22"/>
    <p:sldLayoutId id="2147484393" r:id="rId23"/>
    <p:sldLayoutId id="2147484394" r:id="rId24"/>
    <p:sldLayoutId id="2147484395" r:id="rId25"/>
    <p:sldLayoutId id="2147484396" r:id="rId26"/>
    <p:sldLayoutId id="2147484397" r:id="rId27"/>
    <p:sldLayoutId id="2147484398" r:id="rId28"/>
    <p:sldLayoutId id="2147484399" r:id="rId29"/>
    <p:sldLayoutId id="2147484400" r:id="rId30"/>
    <p:sldLayoutId id="2147484401" r:id="rId31"/>
    <p:sldLayoutId id="2147484402" r:id="rId32"/>
    <p:sldLayoutId id="2147484403" r:id="rId33"/>
    <p:sldLayoutId id="2147484404" r:id="rId34"/>
    <p:sldLayoutId id="2147484405" r:id="rId35"/>
    <p:sldLayoutId id="2147484406" r:id="rId36"/>
    <p:sldLayoutId id="2147484407" r:id="rId37"/>
    <p:sldLayoutId id="2147484408" r:id="rId38"/>
    <p:sldLayoutId id="2147484409" r:id="rId39"/>
    <p:sldLayoutId id="2147484410" r:id="rId40"/>
    <p:sldLayoutId id="2147484411" r:id="rId41"/>
    <p:sldLayoutId id="2147484412" r:id="rId42"/>
    <p:sldLayoutId id="2147484413" r:id="rId43"/>
    <p:sldLayoutId id="2147484414" r:id="rId44"/>
    <p:sldLayoutId id="2147484415" r:id="rId45"/>
    <p:sldLayoutId id="2147484416" r:id="rId46"/>
    <p:sldLayoutId id="2147484417" r:id="rId47"/>
    <p:sldLayoutId id="2147484418" r:id="rId48"/>
    <p:sldLayoutId id="2147484419" r:id="rId49"/>
    <p:sldLayoutId id="2147484420" r:id="rId50"/>
    <p:sldLayoutId id="2147484421" r:id="rId51"/>
    <p:sldLayoutId id="2147484422" r:id="rId52"/>
    <p:sldLayoutId id="2147484423" r:id="rId53"/>
    <p:sldLayoutId id="2147484424" r:id="rId54"/>
    <p:sldLayoutId id="2147484425" r:id="rId55"/>
    <p:sldLayoutId id="2147484426" r:id="rId56"/>
    <p:sldLayoutId id="2147484427" r:id="rId57"/>
    <p:sldLayoutId id="2147484428" r:id="rId58"/>
    <p:sldLayoutId id="2147484429" r:id="rId5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685783" rtl="0" eaLnBrk="1" latinLnBrk="0" hangingPunct="1">
        <a:lnSpc>
          <a:spcPct val="90000"/>
        </a:lnSpc>
        <a:spcBef>
          <a:spcPct val="0"/>
        </a:spcBef>
        <a:buNone/>
        <a:defRPr kumimoji="0" lang="en-US" sz="2500" b="0" i="0" u="none" strike="noStrike" kern="1200" cap="none" spc="0" normalizeH="0" baseline="0" dirty="0">
          <a:ln>
            <a:noFill/>
          </a:ln>
          <a:solidFill>
            <a:srgbClr val="002D3F"/>
          </a:solidFill>
          <a:effectLst/>
          <a:uLnTx/>
          <a:uFillTx/>
          <a:latin typeface="+mj-lt"/>
          <a:ea typeface="+mj-ea"/>
          <a:cs typeface="+mj-cs"/>
          <a:sym typeface="+mj-lt"/>
        </a:defRPr>
      </a:lvl1pPr>
    </p:titleStyle>
    <p:bodyStyle>
      <a:lvl1pPr marL="0" indent="0" algn="l" defTabSz="685783" rtl="0" eaLnBrk="1" latinLnBrk="0" hangingPunct="1">
        <a:lnSpc>
          <a:spcPct val="110000"/>
        </a:lnSpc>
        <a:spcBef>
          <a:spcPts val="450"/>
        </a:spcBef>
        <a:spcAft>
          <a:spcPts val="225"/>
        </a:spcAft>
        <a:buClr>
          <a:srgbClr val="002D3F"/>
        </a:buClr>
        <a:buFont typeface="Arial" panose="020B0604020202020204" pitchFamily="34" charset="0"/>
        <a:buChar char="​"/>
        <a:defRPr lang="en-US" sz="900" kern="1200">
          <a:solidFill>
            <a:srgbClr val="000000"/>
          </a:solidFill>
          <a:latin typeface="+mn-lt"/>
          <a:ea typeface="+mn-ea"/>
          <a:cs typeface="+mn-cs"/>
          <a:sym typeface="+mn-lt"/>
        </a:defRPr>
      </a:lvl1pPr>
      <a:lvl2pPr marL="213295" indent="-129597" algn="l" defTabSz="685783" rtl="0" eaLnBrk="1" latinLnBrk="0" hangingPunct="1">
        <a:lnSpc>
          <a:spcPct val="90000"/>
        </a:lnSpc>
        <a:spcBef>
          <a:spcPts val="0"/>
        </a:spcBef>
        <a:spcAft>
          <a:spcPts val="225"/>
        </a:spcAft>
        <a:buClr>
          <a:srgbClr val="002D3F"/>
        </a:buClr>
        <a:buFont typeface="Arial" panose="020B0604020202020204" pitchFamily="34" charset="0"/>
        <a:buChar char="•"/>
        <a:defRPr lang="en-US" sz="900" kern="1200">
          <a:solidFill>
            <a:srgbClr val="000000"/>
          </a:solidFill>
          <a:latin typeface="+mn-lt"/>
          <a:ea typeface="+mn-ea"/>
          <a:cs typeface="+mn-cs"/>
          <a:sym typeface="+mn-lt"/>
        </a:defRPr>
      </a:lvl2pPr>
      <a:lvl3pPr marL="383390" indent="-124197" algn="l" defTabSz="685783" rtl="0" eaLnBrk="1" latinLnBrk="0" hangingPunct="1">
        <a:lnSpc>
          <a:spcPct val="90000"/>
        </a:lnSpc>
        <a:spcBef>
          <a:spcPts val="0"/>
        </a:spcBef>
        <a:spcAft>
          <a:spcPts val="225"/>
        </a:spcAft>
        <a:buClr>
          <a:srgbClr val="002D3F"/>
        </a:buClr>
        <a:buFont typeface="Trebuchet MS" panose="020B0603020202020204" pitchFamily="34" charset="0"/>
        <a:buChar char="–"/>
        <a:defRPr lang="en-US" sz="900" kern="1200">
          <a:solidFill>
            <a:srgbClr val="000000"/>
          </a:solidFill>
          <a:latin typeface="+mn-lt"/>
          <a:ea typeface="+mn-ea"/>
          <a:cs typeface="+mn-cs"/>
          <a:sym typeface="+mn-lt"/>
        </a:defRPr>
      </a:lvl3pPr>
      <a:lvl4pPr marL="0" indent="0" algn="l" defTabSz="685783" rtl="0" eaLnBrk="1" latinLnBrk="0" hangingPunct="1">
        <a:lnSpc>
          <a:spcPct val="110000"/>
        </a:lnSpc>
        <a:spcBef>
          <a:spcPts val="225"/>
        </a:spcBef>
        <a:spcAft>
          <a:spcPts val="225"/>
        </a:spcAft>
        <a:buClr>
          <a:srgbClr val="002D3F"/>
        </a:buClr>
        <a:buFont typeface="Arial" panose="020B0604020202020204" pitchFamily="34" charset="0"/>
        <a:buChar char="​"/>
        <a:defRPr lang="en-US" sz="1200" kern="1200">
          <a:solidFill>
            <a:srgbClr val="002D3F"/>
          </a:solidFill>
          <a:latin typeface="+mn-lt"/>
          <a:ea typeface="+mn-ea"/>
          <a:cs typeface="+mn-cs"/>
          <a:sym typeface="+mn-lt"/>
        </a:defRPr>
      </a:lvl4pPr>
      <a:lvl5pPr marL="0" indent="0" algn="l" defTabSz="685783" rtl="0" eaLnBrk="1" latinLnBrk="0" hangingPunct="1">
        <a:lnSpc>
          <a:spcPct val="100000"/>
        </a:lnSpc>
        <a:spcBef>
          <a:spcPts val="0"/>
        </a:spcBef>
        <a:spcAft>
          <a:spcPts val="225"/>
        </a:spcAft>
        <a:buClr>
          <a:srgbClr val="002D3F"/>
        </a:buClr>
        <a:buFont typeface="Arial" panose="020B0604020202020204" pitchFamily="34" charset="0"/>
        <a:buChar char="​"/>
        <a:defRPr lang="en-US" sz="1200" b="1" kern="1200" smtClean="0">
          <a:solidFill>
            <a:srgbClr val="000000"/>
          </a:solidFill>
          <a:latin typeface="+mn-lt"/>
          <a:ea typeface="+mn-ea"/>
          <a:cs typeface="+mn-cs"/>
          <a:sym typeface="+mn-lt"/>
        </a:defRPr>
      </a:lvl5pPr>
      <a:lvl6pPr marL="202401" indent="-114297" algn="l" defTabSz="685783" rtl="0" eaLnBrk="1" latinLnBrk="0" hangingPunct="1">
        <a:lnSpc>
          <a:spcPct val="90000"/>
        </a:lnSpc>
        <a:spcBef>
          <a:spcPts val="0"/>
        </a:spcBef>
        <a:spcAft>
          <a:spcPts val="450"/>
        </a:spcAft>
        <a:buClr>
          <a:srgbClr val="002D3F"/>
        </a:buClr>
        <a:buFont typeface="Arial" panose="020B0604020202020204" pitchFamily="34" charset="0"/>
        <a:buChar char="•"/>
        <a:defRPr lang="en-US" sz="1200" kern="1200" smtClean="0">
          <a:solidFill>
            <a:srgbClr val="000000"/>
          </a:solidFill>
          <a:latin typeface="+mn-lt"/>
          <a:ea typeface="+mn-ea"/>
          <a:cs typeface="+mn-cs"/>
          <a:sym typeface="+mn-lt"/>
        </a:defRPr>
      </a:lvl6pPr>
      <a:lvl7pPr marL="0" indent="0" algn="l" defTabSz="685783" rtl="0" eaLnBrk="1" latinLnBrk="0" hangingPunct="1">
        <a:lnSpc>
          <a:spcPct val="90000"/>
        </a:lnSpc>
        <a:spcBef>
          <a:spcPts val="675"/>
        </a:spcBef>
        <a:spcAft>
          <a:spcPts val="675"/>
        </a:spcAft>
        <a:buClr>
          <a:srgbClr val="002D3F"/>
        </a:buClr>
        <a:buFont typeface="Arial" panose="020B0604020202020204" pitchFamily="34" charset="0"/>
        <a:buChar char="​"/>
        <a:defRPr lang="en-US" sz="3300" kern="1200" baseline="0" smtClean="0">
          <a:solidFill>
            <a:srgbClr val="000000"/>
          </a:solidFill>
          <a:latin typeface="+mn-lt"/>
          <a:ea typeface="+mn-ea"/>
          <a:cs typeface="+mn-cs"/>
          <a:sym typeface="+mn-lt"/>
        </a:defRPr>
      </a:lvl7pPr>
      <a:lvl8pPr marL="0" indent="0" algn="l" defTabSz="685783" rtl="0" eaLnBrk="1" latinLnBrk="0" hangingPunct="1">
        <a:lnSpc>
          <a:spcPct val="90000"/>
        </a:lnSpc>
        <a:spcBef>
          <a:spcPts val="675"/>
        </a:spcBef>
        <a:spcAft>
          <a:spcPts val="0"/>
        </a:spcAft>
        <a:buClr>
          <a:srgbClr val="002D3F"/>
        </a:buClr>
        <a:buFont typeface="Arial" panose="020B0604020202020204" pitchFamily="34" charset="0"/>
        <a:buChar char="​"/>
        <a:defRPr lang="en-US" sz="4050" kern="1200" baseline="0" smtClean="0">
          <a:solidFill>
            <a:srgbClr val="002D3F"/>
          </a:solidFill>
          <a:latin typeface="+mn-lt"/>
          <a:ea typeface="+mn-ea"/>
          <a:cs typeface="+mn-cs"/>
          <a:sym typeface="+mn-lt"/>
        </a:defRPr>
      </a:lvl8pPr>
      <a:lvl9pPr marL="0" indent="0" algn="l" defTabSz="685783" rtl="0" eaLnBrk="1" latinLnBrk="0" hangingPunct="1">
        <a:lnSpc>
          <a:spcPct val="100000"/>
        </a:lnSpc>
        <a:spcBef>
          <a:spcPts val="0"/>
        </a:spcBef>
        <a:spcAft>
          <a:spcPts val="675"/>
        </a:spcAft>
        <a:buClr>
          <a:srgbClr val="002D3F"/>
        </a:buClr>
        <a:buFont typeface="Arial" panose="020B0604020202020204" pitchFamily="34" charset="0"/>
        <a:buChar char="​"/>
        <a:defRPr lang="en-US" sz="1800" kern="1200" baseline="0" dirty="0">
          <a:solidFill>
            <a:srgbClr val="002D3F"/>
          </a:solidFill>
          <a:latin typeface="+mn-lt"/>
          <a:ea typeface="+mn-ea"/>
          <a:cs typeface="+mn-cs"/>
          <a:sym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84">
          <p15:clr>
            <a:srgbClr val="F26B43"/>
          </p15:clr>
        </p15:guide>
        <p15:guide id="2" pos="297">
          <p15:clr>
            <a:srgbClr val="F26B43"/>
          </p15:clr>
        </p15:guide>
        <p15:guide id="3" pos="5463">
          <p15:clr>
            <a:srgbClr val="F26B43"/>
          </p15:clr>
        </p15:guide>
        <p15:guide id="4" orient="horz" pos="2913">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62"/>
            </p:custDataLst>
            <p:extLst>
              <p:ext uri="{D42A27DB-BD31-4B8C-83A1-F6EECF244321}">
                <p14:modId xmlns:p14="http://schemas.microsoft.com/office/powerpoint/2010/main" val="4048512346"/>
              </p:ext>
            </p:extLst>
          </p:nvPr>
        </p:nvGraphicFramePr>
        <p:xfrm>
          <a:off x="1192" y="1194"/>
          <a:ext cx="1190" cy="1191"/>
        </p:xfrm>
        <a:graphic>
          <a:graphicData uri="http://schemas.openxmlformats.org/presentationml/2006/ole">
            <mc:AlternateContent xmlns:mc="http://schemas.openxmlformats.org/markup-compatibility/2006">
              <mc:Choice xmlns:v="urn:schemas-microsoft-com:vml" Requires="v">
                <p:oleObj spid="_x0000_s282634" name="think-cell Slide" r:id="rId64" imgW="270" imgH="270" progId="TCLayout.ActiveDocument.1">
                  <p:embed/>
                </p:oleObj>
              </mc:Choice>
              <mc:Fallback>
                <p:oleObj name="think-cell Slide" r:id="rId64" imgW="270" imgH="270" progId="TCLayout.ActiveDocument.1">
                  <p:embed/>
                  <p:pic>
                    <p:nvPicPr>
                      <p:cNvPr id="2" name="Object 1" hidden="1"/>
                      <p:cNvPicPr/>
                      <p:nvPr/>
                    </p:nvPicPr>
                    <p:blipFill>
                      <a:blip r:embed="rId65"/>
                      <a:stretch>
                        <a:fillRect/>
                      </a:stretch>
                    </p:blipFill>
                    <p:spPr>
                      <a:xfrm>
                        <a:off x="1192" y="1194"/>
                        <a:ext cx="1190" cy="1191"/>
                      </a:xfrm>
                      <a:prstGeom prst="rect">
                        <a:avLst/>
                      </a:prstGeom>
                    </p:spPr>
                  </p:pic>
                </p:oleObj>
              </mc:Fallback>
            </mc:AlternateContent>
          </a:graphicData>
        </a:graphic>
      </p:graphicFrame>
      <p:sp>
        <p:nvSpPr>
          <p:cNvPr id="5" name="Rectangle 4" hidden="1"/>
          <p:cNvSpPr/>
          <p:nvPr userDrawn="1">
            <p:custDataLst>
              <p:tags r:id="rId6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1"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2" name="TextBox 11"/>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mn-lt"/>
            </a:endParaRPr>
          </a:p>
        </p:txBody>
      </p:sp>
      <p:sp>
        <p:nvSpPr>
          <p:cNvPr id="9" name="Title Placeholder 1"/>
          <p:cNvSpPr>
            <a:spLocks noGrp="1"/>
          </p:cNvSpPr>
          <p:nvPr>
            <p:ph type="title"/>
          </p:nvPr>
        </p:nvSpPr>
        <p:spPr>
          <a:xfrm>
            <a:off x="457200" y="349200"/>
            <a:ext cx="6364188" cy="993775"/>
          </a:xfrm>
          <a:prstGeom prst="rect">
            <a:avLst/>
          </a:prstGeom>
        </p:spPr>
        <p:txBody>
          <a:bodyPr vert="horz" wrap="square" lIns="0" tIns="0" rIns="0" bIns="0" rtlCol="0" anchor="ctr">
            <a:normAutofit/>
          </a:bodyPr>
          <a:lstStyle/>
          <a:p>
            <a:pPr marL="0" lvl="0" defTabSz="914400"/>
            <a:r>
              <a:rPr lang="en-US"/>
              <a:t>Click to add title</a:t>
            </a:r>
          </a:p>
        </p:txBody>
      </p:sp>
      <p:sp>
        <p:nvSpPr>
          <p:cNvPr id="4" name="Text Placeholder 3"/>
          <p:cNvSpPr>
            <a:spLocks noGrp="1"/>
          </p:cNvSpPr>
          <p:nvPr>
            <p:ph type="body" idx="1"/>
          </p:nvPr>
        </p:nvSpPr>
        <p:spPr>
          <a:xfrm>
            <a:off x="457201" y="1710000"/>
            <a:ext cx="8204454" cy="302437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
        <p:nvSpPr>
          <p:cNvPr id="3" name="JS SlideHeader">
            <a:extLst>
              <a:ext uri="{FF2B5EF4-FFF2-40B4-BE49-F238E27FC236}">
                <a16:creationId xmlns:a16="http://schemas.microsoft.com/office/drawing/2014/main" id="{608B3AA5-1502-45A0-BC0C-9ACE4D73E53A}"/>
              </a:ext>
            </a:extLst>
          </p:cNvPr>
          <p:cNvSpPr txBox="1"/>
          <p:nvPr userDrawn="1"/>
        </p:nvSpPr>
        <p:spPr>
          <a:xfrm>
            <a:off x="914400" y="63500"/>
            <a:ext cx="7315200" cy="4572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200" b="1" i="0" u="none">
              <a:solidFill>
                <a:srgbClr val="FF0000"/>
              </a:solidFill>
              <a:latin typeface="Arial" panose="020B0604020202020204" pitchFamily="34" charset="0"/>
            </a:endParaRPr>
          </a:p>
        </p:txBody>
      </p:sp>
    </p:spTree>
    <p:extLst>
      <p:ext uri="{BB962C8B-B14F-4D97-AF65-F5344CB8AC3E}">
        <p14:creationId xmlns:p14="http://schemas.microsoft.com/office/powerpoint/2010/main" val="3985835998"/>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 id="2147484444" r:id="rId13"/>
    <p:sldLayoutId id="2147484445" r:id="rId14"/>
    <p:sldLayoutId id="2147484446" r:id="rId15"/>
    <p:sldLayoutId id="2147484447" r:id="rId16"/>
    <p:sldLayoutId id="2147484448" r:id="rId17"/>
    <p:sldLayoutId id="2147484449" r:id="rId18"/>
    <p:sldLayoutId id="2147484450" r:id="rId19"/>
    <p:sldLayoutId id="2147484451" r:id="rId20"/>
    <p:sldLayoutId id="2147484452" r:id="rId21"/>
    <p:sldLayoutId id="2147484453" r:id="rId22"/>
    <p:sldLayoutId id="2147484454" r:id="rId23"/>
    <p:sldLayoutId id="2147484455" r:id="rId24"/>
    <p:sldLayoutId id="2147484456" r:id="rId25"/>
    <p:sldLayoutId id="2147484457" r:id="rId26"/>
    <p:sldLayoutId id="2147484458" r:id="rId27"/>
    <p:sldLayoutId id="2147484459" r:id="rId28"/>
    <p:sldLayoutId id="2147484460" r:id="rId29"/>
    <p:sldLayoutId id="2147484461" r:id="rId30"/>
    <p:sldLayoutId id="2147484462" r:id="rId31"/>
    <p:sldLayoutId id="2147484463" r:id="rId32"/>
    <p:sldLayoutId id="2147484464" r:id="rId33"/>
    <p:sldLayoutId id="2147484465" r:id="rId34"/>
    <p:sldLayoutId id="2147484466" r:id="rId35"/>
    <p:sldLayoutId id="2147484467" r:id="rId36"/>
    <p:sldLayoutId id="2147484468" r:id="rId37"/>
    <p:sldLayoutId id="2147484469" r:id="rId38"/>
    <p:sldLayoutId id="2147484470" r:id="rId39"/>
    <p:sldLayoutId id="2147484471" r:id="rId40"/>
    <p:sldLayoutId id="2147484472" r:id="rId41"/>
    <p:sldLayoutId id="2147484473" r:id="rId42"/>
    <p:sldLayoutId id="2147484474" r:id="rId43"/>
    <p:sldLayoutId id="2147484475" r:id="rId44"/>
    <p:sldLayoutId id="2147484476" r:id="rId45"/>
    <p:sldLayoutId id="2147484477" r:id="rId46"/>
    <p:sldLayoutId id="2147484478" r:id="rId47"/>
    <p:sldLayoutId id="2147484479" r:id="rId48"/>
    <p:sldLayoutId id="2147484480" r:id="rId49"/>
    <p:sldLayoutId id="2147484481" r:id="rId50"/>
    <p:sldLayoutId id="2147484482" r:id="rId51"/>
    <p:sldLayoutId id="2147484483" r:id="rId52"/>
    <p:sldLayoutId id="2147484484" r:id="rId53"/>
    <p:sldLayoutId id="2147484485" r:id="rId54"/>
    <p:sldLayoutId id="2147484486" r:id="rId55"/>
    <p:sldLayoutId id="2147484487" r:id="rId56"/>
    <p:sldLayoutId id="2147484488" r:id="rId57"/>
    <p:sldLayoutId id="2147484489" r:id="rId58"/>
    <p:sldLayoutId id="2147484490" r:id="rId5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685783" rtl="0" eaLnBrk="1" latinLnBrk="0" hangingPunct="1">
        <a:lnSpc>
          <a:spcPct val="90000"/>
        </a:lnSpc>
        <a:spcBef>
          <a:spcPct val="0"/>
        </a:spcBef>
        <a:buNone/>
        <a:defRPr kumimoji="0" lang="en-US" sz="2500" b="0" i="0" u="none" strike="noStrike" kern="1200" cap="none" spc="0" normalizeH="0" baseline="0" dirty="0">
          <a:ln>
            <a:noFill/>
          </a:ln>
          <a:solidFill>
            <a:srgbClr val="002D3F"/>
          </a:solidFill>
          <a:effectLst/>
          <a:uLnTx/>
          <a:uFillTx/>
          <a:latin typeface="+mj-lt"/>
          <a:ea typeface="+mj-ea"/>
          <a:cs typeface="+mj-cs"/>
          <a:sym typeface="+mj-lt"/>
        </a:defRPr>
      </a:lvl1pPr>
    </p:titleStyle>
    <p:bodyStyle>
      <a:lvl1pPr marL="0" indent="0" algn="l" defTabSz="685783" rtl="0" eaLnBrk="1" latinLnBrk="0" hangingPunct="1">
        <a:lnSpc>
          <a:spcPct val="110000"/>
        </a:lnSpc>
        <a:spcBef>
          <a:spcPts val="450"/>
        </a:spcBef>
        <a:spcAft>
          <a:spcPts val="225"/>
        </a:spcAft>
        <a:buClr>
          <a:srgbClr val="002D3F"/>
        </a:buClr>
        <a:buFont typeface="Arial" panose="020B0604020202020204" pitchFamily="34" charset="0"/>
        <a:buChar char="​"/>
        <a:defRPr lang="en-US" sz="900" kern="1200">
          <a:solidFill>
            <a:srgbClr val="000000"/>
          </a:solidFill>
          <a:latin typeface="+mn-lt"/>
          <a:ea typeface="+mn-ea"/>
          <a:cs typeface="+mn-cs"/>
          <a:sym typeface="+mn-lt"/>
        </a:defRPr>
      </a:lvl1pPr>
      <a:lvl2pPr marL="213295" indent="-129597" algn="l" defTabSz="685783" rtl="0" eaLnBrk="1" latinLnBrk="0" hangingPunct="1">
        <a:lnSpc>
          <a:spcPct val="90000"/>
        </a:lnSpc>
        <a:spcBef>
          <a:spcPts val="0"/>
        </a:spcBef>
        <a:spcAft>
          <a:spcPts val="225"/>
        </a:spcAft>
        <a:buClr>
          <a:srgbClr val="002D3F"/>
        </a:buClr>
        <a:buFont typeface="Arial" panose="020B0604020202020204" pitchFamily="34" charset="0"/>
        <a:buChar char="•"/>
        <a:defRPr lang="en-US" sz="900" kern="1200">
          <a:solidFill>
            <a:srgbClr val="000000"/>
          </a:solidFill>
          <a:latin typeface="+mn-lt"/>
          <a:ea typeface="+mn-ea"/>
          <a:cs typeface="+mn-cs"/>
          <a:sym typeface="+mn-lt"/>
        </a:defRPr>
      </a:lvl2pPr>
      <a:lvl3pPr marL="383390" indent="-124197" algn="l" defTabSz="685783" rtl="0" eaLnBrk="1" latinLnBrk="0" hangingPunct="1">
        <a:lnSpc>
          <a:spcPct val="90000"/>
        </a:lnSpc>
        <a:spcBef>
          <a:spcPts val="0"/>
        </a:spcBef>
        <a:spcAft>
          <a:spcPts val="225"/>
        </a:spcAft>
        <a:buClr>
          <a:srgbClr val="002D3F"/>
        </a:buClr>
        <a:buFont typeface="Trebuchet MS" panose="020B0603020202020204" pitchFamily="34" charset="0"/>
        <a:buChar char="–"/>
        <a:defRPr lang="en-US" sz="900" kern="1200">
          <a:solidFill>
            <a:srgbClr val="000000"/>
          </a:solidFill>
          <a:latin typeface="+mn-lt"/>
          <a:ea typeface="+mn-ea"/>
          <a:cs typeface="+mn-cs"/>
          <a:sym typeface="+mn-lt"/>
        </a:defRPr>
      </a:lvl3pPr>
      <a:lvl4pPr marL="0" indent="0" algn="l" defTabSz="685783" rtl="0" eaLnBrk="1" latinLnBrk="0" hangingPunct="1">
        <a:lnSpc>
          <a:spcPct val="110000"/>
        </a:lnSpc>
        <a:spcBef>
          <a:spcPts val="225"/>
        </a:spcBef>
        <a:spcAft>
          <a:spcPts val="225"/>
        </a:spcAft>
        <a:buClr>
          <a:srgbClr val="002D3F"/>
        </a:buClr>
        <a:buFont typeface="Arial" panose="020B0604020202020204" pitchFamily="34" charset="0"/>
        <a:buChar char="​"/>
        <a:defRPr lang="en-US" sz="1200" kern="1200">
          <a:solidFill>
            <a:srgbClr val="002D3F"/>
          </a:solidFill>
          <a:latin typeface="+mn-lt"/>
          <a:ea typeface="+mn-ea"/>
          <a:cs typeface="+mn-cs"/>
          <a:sym typeface="+mn-lt"/>
        </a:defRPr>
      </a:lvl4pPr>
      <a:lvl5pPr marL="0" indent="0" algn="l" defTabSz="685783" rtl="0" eaLnBrk="1" latinLnBrk="0" hangingPunct="1">
        <a:lnSpc>
          <a:spcPct val="100000"/>
        </a:lnSpc>
        <a:spcBef>
          <a:spcPts val="0"/>
        </a:spcBef>
        <a:spcAft>
          <a:spcPts val="225"/>
        </a:spcAft>
        <a:buClr>
          <a:srgbClr val="002D3F"/>
        </a:buClr>
        <a:buFont typeface="Arial" panose="020B0604020202020204" pitchFamily="34" charset="0"/>
        <a:buChar char="​"/>
        <a:defRPr lang="en-US" sz="1200" b="1" kern="1200" smtClean="0">
          <a:solidFill>
            <a:srgbClr val="000000"/>
          </a:solidFill>
          <a:latin typeface="+mn-lt"/>
          <a:ea typeface="+mn-ea"/>
          <a:cs typeface="+mn-cs"/>
          <a:sym typeface="+mn-lt"/>
        </a:defRPr>
      </a:lvl5pPr>
      <a:lvl6pPr marL="202401" indent="-114297" algn="l" defTabSz="685783" rtl="0" eaLnBrk="1" latinLnBrk="0" hangingPunct="1">
        <a:lnSpc>
          <a:spcPct val="90000"/>
        </a:lnSpc>
        <a:spcBef>
          <a:spcPts val="0"/>
        </a:spcBef>
        <a:spcAft>
          <a:spcPts val="450"/>
        </a:spcAft>
        <a:buClr>
          <a:srgbClr val="002D3F"/>
        </a:buClr>
        <a:buFont typeface="Arial" panose="020B0604020202020204" pitchFamily="34" charset="0"/>
        <a:buChar char="•"/>
        <a:defRPr lang="en-US" sz="1200" kern="1200" smtClean="0">
          <a:solidFill>
            <a:srgbClr val="000000"/>
          </a:solidFill>
          <a:latin typeface="+mn-lt"/>
          <a:ea typeface="+mn-ea"/>
          <a:cs typeface="+mn-cs"/>
          <a:sym typeface="+mn-lt"/>
        </a:defRPr>
      </a:lvl6pPr>
      <a:lvl7pPr marL="0" indent="0" algn="l" defTabSz="685783" rtl="0" eaLnBrk="1" latinLnBrk="0" hangingPunct="1">
        <a:lnSpc>
          <a:spcPct val="90000"/>
        </a:lnSpc>
        <a:spcBef>
          <a:spcPts val="675"/>
        </a:spcBef>
        <a:spcAft>
          <a:spcPts val="675"/>
        </a:spcAft>
        <a:buClr>
          <a:srgbClr val="002D3F"/>
        </a:buClr>
        <a:buFont typeface="Arial" panose="020B0604020202020204" pitchFamily="34" charset="0"/>
        <a:buChar char="​"/>
        <a:defRPr lang="en-US" sz="3300" kern="1200" baseline="0" smtClean="0">
          <a:solidFill>
            <a:srgbClr val="000000"/>
          </a:solidFill>
          <a:latin typeface="+mn-lt"/>
          <a:ea typeface="+mn-ea"/>
          <a:cs typeface="+mn-cs"/>
          <a:sym typeface="+mn-lt"/>
        </a:defRPr>
      </a:lvl7pPr>
      <a:lvl8pPr marL="0" indent="0" algn="l" defTabSz="685783" rtl="0" eaLnBrk="1" latinLnBrk="0" hangingPunct="1">
        <a:lnSpc>
          <a:spcPct val="90000"/>
        </a:lnSpc>
        <a:spcBef>
          <a:spcPts val="675"/>
        </a:spcBef>
        <a:spcAft>
          <a:spcPts val="0"/>
        </a:spcAft>
        <a:buClr>
          <a:srgbClr val="002D3F"/>
        </a:buClr>
        <a:buFont typeface="Arial" panose="020B0604020202020204" pitchFamily="34" charset="0"/>
        <a:buChar char="​"/>
        <a:defRPr lang="en-US" sz="4050" kern="1200" baseline="0" smtClean="0">
          <a:solidFill>
            <a:srgbClr val="002D3F"/>
          </a:solidFill>
          <a:latin typeface="+mn-lt"/>
          <a:ea typeface="+mn-ea"/>
          <a:cs typeface="+mn-cs"/>
          <a:sym typeface="+mn-lt"/>
        </a:defRPr>
      </a:lvl8pPr>
      <a:lvl9pPr marL="0" indent="0" algn="l" defTabSz="685783" rtl="0" eaLnBrk="1" latinLnBrk="0" hangingPunct="1">
        <a:lnSpc>
          <a:spcPct val="100000"/>
        </a:lnSpc>
        <a:spcBef>
          <a:spcPts val="0"/>
        </a:spcBef>
        <a:spcAft>
          <a:spcPts val="675"/>
        </a:spcAft>
        <a:buClr>
          <a:srgbClr val="002D3F"/>
        </a:buClr>
        <a:buFont typeface="Arial" panose="020B0604020202020204" pitchFamily="34" charset="0"/>
        <a:buChar char="​"/>
        <a:defRPr lang="en-US" sz="1800" kern="1200" baseline="0" dirty="0">
          <a:solidFill>
            <a:srgbClr val="002D3F"/>
          </a:solidFill>
          <a:latin typeface="+mn-lt"/>
          <a:ea typeface="+mn-ea"/>
          <a:cs typeface="+mn-cs"/>
          <a:sym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84">
          <p15:clr>
            <a:srgbClr val="F26B43"/>
          </p15:clr>
        </p15:guide>
        <p15:guide id="2" pos="297">
          <p15:clr>
            <a:srgbClr val="F26B43"/>
          </p15:clr>
        </p15:guide>
        <p15:guide id="3" pos="5463">
          <p15:clr>
            <a:srgbClr val="F26B43"/>
          </p15:clr>
        </p15:guide>
        <p15:guide id="4" orient="horz" pos="2913">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63"/>
            </p:custDataLst>
            <p:extLst>
              <p:ext uri="{D42A27DB-BD31-4B8C-83A1-F6EECF244321}">
                <p14:modId xmlns:p14="http://schemas.microsoft.com/office/powerpoint/2010/main" val="1628775782"/>
              </p:ext>
            </p:extLst>
          </p:nvPr>
        </p:nvGraphicFramePr>
        <p:xfrm>
          <a:off x="1192" y="1194"/>
          <a:ext cx="1190" cy="1191"/>
        </p:xfrm>
        <a:graphic>
          <a:graphicData uri="http://schemas.openxmlformats.org/presentationml/2006/ole">
            <mc:AlternateContent xmlns:mc="http://schemas.openxmlformats.org/markup-compatibility/2006">
              <mc:Choice xmlns:v="urn:schemas-microsoft-com:vml" Requires="v">
                <p:oleObj spid="_x0000_s344074" name="think-cell Slide" r:id="rId65" imgW="270" imgH="270" progId="TCLayout.ActiveDocument.1">
                  <p:embed/>
                </p:oleObj>
              </mc:Choice>
              <mc:Fallback>
                <p:oleObj name="think-cell Slide" r:id="rId65" imgW="270" imgH="270" progId="TCLayout.ActiveDocument.1">
                  <p:embed/>
                  <p:pic>
                    <p:nvPicPr>
                      <p:cNvPr id="2" name="Object 1" hidden="1"/>
                      <p:cNvPicPr/>
                      <p:nvPr/>
                    </p:nvPicPr>
                    <p:blipFill>
                      <a:blip r:embed="rId66"/>
                      <a:stretch>
                        <a:fillRect/>
                      </a:stretch>
                    </p:blipFill>
                    <p:spPr>
                      <a:xfrm>
                        <a:off x="1192" y="1194"/>
                        <a:ext cx="1190" cy="1191"/>
                      </a:xfrm>
                      <a:prstGeom prst="rect">
                        <a:avLst/>
                      </a:prstGeom>
                    </p:spPr>
                  </p:pic>
                </p:oleObj>
              </mc:Fallback>
            </mc:AlternateContent>
          </a:graphicData>
        </a:graphic>
      </p:graphicFrame>
      <p:sp>
        <p:nvSpPr>
          <p:cNvPr id="5" name="Rectangle 4" hidden="1"/>
          <p:cNvSpPr/>
          <p:nvPr userDrawn="1">
            <p:custDataLst>
              <p:tags r:id="rId6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1"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2" name="TextBox 11"/>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mn-lt"/>
            </a:endParaRPr>
          </a:p>
        </p:txBody>
      </p:sp>
      <p:sp>
        <p:nvSpPr>
          <p:cNvPr id="9" name="Title Placeholder 1"/>
          <p:cNvSpPr>
            <a:spLocks noGrp="1"/>
          </p:cNvSpPr>
          <p:nvPr>
            <p:ph type="title"/>
          </p:nvPr>
        </p:nvSpPr>
        <p:spPr>
          <a:xfrm>
            <a:off x="457200" y="349200"/>
            <a:ext cx="6364188" cy="993775"/>
          </a:xfrm>
          <a:prstGeom prst="rect">
            <a:avLst/>
          </a:prstGeom>
        </p:spPr>
        <p:txBody>
          <a:bodyPr vert="horz" wrap="square" lIns="0" tIns="0" rIns="0" bIns="0" rtlCol="0" anchor="ctr">
            <a:normAutofit/>
          </a:bodyPr>
          <a:lstStyle/>
          <a:p>
            <a:pPr marL="0" lvl="0" defTabSz="914400"/>
            <a:r>
              <a:rPr lang="en-US"/>
              <a:t>Click to add title</a:t>
            </a:r>
          </a:p>
        </p:txBody>
      </p:sp>
      <p:sp>
        <p:nvSpPr>
          <p:cNvPr id="4" name="Text Placeholder 3"/>
          <p:cNvSpPr>
            <a:spLocks noGrp="1"/>
          </p:cNvSpPr>
          <p:nvPr>
            <p:ph type="body" idx="1"/>
          </p:nvPr>
        </p:nvSpPr>
        <p:spPr>
          <a:xfrm>
            <a:off x="457201" y="1710000"/>
            <a:ext cx="8204454" cy="302437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
        <p:nvSpPr>
          <p:cNvPr id="3" name="JS SlideHeader">
            <a:extLst>
              <a:ext uri="{FF2B5EF4-FFF2-40B4-BE49-F238E27FC236}">
                <a16:creationId xmlns:a16="http://schemas.microsoft.com/office/drawing/2014/main" id="{608B3AA5-1502-45A0-BC0C-9ACE4D73E53A}"/>
              </a:ext>
            </a:extLst>
          </p:cNvPr>
          <p:cNvSpPr txBox="1"/>
          <p:nvPr userDrawn="1"/>
        </p:nvSpPr>
        <p:spPr>
          <a:xfrm>
            <a:off x="914400" y="63500"/>
            <a:ext cx="7315200" cy="4572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200" b="1" i="0" u="none">
              <a:solidFill>
                <a:srgbClr val="FF0000"/>
              </a:solidFill>
              <a:latin typeface="Arial" panose="020B0604020202020204" pitchFamily="34" charset="0"/>
            </a:endParaRPr>
          </a:p>
        </p:txBody>
      </p:sp>
    </p:spTree>
    <p:extLst>
      <p:ext uri="{BB962C8B-B14F-4D97-AF65-F5344CB8AC3E}">
        <p14:creationId xmlns:p14="http://schemas.microsoft.com/office/powerpoint/2010/main" val="470735373"/>
      </p:ext>
    </p:extLst>
  </p:cSld>
  <p:clrMap bg1="lt1" tx1="dk1" bg2="lt2" tx2="dk2" accent1="accent1" accent2="accent2" accent3="accent3" accent4="accent4" accent5="accent5" accent6="accent6" hlink="hlink" folHlink="folHlink"/>
  <p:sldLayoutIdLst>
    <p:sldLayoutId id="2147484493" r:id="rId1"/>
    <p:sldLayoutId id="2147484494" r:id="rId2"/>
    <p:sldLayoutId id="2147484495" r:id="rId3"/>
    <p:sldLayoutId id="2147484496" r:id="rId4"/>
    <p:sldLayoutId id="2147484497" r:id="rId5"/>
    <p:sldLayoutId id="2147484498" r:id="rId6"/>
    <p:sldLayoutId id="2147484499" r:id="rId7"/>
    <p:sldLayoutId id="2147484500" r:id="rId8"/>
    <p:sldLayoutId id="2147484501" r:id="rId9"/>
    <p:sldLayoutId id="2147484502" r:id="rId10"/>
    <p:sldLayoutId id="2147484503" r:id="rId11"/>
    <p:sldLayoutId id="2147484504" r:id="rId12"/>
    <p:sldLayoutId id="2147484505" r:id="rId13"/>
    <p:sldLayoutId id="2147484506" r:id="rId14"/>
    <p:sldLayoutId id="2147484507" r:id="rId15"/>
    <p:sldLayoutId id="2147484508" r:id="rId16"/>
    <p:sldLayoutId id="2147484509" r:id="rId17"/>
    <p:sldLayoutId id="2147484510" r:id="rId18"/>
    <p:sldLayoutId id="2147484511" r:id="rId19"/>
    <p:sldLayoutId id="2147484512" r:id="rId20"/>
    <p:sldLayoutId id="2147484513" r:id="rId21"/>
    <p:sldLayoutId id="2147484514" r:id="rId22"/>
    <p:sldLayoutId id="2147484515" r:id="rId23"/>
    <p:sldLayoutId id="2147484516" r:id="rId24"/>
    <p:sldLayoutId id="2147484517" r:id="rId25"/>
    <p:sldLayoutId id="2147484518" r:id="rId26"/>
    <p:sldLayoutId id="2147484519" r:id="rId27"/>
    <p:sldLayoutId id="2147484520" r:id="rId28"/>
    <p:sldLayoutId id="2147484521" r:id="rId29"/>
    <p:sldLayoutId id="2147484522" r:id="rId30"/>
    <p:sldLayoutId id="2147484523" r:id="rId31"/>
    <p:sldLayoutId id="2147484524" r:id="rId32"/>
    <p:sldLayoutId id="2147484525" r:id="rId33"/>
    <p:sldLayoutId id="2147484526" r:id="rId34"/>
    <p:sldLayoutId id="2147484527" r:id="rId35"/>
    <p:sldLayoutId id="2147484528" r:id="rId36"/>
    <p:sldLayoutId id="2147484529" r:id="rId37"/>
    <p:sldLayoutId id="2147484530" r:id="rId38"/>
    <p:sldLayoutId id="2147484531" r:id="rId39"/>
    <p:sldLayoutId id="2147484532" r:id="rId40"/>
    <p:sldLayoutId id="2147484533" r:id="rId41"/>
    <p:sldLayoutId id="2147484534" r:id="rId42"/>
    <p:sldLayoutId id="2147484535" r:id="rId43"/>
    <p:sldLayoutId id="2147484536" r:id="rId44"/>
    <p:sldLayoutId id="2147484537" r:id="rId45"/>
    <p:sldLayoutId id="2147484538" r:id="rId46"/>
    <p:sldLayoutId id="2147484539" r:id="rId47"/>
    <p:sldLayoutId id="2147484540" r:id="rId48"/>
    <p:sldLayoutId id="2147484541" r:id="rId49"/>
    <p:sldLayoutId id="2147484542" r:id="rId50"/>
    <p:sldLayoutId id="2147484543" r:id="rId51"/>
    <p:sldLayoutId id="2147484544" r:id="rId52"/>
    <p:sldLayoutId id="2147484545" r:id="rId53"/>
    <p:sldLayoutId id="2147484546" r:id="rId54"/>
    <p:sldLayoutId id="2147484547" r:id="rId55"/>
    <p:sldLayoutId id="2147484548" r:id="rId56"/>
    <p:sldLayoutId id="2147484549" r:id="rId57"/>
    <p:sldLayoutId id="2147484550" r:id="rId58"/>
    <p:sldLayoutId id="2147484551" r:id="rId59"/>
    <p:sldLayoutId id="2147484552" r:id="rId60"/>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685783" rtl="0" eaLnBrk="1" latinLnBrk="0" hangingPunct="1">
        <a:lnSpc>
          <a:spcPct val="90000"/>
        </a:lnSpc>
        <a:spcBef>
          <a:spcPct val="0"/>
        </a:spcBef>
        <a:buNone/>
        <a:defRPr kumimoji="0" lang="en-US" sz="2500" b="0" i="0" u="none" strike="noStrike" kern="1200" cap="none" spc="0" normalizeH="0" baseline="0" dirty="0">
          <a:ln>
            <a:noFill/>
          </a:ln>
          <a:solidFill>
            <a:srgbClr val="002D3F"/>
          </a:solidFill>
          <a:effectLst/>
          <a:uLnTx/>
          <a:uFillTx/>
          <a:latin typeface="+mj-lt"/>
          <a:ea typeface="+mj-ea"/>
          <a:cs typeface="+mj-cs"/>
          <a:sym typeface="+mj-lt"/>
        </a:defRPr>
      </a:lvl1pPr>
    </p:titleStyle>
    <p:bodyStyle>
      <a:lvl1pPr marL="0" indent="0" algn="l" defTabSz="685783" rtl="0" eaLnBrk="1" latinLnBrk="0" hangingPunct="1">
        <a:lnSpc>
          <a:spcPct val="110000"/>
        </a:lnSpc>
        <a:spcBef>
          <a:spcPts val="450"/>
        </a:spcBef>
        <a:spcAft>
          <a:spcPts val="225"/>
        </a:spcAft>
        <a:buClr>
          <a:srgbClr val="002D3F"/>
        </a:buClr>
        <a:buFont typeface="Arial" panose="020B0604020202020204" pitchFamily="34" charset="0"/>
        <a:buChar char="​"/>
        <a:defRPr lang="en-US" sz="900" kern="1200">
          <a:solidFill>
            <a:srgbClr val="000000"/>
          </a:solidFill>
          <a:latin typeface="+mn-lt"/>
          <a:ea typeface="+mn-ea"/>
          <a:cs typeface="+mn-cs"/>
          <a:sym typeface="+mn-lt"/>
        </a:defRPr>
      </a:lvl1pPr>
      <a:lvl2pPr marL="213295" indent="-129597" algn="l" defTabSz="685783" rtl="0" eaLnBrk="1" latinLnBrk="0" hangingPunct="1">
        <a:lnSpc>
          <a:spcPct val="90000"/>
        </a:lnSpc>
        <a:spcBef>
          <a:spcPts val="0"/>
        </a:spcBef>
        <a:spcAft>
          <a:spcPts val="225"/>
        </a:spcAft>
        <a:buClr>
          <a:srgbClr val="002D3F"/>
        </a:buClr>
        <a:buFont typeface="Arial" panose="020B0604020202020204" pitchFamily="34" charset="0"/>
        <a:buChar char="•"/>
        <a:defRPr lang="en-US" sz="900" kern="1200">
          <a:solidFill>
            <a:srgbClr val="000000"/>
          </a:solidFill>
          <a:latin typeface="+mn-lt"/>
          <a:ea typeface="+mn-ea"/>
          <a:cs typeface="+mn-cs"/>
          <a:sym typeface="+mn-lt"/>
        </a:defRPr>
      </a:lvl2pPr>
      <a:lvl3pPr marL="383390" indent="-124197" algn="l" defTabSz="685783" rtl="0" eaLnBrk="1" latinLnBrk="0" hangingPunct="1">
        <a:lnSpc>
          <a:spcPct val="90000"/>
        </a:lnSpc>
        <a:spcBef>
          <a:spcPts val="0"/>
        </a:spcBef>
        <a:spcAft>
          <a:spcPts val="225"/>
        </a:spcAft>
        <a:buClr>
          <a:srgbClr val="002D3F"/>
        </a:buClr>
        <a:buFont typeface="Trebuchet MS" panose="020B0603020202020204" pitchFamily="34" charset="0"/>
        <a:buChar char="–"/>
        <a:defRPr lang="en-US" sz="900" kern="1200">
          <a:solidFill>
            <a:srgbClr val="000000"/>
          </a:solidFill>
          <a:latin typeface="+mn-lt"/>
          <a:ea typeface="+mn-ea"/>
          <a:cs typeface="+mn-cs"/>
          <a:sym typeface="+mn-lt"/>
        </a:defRPr>
      </a:lvl3pPr>
      <a:lvl4pPr marL="0" indent="0" algn="l" defTabSz="685783" rtl="0" eaLnBrk="1" latinLnBrk="0" hangingPunct="1">
        <a:lnSpc>
          <a:spcPct val="110000"/>
        </a:lnSpc>
        <a:spcBef>
          <a:spcPts val="225"/>
        </a:spcBef>
        <a:spcAft>
          <a:spcPts val="225"/>
        </a:spcAft>
        <a:buClr>
          <a:srgbClr val="002D3F"/>
        </a:buClr>
        <a:buFont typeface="Arial" panose="020B0604020202020204" pitchFamily="34" charset="0"/>
        <a:buChar char="​"/>
        <a:defRPr lang="en-US" sz="1200" kern="1200">
          <a:solidFill>
            <a:srgbClr val="002D3F"/>
          </a:solidFill>
          <a:latin typeface="+mn-lt"/>
          <a:ea typeface="+mn-ea"/>
          <a:cs typeface="+mn-cs"/>
          <a:sym typeface="+mn-lt"/>
        </a:defRPr>
      </a:lvl4pPr>
      <a:lvl5pPr marL="0" indent="0" algn="l" defTabSz="685783" rtl="0" eaLnBrk="1" latinLnBrk="0" hangingPunct="1">
        <a:lnSpc>
          <a:spcPct val="100000"/>
        </a:lnSpc>
        <a:spcBef>
          <a:spcPts val="0"/>
        </a:spcBef>
        <a:spcAft>
          <a:spcPts val="225"/>
        </a:spcAft>
        <a:buClr>
          <a:srgbClr val="002D3F"/>
        </a:buClr>
        <a:buFont typeface="Arial" panose="020B0604020202020204" pitchFamily="34" charset="0"/>
        <a:buChar char="​"/>
        <a:defRPr lang="en-US" sz="1200" b="1" kern="1200" smtClean="0">
          <a:solidFill>
            <a:srgbClr val="000000"/>
          </a:solidFill>
          <a:latin typeface="+mn-lt"/>
          <a:ea typeface="+mn-ea"/>
          <a:cs typeface="+mn-cs"/>
          <a:sym typeface="+mn-lt"/>
        </a:defRPr>
      </a:lvl5pPr>
      <a:lvl6pPr marL="202401" indent="-114297" algn="l" defTabSz="685783" rtl="0" eaLnBrk="1" latinLnBrk="0" hangingPunct="1">
        <a:lnSpc>
          <a:spcPct val="90000"/>
        </a:lnSpc>
        <a:spcBef>
          <a:spcPts val="0"/>
        </a:spcBef>
        <a:spcAft>
          <a:spcPts val="450"/>
        </a:spcAft>
        <a:buClr>
          <a:srgbClr val="002D3F"/>
        </a:buClr>
        <a:buFont typeface="Arial" panose="020B0604020202020204" pitchFamily="34" charset="0"/>
        <a:buChar char="•"/>
        <a:defRPr lang="en-US" sz="1200" kern="1200" smtClean="0">
          <a:solidFill>
            <a:srgbClr val="000000"/>
          </a:solidFill>
          <a:latin typeface="+mn-lt"/>
          <a:ea typeface="+mn-ea"/>
          <a:cs typeface="+mn-cs"/>
          <a:sym typeface="+mn-lt"/>
        </a:defRPr>
      </a:lvl6pPr>
      <a:lvl7pPr marL="0" indent="0" algn="l" defTabSz="685783" rtl="0" eaLnBrk="1" latinLnBrk="0" hangingPunct="1">
        <a:lnSpc>
          <a:spcPct val="90000"/>
        </a:lnSpc>
        <a:spcBef>
          <a:spcPts val="675"/>
        </a:spcBef>
        <a:spcAft>
          <a:spcPts val="675"/>
        </a:spcAft>
        <a:buClr>
          <a:srgbClr val="002D3F"/>
        </a:buClr>
        <a:buFont typeface="Arial" panose="020B0604020202020204" pitchFamily="34" charset="0"/>
        <a:buChar char="​"/>
        <a:defRPr lang="en-US" sz="3300" kern="1200" baseline="0" smtClean="0">
          <a:solidFill>
            <a:srgbClr val="000000"/>
          </a:solidFill>
          <a:latin typeface="+mn-lt"/>
          <a:ea typeface="+mn-ea"/>
          <a:cs typeface="+mn-cs"/>
          <a:sym typeface="+mn-lt"/>
        </a:defRPr>
      </a:lvl7pPr>
      <a:lvl8pPr marL="0" indent="0" algn="l" defTabSz="685783" rtl="0" eaLnBrk="1" latinLnBrk="0" hangingPunct="1">
        <a:lnSpc>
          <a:spcPct val="90000"/>
        </a:lnSpc>
        <a:spcBef>
          <a:spcPts val="675"/>
        </a:spcBef>
        <a:spcAft>
          <a:spcPts val="0"/>
        </a:spcAft>
        <a:buClr>
          <a:srgbClr val="002D3F"/>
        </a:buClr>
        <a:buFont typeface="Arial" panose="020B0604020202020204" pitchFamily="34" charset="0"/>
        <a:buChar char="​"/>
        <a:defRPr lang="en-US" sz="4050" kern="1200" baseline="0" smtClean="0">
          <a:solidFill>
            <a:srgbClr val="002D3F"/>
          </a:solidFill>
          <a:latin typeface="+mn-lt"/>
          <a:ea typeface="+mn-ea"/>
          <a:cs typeface="+mn-cs"/>
          <a:sym typeface="+mn-lt"/>
        </a:defRPr>
      </a:lvl8pPr>
      <a:lvl9pPr marL="0" indent="0" algn="l" defTabSz="685783" rtl="0" eaLnBrk="1" latinLnBrk="0" hangingPunct="1">
        <a:lnSpc>
          <a:spcPct val="100000"/>
        </a:lnSpc>
        <a:spcBef>
          <a:spcPts val="0"/>
        </a:spcBef>
        <a:spcAft>
          <a:spcPts val="675"/>
        </a:spcAft>
        <a:buClr>
          <a:srgbClr val="002D3F"/>
        </a:buClr>
        <a:buFont typeface="Arial" panose="020B0604020202020204" pitchFamily="34" charset="0"/>
        <a:buChar char="​"/>
        <a:defRPr lang="en-US" sz="1800" kern="1200" baseline="0" dirty="0">
          <a:solidFill>
            <a:srgbClr val="002D3F"/>
          </a:solidFill>
          <a:latin typeface="+mn-lt"/>
          <a:ea typeface="+mn-ea"/>
          <a:cs typeface="+mn-cs"/>
          <a:sym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84">
          <p15:clr>
            <a:srgbClr val="F26B43"/>
          </p15:clr>
        </p15:guide>
        <p15:guide id="2" pos="297">
          <p15:clr>
            <a:srgbClr val="F26B43"/>
          </p15:clr>
        </p15:guide>
        <p15:guide id="3" pos="5463">
          <p15:clr>
            <a:srgbClr val="F26B43"/>
          </p15:clr>
        </p15:guide>
        <p15:guide id="4" orient="horz" pos="2913">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63"/>
            </p:custDataLst>
            <p:extLst>
              <p:ext uri="{D42A27DB-BD31-4B8C-83A1-F6EECF244321}">
                <p14:modId xmlns:p14="http://schemas.microsoft.com/office/powerpoint/2010/main" val="2031255724"/>
              </p:ext>
            </p:extLst>
          </p:nvPr>
        </p:nvGraphicFramePr>
        <p:xfrm>
          <a:off x="1192" y="1194"/>
          <a:ext cx="1190" cy="1191"/>
        </p:xfrm>
        <a:graphic>
          <a:graphicData uri="http://schemas.openxmlformats.org/presentationml/2006/ole">
            <mc:AlternateContent xmlns:mc="http://schemas.openxmlformats.org/markup-compatibility/2006">
              <mc:Choice xmlns:v="urn:schemas-microsoft-com:vml" Requires="v">
                <p:oleObj spid="_x0000_s405514" name="think-cell Slide" r:id="rId65" imgW="270" imgH="270" progId="TCLayout.ActiveDocument.1">
                  <p:embed/>
                </p:oleObj>
              </mc:Choice>
              <mc:Fallback>
                <p:oleObj name="think-cell Slide" r:id="rId65" imgW="270" imgH="270" progId="TCLayout.ActiveDocument.1">
                  <p:embed/>
                  <p:pic>
                    <p:nvPicPr>
                      <p:cNvPr id="2" name="Object 1" hidden="1"/>
                      <p:cNvPicPr/>
                      <p:nvPr/>
                    </p:nvPicPr>
                    <p:blipFill>
                      <a:blip r:embed="rId66"/>
                      <a:stretch>
                        <a:fillRect/>
                      </a:stretch>
                    </p:blipFill>
                    <p:spPr>
                      <a:xfrm>
                        <a:off x="1192" y="1194"/>
                        <a:ext cx="1190" cy="1191"/>
                      </a:xfrm>
                      <a:prstGeom prst="rect">
                        <a:avLst/>
                      </a:prstGeom>
                    </p:spPr>
                  </p:pic>
                </p:oleObj>
              </mc:Fallback>
            </mc:AlternateContent>
          </a:graphicData>
        </a:graphic>
      </p:graphicFrame>
      <p:sp>
        <p:nvSpPr>
          <p:cNvPr id="5" name="Rectangle 4" hidden="1"/>
          <p:cNvSpPr/>
          <p:nvPr userDrawn="1">
            <p:custDataLst>
              <p:tags r:id="rId6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1"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2" name="TextBox 11"/>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mn-lt"/>
            </a:endParaRPr>
          </a:p>
        </p:txBody>
      </p:sp>
      <p:sp>
        <p:nvSpPr>
          <p:cNvPr id="9" name="Title Placeholder 1"/>
          <p:cNvSpPr>
            <a:spLocks noGrp="1"/>
          </p:cNvSpPr>
          <p:nvPr>
            <p:ph type="title"/>
          </p:nvPr>
        </p:nvSpPr>
        <p:spPr>
          <a:xfrm>
            <a:off x="457200" y="349200"/>
            <a:ext cx="6364188" cy="993775"/>
          </a:xfrm>
          <a:prstGeom prst="rect">
            <a:avLst/>
          </a:prstGeom>
        </p:spPr>
        <p:txBody>
          <a:bodyPr vert="horz" wrap="square" lIns="0" tIns="0" rIns="0" bIns="0" rtlCol="0" anchor="ctr">
            <a:normAutofit/>
          </a:bodyPr>
          <a:lstStyle/>
          <a:p>
            <a:pPr marL="0" lvl="0" defTabSz="914400"/>
            <a:r>
              <a:rPr lang="en-US"/>
              <a:t>Click to add title</a:t>
            </a:r>
          </a:p>
        </p:txBody>
      </p:sp>
      <p:sp>
        <p:nvSpPr>
          <p:cNvPr id="4" name="Text Placeholder 3"/>
          <p:cNvSpPr>
            <a:spLocks noGrp="1"/>
          </p:cNvSpPr>
          <p:nvPr>
            <p:ph type="body" idx="1"/>
          </p:nvPr>
        </p:nvSpPr>
        <p:spPr>
          <a:xfrm>
            <a:off x="457201" y="1710000"/>
            <a:ext cx="8204454" cy="302437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
        <p:nvSpPr>
          <p:cNvPr id="3" name="JS SlideHeader">
            <a:extLst>
              <a:ext uri="{FF2B5EF4-FFF2-40B4-BE49-F238E27FC236}">
                <a16:creationId xmlns:a16="http://schemas.microsoft.com/office/drawing/2014/main" id="{608B3AA5-1502-45A0-BC0C-9ACE4D73E53A}"/>
              </a:ext>
            </a:extLst>
          </p:cNvPr>
          <p:cNvSpPr txBox="1"/>
          <p:nvPr userDrawn="1"/>
        </p:nvSpPr>
        <p:spPr>
          <a:xfrm>
            <a:off x="914400" y="63500"/>
            <a:ext cx="7315200" cy="4572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200" b="1" i="0" u="none">
              <a:solidFill>
                <a:srgbClr val="FF0000"/>
              </a:solidFill>
              <a:latin typeface="Arial" panose="020B0604020202020204" pitchFamily="34" charset="0"/>
            </a:endParaRPr>
          </a:p>
        </p:txBody>
      </p:sp>
    </p:spTree>
    <p:extLst>
      <p:ext uri="{BB962C8B-B14F-4D97-AF65-F5344CB8AC3E}">
        <p14:creationId xmlns:p14="http://schemas.microsoft.com/office/powerpoint/2010/main" val="2649718205"/>
      </p:ext>
    </p:extLst>
  </p:cSld>
  <p:clrMap bg1="lt1" tx1="dk1" bg2="lt2" tx2="dk2" accent1="accent1" accent2="accent2" accent3="accent3" accent4="accent4" accent5="accent5" accent6="accent6" hlink="hlink" folHlink="folHlink"/>
  <p:sldLayoutIdLst>
    <p:sldLayoutId id="2147484554" r:id="rId1"/>
    <p:sldLayoutId id="2147484555" r:id="rId2"/>
    <p:sldLayoutId id="2147484556" r:id="rId3"/>
    <p:sldLayoutId id="2147484557" r:id="rId4"/>
    <p:sldLayoutId id="2147484558" r:id="rId5"/>
    <p:sldLayoutId id="2147484559" r:id="rId6"/>
    <p:sldLayoutId id="2147484560" r:id="rId7"/>
    <p:sldLayoutId id="2147484561" r:id="rId8"/>
    <p:sldLayoutId id="2147484562" r:id="rId9"/>
    <p:sldLayoutId id="2147484563" r:id="rId10"/>
    <p:sldLayoutId id="2147484564" r:id="rId11"/>
    <p:sldLayoutId id="2147484565" r:id="rId12"/>
    <p:sldLayoutId id="2147484566" r:id="rId13"/>
    <p:sldLayoutId id="2147484567" r:id="rId14"/>
    <p:sldLayoutId id="2147484568" r:id="rId15"/>
    <p:sldLayoutId id="2147484569" r:id="rId16"/>
    <p:sldLayoutId id="2147484570" r:id="rId17"/>
    <p:sldLayoutId id="2147484571" r:id="rId18"/>
    <p:sldLayoutId id="2147484572" r:id="rId19"/>
    <p:sldLayoutId id="2147484573" r:id="rId20"/>
    <p:sldLayoutId id="2147484574" r:id="rId21"/>
    <p:sldLayoutId id="2147484575" r:id="rId22"/>
    <p:sldLayoutId id="2147484576" r:id="rId23"/>
    <p:sldLayoutId id="2147484577" r:id="rId24"/>
    <p:sldLayoutId id="2147484578" r:id="rId25"/>
    <p:sldLayoutId id="2147484579" r:id="rId26"/>
    <p:sldLayoutId id="2147484580" r:id="rId27"/>
    <p:sldLayoutId id="2147484581" r:id="rId28"/>
    <p:sldLayoutId id="2147484582" r:id="rId29"/>
    <p:sldLayoutId id="2147484583" r:id="rId30"/>
    <p:sldLayoutId id="2147484584" r:id="rId31"/>
    <p:sldLayoutId id="2147484585" r:id="rId32"/>
    <p:sldLayoutId id="2147484586" r:id="rId33"/>
    <p:sldLayoutId id="2147484587" r:id="rId34"/>
    <p:sldLayoutId id="2147484588" r:id="rId35"/>
    <p:sldLayoutId id="2147484589" r:id="rId36"/>
    <p:sldLayoutId id="2147484590" r:id="rId37"/>
    <p:sldLayoutId id="2147484591" r:id="rId38"/>
    <p:sldLayoutId id="2147484592" r:id="rId39"/>
    <p:sldLayoutId id="2147484593" r:id="rId40"/>
    <p:sldLayoutId id="2147484594" r:id="rId41"/>
    <p:sldLayoutId id="2147484595" r:id="rId42"/>
    <p:sldLayoutId id="2147484596" r:id="rId43"/>
    <p:sldLayoutId id="2147484597" r:id="rId44"/>
    <p:sldLayoutId id="2147484598" r:id="rId45"/>
    <p:sldLayoutId id="2147484599" r:id="rId46"/>
    <p:sldLayoutId id="2147484600" r:id="rId47"/>
    <p:sldLayoutId id="2147484601" r:id="rId48"/>
    <p:sldLayoutId id="2147484602" r:id="rId49"/>
    <p:sldLayoutId id="2147484603" r:id="rId50"/>
    <p:sldLayoutId id="2147484604" r:id="rId51"/>
    <p:sldLayoutId id="2147484605" r:id="rId52"/>
    <p:sldLayoutId id="2147484606" r:id="rId53"/>
    <p:sldLayoutId id="2147484607" r:id="rId54"/>
    <p:sldLayoutId id="2147484608" r:id="rId55"/>
    <p:sldLayoutId id="2147484609" r:id="rId56"/>
    <p:sldLayoutId id="2147484610" r:id="rId57"/>
    <p:sldLayoutId id="2147484611" r:id="rId58"/>
    <p:sldLayoutId id="2147484612" r:id="rId59"/>
    <p:sldLayoutId id="2147484613" r:id="rId60"/>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685783" rtl="0" eaLnBrk="1" latinLnBrk="0" hangingPunct="1">
        <a:lnSpc>
          <a:spcPct val="90000"/>
        </a:lnSpc>
        <a:spcBef>
          <a:spcPct val="0"/>
        </a:spcBef>
        <a:buNone/>
        <a:defRPr kumimoji="0" lang="en-US" sz="2500" b="0" i="0" u="none" strike="noStrike" kern="1200" cap="none" spc="0" normalizeH="0" baseline="0" dirty="0">
          <a:ln>
            <a:noFill/>
          </a:ln>
          <a:solidFill>
            <a:srgbClr val="002D3F"/>
          </a:solidFill>
          <a:effectLst/>
          <a:uLnTx/>
          <a:uFillTx/>
          <a:latin typeface="+mj-lt"/>
          <a:ea typeface="+mj-ea"/>
          <a:cs typeface="+mj-cs"/>
          <a:sym typeface="+mj-lt"/>
        </a:defRPr>
      </a:lvl1pPr>
    </p:titleStyle>
    <p:bodyStyle>
      <a:lvl1pPr marL="0" indent="0" algn="l" defTabSz="685783" rtl="0" eaLnBrk="1" latinLnBrk="0" hangingPunct="1">
        <a:lnSpc>
          <a:spcPct val="110000"/>
        </a:lnSpc>
        <a:spcBef>
          <a:spcPts val="450"/>
        </a:spcBef>
        <a:spcAft>
          <a:spcPts val="225"/>
        </a:spcAft>
        <a:buClr>
          <a:srgbClr val="002D3F"/>
        </a:buClr>
        <a:buFont typeface="Arial" panose="020B0604020202020204" pitchFamily="34" charset="0"/>
        <a:buChar char="​"/>
        <a:defRPr lang="en-US" sz="900" kern="1200">
          <a:solidFill>
            <a:srgbClr val="000000"/>
          </a:solidFill>
          <a:latin typeface="+mn-lt"/>
          <a:ea typeface="+mn-ea"/>
          <a:cs typeface="+mn-cs"/>
          <a:sym typeface="+mn-lt"/>
        </a:defRPr>
      </a:lvl1pPr>
      <a:lvl2pPr marL="213295" indent="-129597" algn="l" defTabSz="685783" rtl="0" eaLnBrk="1" latinLnBrk="0" hangingPunct="1">
        <a:lnSpc>
          <a:spcPct val="90000"/>
        </a:lnSpc>
        <a:spcBef>
          <a:spcPts val="0"/>
        </a:spcBef>
        <a:spcAft>
          <a:spcPts val="225"/>
        </a:spcAft>
        <a:buClr>
          <a:srgbClr val="002D3F"/>
        </a:buClr>
        <a:buFont typeface="Arial" panose="020B0604020202020204" pitchFamily="34" charset="0"/>
        <a:buChar char="•"/>
        <a:defRPr lang="en-US" sz="900" kern="1200">
          <a:solidFill>
            <a:srgbClr val="000000"/>
          </a:solidFill>
          <a:latin typeface="+mn-lt"/>
          <a:ea typeface="+mn-ea"/>
          <a:cs typeface="+mn-cs"/>
          <a:sym typeface="+mn-lt"/>
        </a:defRPr>
      </a:lvl2pPr>
      <a:lvl3pPr marL="383390" indent="-124197" algn="l" defTabSz="685783" rtl="0" eaLnBrk="1" latinLnBrk="0" hangingPunct="1">
        <a:lnSpc>
          <a:spcPct val="90000"/>
        </a:lnSpc>
        <a:spcBef>
          <a:spcPts val="0"/>
        </a:spcBef>
        <a:spcAft>
          <a:spcPts val="225"/>
        </a:spcAft>
        <a:buClr>
          <a:srgbClr val="002D3F"/>
        </a:buClr>
        <a:buFont typeface="Trebuchet MS" panose="020B0603020202020204" pitchFamily="34" charset="0"/>
        <a:buChar char="–"/>
        <a:defRPr lang="en-US" sz="900" kern="1200">
          <a:solidFill>
            <a:srgbClr val="000000"/>
          </a:solidFill>
          <a:latin typeface="+mn-lt"/>
          <a:ea typeface="+mn-ea"/>
          <a:cs typeface="+mn-cs"/>
          <a:sym typeface="+mn-lt"/>
        </a:defRPr>
      </a:lvl3pPr>
      <a:lvl4pPr marL="0" indent="0" algn="l" defTabSz="685783" rtl="0" eaLnBrk="1" latinLnBrk="0" hangingPunct="1">
        <a:lnSpc>
          <a:spcPct val="110000"/>
        </a:lnSpc>
        <a:spcBef>
          <a:spcPts val="225"/>
        </a:spcBef>
        <a:spcAft>
          <a:spcPts val="225"/>
        </a:spcAft>
        <a:buClr>
          <a:srgbClr val="002D3F"/>
        </a:buClr>
        <a:buFont typeface="Arial" panose="020B0604020202020204" pitchFamily="34" charset="0"/>
        <a:buChar char="​"/>
        <a:defRPr lang="en-US" sz="1200" kern="1200">
          <a:solidFill>
            <a:srgbClr val="002D3F"/>
          </a:solidFill>
          <a:latin typeface="+mn-lt"/>
          <a:ea typeface="+mn-ea"/>
          <a:cs typeface="+mn-cs"/>
          <a:sym typeface="+mn-lt"/>
        </a:defRPr>
      </a:lvl4pPr>
      <a:lvl5pPr marL="0" indent="0" algn="l" defTabSz="685783" rtl="0" eaLnBrk="1" latinLnBrk="0" hangingPunct="1">
        <a:lnSpc>
          <a:spcPct val="100000"/>
        </a:lnSpc>
        <a:spcBef>
          <a:spcPts val="0"/>
        </a:spcBef>
        <a:spcAft>
          <a:spcPts val="225"/>
        </a:spcAft>
        <a:buClr>
          <a:srgbClr val="002D3F"/>
        </a:buClr>
        <a:buFont typeface="Arial" panose="020B0604020202020204" pitchFamily="34" charset="0"/>
        <a:buChar char="​"/>
        <a:defRPr lang="en-US" sz="1200" b="1" kern="1200" smtClean="0">
          <a:solidFill>
            <a:srgbClr val="000000"/>
          </a:solidFill>
          <a:latin typeface="+mn-lt"/>
          <a:ea typeface="+mn-ea"/>
          <a:cs typeface="+mn-cs"/>
          <a:sym typeface="+mn-lt"/>
        </a:defRPr>
      </a:lvl5pPr>
      <a:lvl6pPr marL="202401" indent="-114297" algn="l" defTabSz="685783" rtl="0" eaLnBrk="1" latinLnBrk="0" hangingPunct="1">
        <a:lnSpc>
          <a:spcPct val="90000"/>
        </a:lnSpc>
        <a:spcBef>
          <a:spcPts val="0"/>
        </a:spcBef>
        <a:spcAft>
          <a:spcPts val="450"/>
        </a:spcAft>
        <a:buClr>
          <a:srgbClr val="002D3F"/>
        </a:buClr>
        <a:buFont typeface="Arial" panose="020B0604020202020204" pitchFamily="34" charset="0"/>
        <a:buChar char="•"/>
        <a:defRPr lang="en-US" sz="1200" kern="1200" smtClean="0">
          <a:solidFill>
            <a:srgbClr val="000000"/>
          </a:solidFill>
          <a:latin typeface="+mn-lt"/>
          <a:ea typeface="+mn-ea"/>
          <a:cs typeface="+mn-cs"/>
          <a:sym typeface="+mn-lt"/>
        </a:defRPr>
      </a:lvl6pPr>
      <a:lvl7pPr marL="0" indent="0" algn="l" defTabSz="685783" rtl="0" eaLnBrk="1" latinLnBrk="0" hangingPunct="1">
        <a:lnSpc>
          <a:spcPct val="90000"/>
        </a:lnSpc>
        <a:spcBef>
          <a:spcPts val="675"/>
        </a:spcBef>
        <a:spcAft>
          <a:spcPts val="675"/>
        </a:spcAft>
        <a:buClr>
          <a:srgbClr val="002D3F"/>
        </a:buClr>
        <a:buFont typeface="Arial" panose="020B0604020202020204" pitchFamily="34" charset="0"/>
        <a:buChar char="​"/>
        <a:defRPr lang="en-US" sz="3300" kern="1200" baseline="0" smtClean="0">
          <a:solidFill>
            <a:srgbClr val="000000"/>
          </a:solidFill>
          <a:latin typeface="+mn-lt"/>
          <a:ea typeface="+mn-ea"/>
          <a:cs typeface="+mn-cs"/>
          <a:sym typeface="+mn-lt"/>
        </a:defRPr>
      </a:lvl7pPr>
      <a:lvl8pPr marL="0" indent="0" algn="l" defTabSz="685783" rtl="0" eaLnBrk="1" latinLnBrk="0" hangingPunct="1">
        <a:lnSpc>
          <a:spcPct val="90000"/>
        </a:lnSpc>
        <a:spcBef>
          <a:spcPts val="675"/>
        </a:spcBef>
        <a:spcAft>
          <a:spcPts val="0"/>
        </a:spcAft>
        <a:buClr>
          <a:srgbClr val="002D3F"/>
        </a:buClr>
        <a:buFont typeface="Arial" panose="020B0604020202020204" pitchFamily="34" charset="0"/>
        <a:buChar char="​"/>
        <a:defRPr lang="en-US" sz="4050" kern="1200" baseline="0" smtClean="0">
          <a:solidFill>
            <a:srgbClr val="002D3F"/>
          </a:solidFill>
          <a:latin typeface="+mn-lt"/>
          <a:ea typeface="+mn-ea"/>
          <a:cs typeface="+mn-cs"/>
          <a:sym typeface="+mn-lt"/>
        </a:defRPr>
      </a:lvl8pPr>
      <a:lvl9pPr marL="0" indent="0" algn="l" defTabSz="685783" rtl="0" eaLnBrk="1" latinLnBrk="0" hangingPunct="1">
        <a:lnSpc>
          <a:spcPct val="100000"/>
        </a:lnSpc>
        <a:spcBef>
          <a:spcPts val="0"/>
        </a:spcBef>
        <a:spcAft>
          <a:spcPts val="675"/>
        </a:spcAft>
        <a:buClr>
          <a:srgbClr val="002D3F"/>
        </a:buClr>
        <a:buFont typeface="Arial" panose="020B0604020202020204" pitchFamily="34" charset="0"/>
        <a:buChar char="​"/>
        <a:defRPr lang="en-US" sz="1800" kern="1200" baseline="0" dirty="0">
          <a:solidFill>
            <a:srgbClr val="002D3F"/>
          </a:solidFill>
          <a:latin typeface="+mn-lt"/>
          <a:ea typeface="+mn-ea"/>
          <a:cs typeface="+mn-cs"/>
          <a:sym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84">
          <p15:clr>
            <a:srgbClr val="F26B43"/>
          </p15:clr>
        </p15:guide>
        <p15:guide id="2" pos="297">
          <p15:clr>
            <a:srgbClr val="F26B43"/>
          </p15:clr>
        </p15:guide>
        <p15:guide id="3" pos="5463">
          <p15:clr>
            <a:srgbClr val="F26B43"/>
          </p15:clr>
        </p15:guide>
        <p15:guide id="4" orient="horz" pos="2913">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63"/>
            </p:custDataLst>
            <p:extLst>
              <p:ext uri="{D42A27DB-BD31-4B8C-83A1-F6EECF244321}">
                <p14:modId xmlns:p14="http://schemas.microsoft.com/office/powerpoint/2010/main" val="3578875110"/>
              </p:ext>
            </p:extLst>
          </p:nvPr>
        </p:nvGraphicFramePr>
        <p:xfrm>
          <a:off x="1192" y="1194"/>
          <a:ext cx="1190" cy="1191"/>
        </p:xfrm>
        <a:graphic>
          <a:graphicData uri="http://schemas.openxmlformats.org/presentationml/2006/ole">
            <mc:AlternateContent xmlns:mc="http://schemas.openxmlformats.org/markup-compatibility/2006">
              <mc:Choice xmlns:v="urn:schemas-microsoft-com:vml" Requires="v">
                <p:oleObj spid="_x0000_s466954" name="think-cell Slide" r:id="rId65" imgW="270" imgH="270" progId="TCLayout.ActiveDocument.1">
                  <p:embed/>
                </p:oleObj>
              </mc:Choice>
              <mc:Fallback>
                <p:oleObj name="think-cell Slide" r:id="rId65" imgW="270" imgH="270" progId="TCLayout.ActiveDocument.1">
                  <p:embed/>
                  <p:pic>
                    <p:nvPicPr>
                      <p:cNvPr id="2" name="Object 1" hidden="1"/>
                      <p:cNvPicPr/>
                      <p:nvPr/>
                    </p:nvPicPr>
                    <p:blipFill>
                      <a:blip r:embed="rId66"/>
                      <a:stretch>
                        <a:fillRect/>
                      </a:stretch>
                    </p:blipFill>
                    <p:spPr>
                      <a:xfrm>
                        <a:off x="1192" y="1194"/>
                        <a:ext cx="1190" cy="1191"/>
                      </a:xfrm>
                      <a:prstGeom prst="rect">
                        <a:avLst/>
                      </a:prstGeom>
                    </p:spPr>
                  </p:pic>
                </p:oleObj>
              </mc:Fallback>
            </mc:AlternateContent>
          </a:graphicData>
        </a:graphic>
      </p:graphicFrame>
      <p:sp>
        <p:nvSpPr>
          <p:cNvPr id="5" name="Rectangle 4" hidden="1"/>
          <p:cNvSpPr/>
          <p:nvPr userDrawn="1">
            <p:custDataLst>
              <p:tags r:id="rId64"/>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1"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2" name="TextBox 11"/>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mn-lt"/>
            </a:endParaRPr>
          </a:p>
        </p:txBody>
      </p:sp>
      <p:sp>
        <p:nvSpPr>
          <p:cNvPr id="9" name="Title Placeholder 1"/>
          <p:cNvSpPr>
            <a:spLocks noGrp="1"/>
          </p:cNvSpPr>
          <p:nvPr>
            <p:ph type="title"/>
          </p:nvPr>
        </p:nvSpPr>
        <p:spPr>
          <a:xfrm>
            <a:off x="457200" y="349200"/>
            <a:ext cx="6364188" cy="993775"/>
          </a:xfrm>
          <a:prstGeom prst="rect">
            <a:avLst/>
          </a:prstGeom>
        </p:spPr>
        <p:txBody>
          <a:bodyPr vert="horz" wrap="square" lIns="0" tIns="0" rIns="0" bIns="0" rtlCol="0" anchor="ctr">
            <a:normAutofit/>
          </a:bodyPr>
          <a:lstStyle/>
          <a:p>
            <a:pPr marL="0" lvl="0" defTabSz="914400"/>
            <a:r>
              <a:rPr lang="en-US"/>
              <a:t>Click to add title</a:t>
            </a:r>
          </a:p>
        </p:txBody>
      </p:sp>
      <p:sp>
        <p:nvSpPr>
          <p:cNvPr id="4" name="Text Placeholder 3"/>
          <p:cNvSpPr>
            <a:spLocks noGrp="1"/>
          </p:cNvSpPr>
          <p:nvPr>
            <p:ph type="body" idx="1"/>
          </p:nvPr>
        </p:nvSpPr>
        <p:spPr>
          <a:xfrm>
            <a:off x="457201" y="1710000"/>
            <a:ext cx="8204454" cy="302437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
        <p:nvSpPr>
          <p:cNvPr id="3" name="JS SlideHeader">
            <a:extLst>
              <a:ext uri="{FF2B5EF4-FFF2-40B4-BE49-F238E27FC236}">
                <a16:creationId xmlns:a16="http://schemas.microsoft.com/office/drawing/2014/main" id="{608B3AA5-1502-45A0-BC0C-9ACE4D73E53A}"/>
              </a:ext>
            </a:extLst>
          </p:cNvPr>
          <p:cNvSpPr txBox="1"/>
          <p:nvPr userDrawn="1"/>
        </p:nvSpPr>
        <p:spPr>
          <a:xfrm>
            <a:off x="914400" y="63500"/>
            <a:ext cx="7315200" cy="4572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200" b="1" i="0" u="none">
              <a:solidFill>
                <a:srgbClr val="FF0000"/>
              </a:solidFill>
              <a:latin typeface="Arial" panose="020B0604020202020204" pitchFamily="34" charset="0"/>
            </a:endParaRPr>
          </a:p>
        </p:txBody>
      </p:sp>
    </p:spTree>
    <p:extLst>
      <p:ext uri="{BB962C8B-B14F-4D97-AF65-F5344CB8AC3E}">
        <p14:creationId xmlns:p14="http://schemas.microsoft.com/office/powerpoint/2010/main" val="2590623066"/>
      </p:ext>
    </p:extLst>
  </p:cSld>
  <p:clrMap bg1="lt1" tx1="dk1" bg2="lt2" tx2="dk2" accent1="accent1" accent2="accent2" accent3="accent3" accent4="accent4" accent5="accent5" accent6="accent6" hlink="hlink" folHlink="folHlink"/>
  <p:sldLayoutIdLst>
    <p:sldLayoutId id="2147484615" r:id="rId1"/>
    <p:sldLayoutId id="2147484616" r:id="rId2"/>
    <p:sldLayoutId id="2147484617" r:id="rId3"/>
    <p:sldLayoutId id="2147484618" r:id="rId4"/>
    <p:sldLayoutId id="2147484619" r:id="rId5"/>
    <p:sldLayoutId id="2147484620" r:id="rId6"/>
    <p:sldLayoutId id="2147484621" r:id="rId7"/>
    <p:sldLayoutId id="2147484622" r:id="rId8"/>
    <p:sldLayoutId id="2147484623" r:id="rId9"/>
    <p:sldLayoutId id="2147484624" r:id="rId10"/>
    <p:sldLayoutId id="2147484625" r:id="rId11"/>
    <p:sldLayoutId id="2147484626" r:id="rId12"/>
    <p:sldLayoutId id="2147484627" r:id="rId13"/>
    <p:sldLayoutId id="2147484628" r:id="rId14"/>
    <p:sldLayoutId id="2147484629" r:id="rId15"/>
    <p:sldLayoutId id="2147484630" r:id="rId16"/>
    <p:sldLayoutId id="2147484631" r:id="rId17"/>
    <p:sldLayoutId id="2147484632" r:id="rId18"/>
    <p:sldLayoutId id="2147484633" r:id="rId19"/>
    <p:sldLayoutId id="2147484634" r:id="rId20"/>
    <p:sldLayoutId id="2147484635" r:id="rId21"/>
    <p:sldLayoutId id="2147484636" r:id="rId22"/>
    <p:sldLayoutId id="2147484637" r:id="rId23"/>
    <p:sldLayoutId id="2147484638" r:id="rId24"/>
    <p:sldLayoutId id="2147484639" r:id="rId25"/>
    <p:sldLayoutId id="2147484640" r:id="rId26"/>
    <p:sldLayoutId id="2147484641" r:id="rId27"/>
    <p:sldLayoutId id="2147484642" r:id="rId28"/>
    <p:sldLayoutId id="2147484643" r:id="rId29"/>
    <p:sldLayoutId id="2147484644" r:id="rId30"/>
    <p:sldLayoutId id="2147484645" r:id="rId31"/>
    <p:sldLayoutId id="2147484646" r:id="rId32"/>
    <p:sldLayoutId id="2147484647" r:id="rId33"/>
    <p:sldLayoutId id="2147484648" r:id="rId34"/>
    <p:sldLayoutId id="2147484649" r:id="rId35"/>
    <p:sldLayoutId id="2147484650" r:id="rId36"/>
    <p:sldLayoutId id="2147484651" r:id="rId37"/>
    <p:sldLayoutId id="2147484652" r:id="rId38"/>
    <p:sldLayoutId id="2147484653" r:id="rId39"/>
    <p:sldLayoutId id="2147484654" r:id="rId40"/>
    <p:sldLayoutId id="2147484655" r:id="rId41"/>
    <p:sldLayoutId id="2147484656" r:id="rId42"/>
    <p:sldLayoutId id="2147484657" r:id="rId43"/>
    <p:sldLayoutId id="2147484658" r:id="rId44"/>
    <p:sldLayoutId id="2147484659" r:id="rId45"/>
    <p:sldLayoutId id="2147484660" r:id="rId46"/>
    <p:sldLayoutId id="2147484661" r:id="rId47"/>
    <p:sldLayoutId id="2147484662" r:id="rId48"/>
    <p:sldLayoutId id="2147484663" r:id="rId49"/>
    <p:sldLayoutId id="2147484664" r:id="rId50"/>
    <p:sldLayoutId id="2147484665" r:id="rId51"/>
    <p:sldLayoutId id="2147484666" r:id="rId52"/>
    <p:sldLayoutId id="2147484667" r:id="rId53"/>
    <p:sldLayoutId id="2147484668" r:id="rId54"/>
    <p:sldLayoutId id="2147484669" r:id="rId55"/>
    <p:sldLayoutId id="2147484670" r:id="rId56"/>
    <p:sldLayoutId id="2147484671" r:id="rId57"/>
    <p:sldLayoutId id="2147484672" r:id="rId58"/>
    <p:sldLayoutId id="2147484673" r:id="rId59"/>
    <p:sldLayoutId id="2147484674" r:id="rId60"/>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685783" rtl="0" eaLnBrk="1" latinLnBrk="0" hangingPunct="1">
        <a:lnSpc>
          <a:spcPct val="90000"/>
        </a:lnSpc>
        <a:spcBef>
          <a:spcPct val="0"/>
        </a:spcBef>
        <a:buNone/>
        <a:defRPr kumimoji="0" lang="en-US" sz="2500" b="0" i="0" u="none" strike="noStrike" kern="1200" cap="none" spc="0" normalizeH="0" baseline="0" dirty="0">
          <a:ln>
            <a:noFill/>
          </a:ln>
          <a:solidFill>
            <a:srgbClr val="002D3F"/>
          </a:solidFill>
          <a:effectLst/>
          <a:uLnTx/>
          <a:uFillTx/>
          <a:latin typeface="+mj-lt"/>
          <a:ea typeface="+mj-ea"/>
          <a:cs typeface="+mj-cs"/>
          <a:sym typeface="+mj-lt"/>
        </a:defRPr>
      </a:lvl1pPr>
    </p:titleStyle>
    <p:bodyStyle>
      <a:lvl1pPr marL="0" indent="0" algn="l" defTabSz="685783" rtl="0" eaLnBrk="1" latinLnBrk="0" hangingPunct="1">
        <a:lnSpc>
          <a:spcPct val="110000"/>
        </a:lnSpc>
        <a:spcBef>
          <a:spcPts val="450"/>
        </a:spcBef>
        <a:spcAft>
          <a:spcPts val="225"/>
        </a:spcAft>
        <a:buClr>
          <a:srgbClr val="002D3F"/>
        </a:buClr>
        <a:buFont typeface="Arial" panose="020B0604020202020204" pitchFamily="34" charset="0"/>
        <a:buChar char="​"/>
        <a:defRPr lang="en-US" sz="900" kern="1200">
          <a:solidFill>
            <a:srgbClr val="000000"/>
          </a:solidFill>
          <a:latin typeface="+mn-lt"/>
          <a:ea typeface="+mn-ea"/>
          <a:cs typeface="+mn-cs"/>
          <a:sym typeface="+mn-lt"/>
        </a:defRPr>
      </a:lvl1pPr>
      <a:lvl2pPr marL="213295" indent="-129597" algn="l" defTabSz="685783" rtl="0" eaLnBrk="1" latinLnBrk="0" hangingPunct="1">
        <a:lnSpc>
          <a:spcPct val="90000"/>
        </a:lnSpc>
        <a:spcBef>
          <a:spcPts val="0"/>
        </a:spcBef>
        <a:spcAft>
          <a:spcPts val="225"/>
        </a:spcAft>
        <a:buClr>
          <a:srgbClr val="002D3F"/>
        </a:buClr>
        <a:buFont typeface="Arial" panose="020B0604020202020204" pitchFamily="34" charset="0"/>
        <a:buChar char="•"/>
        <a:defRPr lang="en-US" sz="900" kern="1200">
          <a:solidFill>
            <a:srgbClr val="000000"/>
          </a:solidFill>
          <a:latin typeface="+mn-lt"/>
          <a:ea typeface="+mn-ea"/>
          <a:cs typeface="+mn-cs"/>
          <a:sym typeface="+mn-lt"/>
        </a:defRPr>
      </a:lvl2pPr>
      <a:lvl3pPr marL="383390" indent="-124197" algn="l" defTabSz="685783" rtl="0" eaLnBrk="1" latinLnBrk="0" hangingPunct="1">
        <a:lnSpc>
          <a:spcPct val="90000"/>
        </a:lnSpc>
        <a:spcBef>
          <a:spcPts val="0"/>
        </a:spcBef>
        <a:spcAft>
          <a:spcPts val="225"/>
        </a:spcAft>
        <a:buClr>
          <a:srgbClr val="002D3F"/>
        </a:buClr>
        <a:buFont typeface="Trebuchet MS" panose="020B0603020202020204" pitchFamily="34" charset="0"/>
        <a:buChar char="–"/>
        <a:defRPr lang="en-US" sz="900" kern="1200">
          <a:solidFill>
            <a:srgbClr val="000000"/>
          </a:solidFill>
          <a:latin typeface="+mn-lt"/>
          <a:ea typeface="+mn-ea"/>
          <a:cs typeface="+mn-cs"/>
          <a:sym typeface="+mn-lt"/>
        </a:defRPr>
      </a:lvl3pPr>
      <a:lvl4pPr marL="0" indent="0" algn="l" defTabSz="685783" rtl="0" eaLnBrk="1" latinLnBrk="0" hangingPunct="1">
        <a:lnSpc>
          <a:spcPct val="110000"/>
        </a:lnSpc>
        <a:spcBef>
          <a:spcPts val="225"/>
        </a:spcBef>
        <a:spcAft>
          <a:spcPts val="225"/>
        </a:spcAft>
        <a:buClr>
          <a:srgbClr val="002D3F"/>
        </a:buClr>
        <a:buFont typeface="Arial" panose="020B0604020202020204" pitchFamily="34" charset="0"/>
        <a:buChar char="​"/>
        <a:defRPr lang="en-US" sz="1200" kern="1200">
          <a:solidFill>
            <a:srgbClr val="002D3F"/>
          </a:solidFill>
          <a:latin typeface="+mn-lt"/>
          <a:ea typeface="+mn-ea"/>
          <a:cs typeface="+mn-cs"/>
          <a:sym typeface="+mn-lt"/>
        </a:defRPr>
      </a:lvl4pPr>
      <a:lvl5pPr marL="0" indent="0" algn="l" defTabSz="685783" rtl="0" eaLnBrk="1" latinLnBrk="0" hangingPunct="1">
        <a:lnSpc>
          <a:spcPct val="100000"/>
        </a:lnSpc>
        <a:spcBef>
          <a:spcPts val="0"/>
        </a:spcBef>
        <a:spcAft>
          <a:spcPts val="225"/>
        </a:spcAft>
        <a:buClr>
          <a:srgbClr val="002D3F"/>
        </a:buClr>
        <a:buFont typeface="Arial" panose="020B0604020202020204" pitchFamily="34" charset="0"/>
        <a:buChar char="​"/>
        <a:defRPr lang="en-US" sz="1200" b="1" kern="1200" smtClean="0">
          <a:solidFill>
            <a:srgbClr val="000000"/>
          </a:solidFill>
          <a:latin typeface="+mn-lt"/>
          <a:ea typeface="+mn-ea"/>
          <a:cs typeface="+mn-cs"/>
          <a:sym typeface="+mn-lt"/>
        </a:defRPr>
      </a:lvl5pPr>
      <a:lvl6pPr marL="202401" indent="-114297" algn="l" defTabSz="685783" rtl="0" eaLnBrk="1" latinLnBrk="0" hangingPunct="1">
        <a:lnSpc>
          <a:spcPct val="90000"/>
        </a:lnSpc>
        <a:spcBef>
          <a:spcPts val="0"/>
        </a:spcBef>
        <a:spcAft>
          <a:spcPts val="450"/>
        </a:spcAft>
        <a:buClr>
          <a:srgbClr val="002D3F"/>
        </a:buClr>
        <a:buFont typeface="Arial" panose="020B0604020202020204" pitchFamily="34" charset="0"/>
        <a:buChar char="•"/>
        <a:defRPr lang="en-US" sz="1200" kern="1200" smtClean="0">
          <a:solidFill>
            <a:srgbClr val="000000"/>
          </a:solidFill>
          <a:latin typeface="+mn-lt"/>
          <a:ea typeface="+mn-ea"/>
          <a:cs typeface="+mn-cs"/>
          <a:sym typeface="+mn-lt"/>
        </a:defRPr>
      </a:lvl6pPr>
      <a:lvl7pPr marL="0" indent="0" algn="l" defTabSz="685783" rtl="0" eaLnBrk="1" latinLnBrk="0" hangingPunct="1">
        <a:lnSpc>
          <a:spcPct val="90000"/>
        </a:lnSpc>
        <a:spcBef>
          <a:spcPts val="675"/>
        </a:spcBef>
        <a:spcAft>
          <a:spcPts val="675"/>
        </a:spcAft>
        <a:buClr>
          <a:srgbClr val="002D3F"/>
        </a:buClr>
        <a:buFont typeface="Arial" panose="020B0604020202020204" pitchFamily="34" charset="0"/>
        <a:buChar char="​"/>
        <a:defRPr lang="en-US" sz="3300" kern="1200" baseline="0" smtClean="0">
          <a:solidFill>
            <a:srgbClr val="000000"/>
          </a:solidFill>
          <a:latin typeface="+mn-lt"/>
          <a:ea typeface="+mn-ea"/>
          <a:cs typeface="+mn-cs"/>
          <a:sym typeface="+mn-lt"/>
        </a:defRPr>
      </a:lvl7pPr>
      <a:lvl8pPr marL="0" indent="0" algn="l" defTabSz="685783" rtl="0" eaLnBrk="1" latinLnBrk="0" hangingPunct="1">
        <a:lnSpc>
          <a:spcPct val="90000"/>
        </a:lnSpc>
        <a:spcBef>
          <a:spcPts val="675"/>
        </a:spcBef>
        <a:spcAft>
          <a:spcPts val="0"/>
        </a:spcAft>
        <a:buClr>
          <a:srgbClr val="002D3F"/>
        </a:buClr>
        <a:buFont typeface="Arial" panose="020B0604020202020204" pitchFamily="34" charset="0"/>
        <a:buChar char="​"/>
        <a:defRPr lang="en-US" sz="4050" kern="1200" baseline="0" smtClean="0">
          <a:solidFill>
            <a:srgbClr val="002D3F"/>
          </a:solidFill>
          <a:latin typeface="+mn-lt"/>
          <a:ea typeface="+mn-ea"/>
          <a:cs typeface="+mn-cs"/>
          <a:sym typeface="+mn-lt"/>
        </a:defRPr>
      </a:lvl8pPr>
      <a:lvl9pPr marL="0" indent="0" algn="l" defTabSz="685783" rtl="0" eaLnBrk="1" latinLnBrk="0" hangingPunct="1">
        <a:lnSpc>
          <a:spcPct val="100000"/>
        </a:lnSpc>
        <a:spcBef>
          <a:spcPts val="0"/>
        </a:spcBef>
        <a:spcAft>
          <a:spcPts val="675"/>
        </a:spcAft>
        <a:buClr>
          <a:srgbClr val="002D3F"/>
        </a:buClr>
        <a:buFont typeface="Arial" panose="020B0604020202020204" pitchFamily="34" charset="0"/>
        <a:buChar char="​"/>
        <a:defRPr lang="en-US" sz="1800" kern="1200" baseline="0" dirty="0">
          <a:solidFill>
            <a:srgbClr val="002D3F"/>
          </a:solidFill>
          <a:latin typeface="+mn-lt"/>
          <a:ea typeface="+mn-ea"/>
          <a:cs typeface="+mn-cs"/>
          <a:sym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84">
          <p15:clr>
            <a:srgbClr val="F26B43"/>
          </p15:clr>
        </p15:guide>
        <p15:guide id="2" pos="297">
          <p15:clr>
            <a:srgbClr val="F26B43"/>
          </p15:clr>
        </p15:guide>
        <p15:guide id="3" pos="5463">
          <p15:clr>
            <a:srgbClr val="F26B43"/>
          </p15:clr>
        </p15:guide>
        <p15:guide id="4" orient="horz" pos="2913">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46"/>
            </p:custDataLst>
            <p:extLst>
              <p:ext uri="{D42A27DB-BD31-4B8C-83A1-F6EECF244321}">
                <p14:modId xmlns:p14="http://schemas.microsoft.com/office/powerpoint/2010/main" val="982441969"/>
              </p:ext>
            </p:extLst>
          </p:nvPr>
        </p:nvGraphicFramePr>
        <p:xfrm>
          <a:off x="1192" y="1194"/>
          <a:ext cx="1190" cy="1191"/>
        </p:xfrm>
        <a:graphic>
          <a:graphicData uri="http://schemas.openxmlformats.org/presentationml/2006/ole">
            <mc:AlternateContent xmlns:mc="http://schemas.openxmlformats.org/markup-compatibility/2006">
              <mc:Choice xmlns:v="urn:schemas-microsoft-com:vml" Requires="v">
                <p:oleObj spid="_x0000_s528394" name="think-cell Slide" r:id="rId48" imgW="270" imgH="270" progId="TCLayout.ActiveDocument.1">
                  <p:embed/>
                </p:oleObj>
              </mc:Choice>
              <mc:Fallback>
                <p:oleObj name="think-cell Slide" r:id="rId48" imgW="270" imgH="270" progId="TCLayout.ActiveDocument.1">
                  <p:embed/>
                  <p:pic>
                    <p:nvPicPr>
                      <p:cNvPr id="2" name="Object 1" hidden="1"/>
                      <p:cNvPicPr/>
                      <p:nvPr/>
                    </p:nvPicPr>
                    <p:blipFill>
                      <a:blip r:embed="rId49"/>
                      <a:stretch>
                        <a:fillRect/>
                      </a:stretch>
                    </p:blipFill>
                    <p:spPr>
                      <a:xfrm>
                        <a:off x="1192" y="1194"/>
                        <a:ext cx="1190" cy="1191"/>
                      </a:xfrm>
                      <a:prstGeom prst="rect">
                        <a:avLst/>
                      </a:prstGeom>
                    </p:spPr>
                  </p:pic>
                </p:oleObj>
              </mc:Fallback>
            </mc:AlternateContent>
          </a:graphicData>
        </a:graphic>
      </p:graphicFrame>
      <p:sp>
        <p:nvSpPr>
          <p:cNvPr id="5" name="Rectangle 4" hidden="1"/>
          <p:cNvSpPr/>
          <p:nvPr userDrawn="1">
            <p:custDataLst>
              <p:tags r:id="rId47"/>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1"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2" name="TextBox 11"/>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mn-lt"/>
            </a:endParaRPr>
          </a:p>
        </p:txBody>
      </p:sp>
      <p:sp>
        <p:nvSpPr>
          <p:cNvPr id="9" name="Title Placeholder 1"/>
          <p:cNvSpPr>
            <a:spLocks noGrp="1"/>
          </p:cNvSpPr>
          <p:nvPr>
            <p:ph type="title"/>
          </p:nvPr>
        </p:nvSpPr>
        <p:spPr>
          <a:xfrm>
            <a:off x="457200" y="349200"/>
            <a:ext cx="6364188" cy="993775"/>
          </a:xfrm>
          <a:prstGeom prst="rect">
            <a:avLst/>
          </a:prstGeom>
        </p:spPr>
        <p:txBody>
          <a:bodyPr vert="horz" wrap="square" lIns="0" tIns="0" rIns="0" bIns="0" rtlCol="0" anchor="ctr">
            <a:normAutofit/>
          </a:bodyPr>
          <a:lstStyle/>
          <a:p>
            <a:pPr marL="0" lvl="0" defTabSz="914400"/>
            <a:r>
              <a:rPr lang="en-US"/>
              <a:t>Click to add title</a:t>
            </a:r>
          </a:p>
        </p:txBody>
      </p:sp>
      <p:sp>
        <p:nvSpPr>
          <p:cNvPr id="4" name="Text Placeholder 3"/>
          <p:cNvSpPr>
            <a:spLocks noGrp="1"/>
          </p:cNvSpPr>
          <p:nvPr>
            <p:ph type="body" idx="1"/>
          </p:nvPr>
        </p:nvSpPr>
        <p:spPr>
          <a:xfrm>
            <a:off x="457201" y="1710000"/>
            <a:ext cx="8204454" cy="302437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
        <p:nvSpPr>
          <p:cNvPr id="3" name="JS SlideHeader">
            <a:extLst>
              <a:ext uri="{FF2B5EF4-FFF2-40B4-BE49-F238E27FC236}">
                <a16:creationId xmlns:a16="http://schemas.microsoft.com/office/drawing/2014/main" id="{CB8F781F-AA86-4B86-B76C-63ACE1A5582C}"/>
              </a:ext>
            </a:extLst>
          </p:cNvPr>
          <p:cNvSpPr txBox="1"/>
          <p:nvPr userDrawn="1"/>
        </p:nvSpPr>
        <p:spPr>
          <a:xfrm>
            <a:off x="914400" y="63500"/>
            <a:ext cx="7315200" cy="4572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200" b="1" i="0" u="none">
              <a:solidFill>
                <a:srgbClr val="FF0000"/>
              </a:solidFill>
              <a:latin typeface="Arial" panose="020B0604020202020204" pitchFamily="34" charset="0"/>
            </a:endParaRPr>
          </a:p>
        </p:txBody>
      </p:sp>
    </p:spTree>
    <p:extLst>
      <p:ext uri="{BB962C8B-B14F-4D97-AF65-F5344CB8AC3E}">
        <p14:creationId xmlns:p14="http://schemas.microsoft.com/office/powerpoint/2010/main" val="1225864970"/>
      </p:ext>
    </p:extLst>
  </p:cSld>
  <p:clrMap bg1="lt1" tx1="dk1" bg2="lt2" tx2="dk2" accent1="accent1" accent2="accent2" accent3="accent3" accent4="accent4" accent5="accent5" accent6="accent6" hlink="hlink" folHlink="folHlink"/>
  <p:sldLayoutIdLst>
    <p:sldLayoutId id="2147484676" r:id="rId1"/>
    <p:sldLayoutId id="2147484677" r:id="rId2"/>
    <p:sldLayoutId id="2147484678" r:id="rId3"/>
    <p:sldLayoutId id="2147484679" r:id="rId4"/>
    <p:sldLayoutId id="2147484680" r:id="rId5"/>
    <p:sldLayoutId id="2147484681" r:id="rId6"/>
    <p:sldLayoutId id="2147484682" r:id="rId7"/>
    <p:sldLayoutId id="2147484683" r:id="rId8"/>
    <p:sldLayoutId id="2147484684" r:id="rId9"/>
    <p:sldLayoutId id="2147484685" r:id="rId10"/>
    <p:sldLayoutId id="2147484686" r:id="rId11"/>
    <p:sldLayoutId id="2147484687" r:id="rId12"/>
    <p:sldLayoutId id="2147484688" r:id="rId13"/>
    <p:sldLayoutId id="2147484689" r:id="rId14"/>
    <p:sldLayoutId id="2147484690" r:id="rId15"/>
    <p:sldLayoutId id="2147484691" r:id="rId16"/>
    <p:sldLayoutId id="2147484692" r:id="rId17"/>
    <p:sldLayoutId id="2147484693" r:id="rId18"/>
    <p:sldLayoutId id="2147484694" r:id="rId19"/>
    <p:sldLayoutId id="2147484695" r:id="rId20"/>
    <p:sldLayoutId id="2147484696" r:id="rId21"/>
    <p:sldLayoutId id="2147484697" r:id="rId22"/>
    <p:sldLayoutId id="2147484698" r:id="rId23"/>
    <p:sldLayoutId id="2147484699" r:id="rId24"/>
    <p:sldLayoutId id="2147484700" r:id="rId25"/>
    <p:sldLayoutId id="2147484701" r:id="rId26"/>
    <p:sldLayoutId id="2147484702" r:id="rId27"/>
    <p:sldLayoutId id="2147484703" r:id="rId28"/>
    <p:sldLayoutId id="2147484704" r:id="rId29"/>
    <p:sldLayoutId id="2147484705" r:id="rId30"/>
    <p:sldLayoutId id="2147484706" r:id="rId31"/>
    <p:sldLayoutId id="2147484707" r:id="rId32"/>
    <p:sldLayoutId id="2147484708" r:id="rId33"/>
    <p:sldLayoutId id="2147484709" r:id="rId34"/>
    <p:sldLayoutId id="2147484710" r:id="rId35"/>
    <p:sldLayoutId id="2147484711" r:id="rId36"/>
    <p:sldLayoutId id="2147484712" r:id="rId37"/>
    <p:sldLayoutId id="2147484713" r:id="rId38"/>
    <p:sldLayoutId id="2147484714" r:id="rId39"/>
    <p:sldLayoutId id="2147484715" r:id="rId40"/>
    <p:sldLayoutId id="2147484716" r:id="rId41"/>
    <p:sldLayoutId id="2147484717" r:id="rId42"/>
    <p:sldLayoutId id="2147484718" r:id="rId4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685783" rtl="0" eaLnBrk="1" latinLnBrk="0" hangingPunct="1">
        <a:lnSpc>
          <a:spcPct val="90000"/>
        </a:lnSpc>
        <a:spcBef>
          <a:spcPct val="0"/>
        </a:spcBef>
        <a:buNone/>
        <a:defRPr kumimoji="0" lang="en-US" sz="2500" b="0" i="0" u="none" strike="noStrike" kern="1200" cap="none" spc="0" normalizeH="0" baseline="0" dirty="0">
          <a:ln>
            <a:noFill/>
          </a:ln>
          <a:solidFill>
            <a:srgbClr val="002D3F"/>
          </a:solidFill>
          <a:effectLst/>
          <a:uLnTx/>
          <a:uFillTx/>
          <a:latin typeface="+mj-lt"/>
          <a:ea typeface="+mj-ea"/>
          <a:cs typeface="+mj-cs"/>
          <a:sym typeface="+mj-lt"/>
        </a:defRPr>
      </a:lvl1pPr>
    </p:titleStyle>
    <p:bodyStyle>
      <a:lvl1pPr marL="0" indent="0" algn="l" defTabSz="685783" rtl="0" eaLnBrk="1" latinLnBrk="0" hangingPunct="1">
        <a:lnSpc>
          <a:spcPct val="110000"/>
        </a:lnSpc>
        <a:spcBef>
          <a:spcPts val="450"/>
        </a:spcBef>
        <a:spcAft>
          <a:spcPts val="225"/>
        </a:spcAft>
        <a:buClr>
          <a:srgbClr val="002D3F"/>
        </a:buClr>
        <a:buFont typeface="Arial" panose="020B0604020202020204" pitchFamily="34" charset="0"/>
        <a:buChar char="​"/>
        <a:defRPr lang="en-US" sz="900" kern="1200">
          <a:solidFill>
            <a:srgbClr val="000000"/>
          </a:solidFill>
          <a:latin typeface="+mn-lt"/>
          <a:ea typeface="+mn-ea"/>
          <a:cs typeface="+mn-cs"/>
          <a:sym typeface="+mn-lt"/>
        </a:defRPr>
      </a:lvl1pPr>
      <a:lvl2pPr marL="213295" indent="-129597" algn="l" defTabSz="685783" rtl="0" eaLnBrk="1" latinLnBrk="0" hangingPunct="1">
        <a:lnSpc>
          <a:spcPct val="90000"/>
        </a:lnSpc>
        <a:spcBef>
          <a:spcPts val="0"/>
        </a:spcBef>
        <a:spcAft>
          <a:spcPts val="225"/>
        </a:spcAft>
        <a:buClr>
          <a:srgbClr val="002D3F"/>
        </a:buClr>
        <a:buFont typeface="Arial" panose="020B0604020202020204" pitchFamily="34" charset="0"/>
        <a:buChar char="•"/>
        <a:defRPr lang="en-US" sz="900" kern="1200">
          <a:solidFill>
            <a:srgbClr val="000000"/>
          </a:solidFill>
          <a:latin typeface="+mn-lt"/>
          <a:ea typeface="+mn-ea"/>
          <a:cs typeface="+mn-cs"/>
          <a:sym typeface="+mn-lt"/>
        </a:defRPr>
      </a:lvl2pPr>
      <a:lvl3pPr marL="383390" indent="-124197" algn="l" defTabSz="685783" rtl="0" eaLnBrk="1" latinLnBrk="0" hangingPunct="1">
        <a:lnSpc>
          <a:spcPct val="90000"/>
        </a:lnSpc>
        <a:spcBef>
          <a:spcPts val="0"/>
        </a:spcBef>
        <a:spcAft>
          <a:spcPts val="225"/>
        </a:spcAft>
        <a:buClr>
          <a:srgbClr val="002D3F"/>
        </a:buClr>
        <a:buFont typeface="Trebuchet MS" panose="020B0603020202020204" pitchFamily="34" charset="0"/>
        <a:buChar char="–"/>
        <a:defRPr lang="en-US" sz="900" kern="1200">
          <a:solidFill>
            <a:srgbClr val="000000"/>
          </a:solidFill>
          <a:latin typeface="+mn-lt"/>
          <a:ea typeface="+mn-ea"/>
          <a:cs typeface="+mn-cs"/>
          <a:sym typeface="+mn-lt"/>
        </a:defRPr>
      </a:lvl3pPr>
      <a:lvl4pPr marL="0" indent="0" algn="l" defTabSz="685783" rtl="0" eaLnBrk="1" latinLnBrk="0" hangingPunct="1">
        <a:lnSpc>
          <a:spcPct val="110000"/>
        </a:lnSpc>
        <a:spcBef>
          <a:spcPts val="225"/>
        </a:spcBef>
        <a:spcAft>
          <a:spcPts val="225"/>
        </a:spcAft>
        <a:buClr>
          <a:srgbClr val="002D3F"/>
        </a:buClr>
        <a:buFont typeface="Arial" panose="020B0604020202020204" pitchFamily="34" charset="0"/>
        <a:buChar char="​"/>
        <a:defRPr lang="en-US" sz="1200" kern="1200">
          <a:solidFill>
            <a:srgbClr val="002D3F"/>
          </a:solidFill>
          <a:latin typeface="+mn-lt"/>
          <a:ea typeface="+mn-ea"/>
          <a:cs typeface="+mn-cs"/>
          <a:sym typeface="+mn-lt"/>
        </a:defRPr>
      </a:lvl4pPr>
      <a:lvl5pPr marL="0" indent="0" algn="l" defTabSz="685783" rtl="0" eaLnBrk="1" latinLnBrk="0" hangingPunct="1">
        <a:lnSpc>
          <a:spcPct val="100000"/>
        </a:lnSpc>
        <a:spcBef>
          <a:spcPts val="0"/>
        </a:spcBef>
        <a:spcAft>
          <a:spcPts val="225"/>
        </a:spcAft>
        <a:buClr>
          <a:srgbClr val="002D3F"/>
        </a:buClr>
        <a:buFont typeface="Arial" panose="020B0604020202020204" pitchFamily="34" charset="0"/>
        <a:buChar char="​"/>
        <a:defRPr lang="en-US" sz="1200" b="1" kern="1200" smtClean="0">
          <a:solidFill>
            <a:srgbClr val="000000"/>
          </a:solidFill>
          <a:latin typeface="+mn-lt"/>
          <a:ea typeface="+mn-ea"/>
          <a:cs typeface="+mn-cs"/>
          <a:sym typeface="+mn-lt"/>
        </a:defRPr>
      </a:lvl5pPr>
      <a:lvl6pPr marL="202401" indent="-114297" algn="l" defTabSz="685783" rtl="0" eaLnBrk="1" latinLnBrk="0" hangingPunct="1">
        <a:lnSpc>
          <a:spcPct val="90000"/>
        </a:lnSpc>
        <a:spcBef>
          <a:spcPts val="0"/>
        </a:spcBef>
        <a:spcAft>
          <a:spcPts val="450"/>
        </a:spcAft>
        <a:buClr>
          <a:srgbClr val="002D3F"/>
        </a:buClr>
        <a:buFont typeface="Arial" panose="020B0604020202020204" pitchFamily="34" charset="0"/>
        <a:buChar char="•"/>
        <a:defRPr lang="en-US" sz="1200" kern="1200" smtClean="0">
          <a:solidFill>
            <a:srgbClr val="000000"/>
          </a:solidFill>
          <a:latin typeface="+mn-lt"/>
          <a:ea typeface="+mn-ea"/>
          <a:cs typeface="+mn-cs"/>
          <a:sym typeface="+mn-lt"/>
        </a:defRPr>
      </a:lvl6pPr>
      <a:lvl7pPr marL="0" indent="0" algn="l" defTabSz="685783" rtl="0" eaLnBrk="1" latinLnBrk="0" hangingPunct="1">
        <a:lnSpc>
          <a:spcPct val="90000"/>
        </a:lnSpc>
        <a:spcBef>
          <a:spcPts val="675"/>
        </a:spcBef>
        <a:spcAft>
          <a:spcPts val="675"/>
        </a:spcAft>
        <a:buClr>
          <a:srgbClr val="002D3F"/>
        </a:buClr>
        <a:buFont typeface="Arial" panose="020B0604020202020204" pitchFamily="34" charset="0"/>
        <a:buChar char="​"/>
        <a:defRPr lang="en-US" sz="3300" kern="1200" baseline="0" smtClean="0">
          <a:solidFill>
            <a:srgbClr val="000000"/>
          </a:solidFill>
          <a:latin typeface="+mn-lt"/>
          <a:ea typeface="+mn-ea"/>
          <a:cs typeface="+mn-cs"/>
          <a:sym typeface="+mn-lt"/>
        </a:defRPr>
      </a:lvl7pPr>
      <a:lvl8pPr marL="0" indent="0" algn="l" defTabSz="685783" rtl="0" eaLnBrk="1" latinLnBrk="0" hangingPunct="1">
        <a:lnSpc>
          <a:spcPct val="90000"/>
        </a:lnSpc>
        <a:spcBef>
          <a:spcPts val="675"/>
        </a:spcBef>
        <a:spcAft>
          <a:spcPts val="0"/>
        </a:spcAft>
        <a:buClr>
          <a:srgbClr val="002D3F"/>
        </a:buClr>
        <a:buFont typeface="Arial" panose="020B0604020202020204" pitchFamily="34" charset="0"/>
        <a:buChar char="​"/>
        <a:defRPr lang="en-US" sz="4050" kern="1200" baseline="0" smtClean="0">
          <a:solidFill>
            <a:srgbClr val="002D3F"/>
          </a:solidFill>
          <a:latin typeface="+mn-lt"/>
          <a:ea typeface="+mn-ea"/>
          <a:cs typeface="+mn-cs"/>
          <a:sym typeface="+mn-lt"/>
        </a:defRPr>
      </a:lvl8pPr>
      <a:lvl9pPr marL="0" indent="0" algn="l" defTabSz="685783" rtl="0" eaLnBrk="1" latinLnBrk="0" hangingPunct="1">
        <a:lnSpc>
          <a:spcPct val="100000"/>
        </a:lnSpc>
        <a:spcBef>
          <a:spcPts val="0"/>
        </a:spcBef>
        <a:spcAft>
          <a:spcPts val="675"/>
        </a:spcAft>
        <a:buClr>
          <a:srgbClr val="002D3F"/>
        </a:buClr>
        <a:buFont typeface="Arial" panose="020B0604020202020204" pitchFamily="34" charset="0"/>
        <a:buChar char="​"/>
        <a:defRPr lang="en-US" sz="1800" kern="1200" baseline="0" dirty="0">
          <a:solidFill>
            <a:srgbClr val="002D3F"/>
          </a:solidFill>
          <a:latin typeface="+mn-lt"/>
          <a:ea typeface="+mn-ea"/>
          <a:cs typeface="+mn-cs"/>
          <a:sym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84">
          <p15:clr>
            <a:srgbClr val="F26B43"/>
          </p15:clr>
        </p15:guide>
        <p15:guide id="2" pos="297">
          <p15:clr>
            <a:srgbClr val="F26B43"/>
          </p15:clr>
        </p15:guide>
        <p15:guide id="3" pos="5463">
          <p15:clr>
            <a:srgbClr val="F26B43"/>
          </p15:clr>
        </p15:guide>
        <p15:guide id="4" orient="horz" pos="291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35097CC-D288-4070-A6CD-6B6C7676972D}"/>
              </a:ext>
            </a:extLst>
          </p:cNvPr>
          <p:cNvGraphicFramePr>
            <a:graphicFrameLocks noChangeAspect="1"/>
          </p:cNvGraphicFramePr>
          <p:nvPr userDrawn="1">
            <p:custDataLst>
              <p:tags r:id="rId4"/>
            </p:custDataLst>
            <p:extLst>
              <p:ext uri="{D42A27DB-BD31-4B8C-83A1-F6EECF244321}">
                <p14:modId xmlns:p14="http://schemas.microsoft.com/office/powerpoint/2010/main" val="38091136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8" name="think-cell Slide" r:id="rId6" imgW="395" imgH="394" progId="TCLayout.ActiveDocument.1">
                  <p:embed/>
                </p:oleObj>
              </mc:Choice>
              <mc:Fallback>
                <p:oleObj name="think-cell Slide" r:id="rId6" imgW="395" imgH="394" progId="TCLayout.ActiveDocument.1">
                  <p:embed/>
                  <p:pic>
                    <p:nvPicPr>
                      <p:cNvPr id="6" name="Object 5" hidden="1">
                        <a:extLst>
                          <a:ext uri="{FF2B5EF4-FFF2-40B4-BE49-F238E27FC236}">
                            <a16:creationId xmlns:a16="http://schemas.microsoft.com/office/drawing/2014/main" id="{335097CC-D288-4070-A6CD-6B6C7676972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57200" y="349200"/>
            <a:ext cx="6579900" cy="993775"/>
          </a:xfrm>
          <a:prstGeom prst="rect">
            <a:avLst/>
          </a:prstGeom>
        </p:spPr>
        <p:txBody>
          <a:bodyPr vert="horz" lIns="0" tIns="0" rIns="0" bIns="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710000"/>
            <a:ext cx="7886700" cy="302437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JS SlideHeader">
            <a:extLst>
              <a:ext uri="{FF2B5EF4-FFF2-40B4-BE49-F238E27FC236}">
                <a16:creationId xmlns:a16="http://schemas.microsoft.com/office/drawing/2014/main" id="{84C00C84-0FC0-4AA7-9140-2886E42EDCCE}"/>
              </a:ext>
            </a:extLst>
          </p:cNvPr>
          <p:cNvSpPr txBox="1"/>
          <p:nvPr userDrawn="1"/>
        </p:nvSpPr>
        <p:spPr>
          <a:xfrm>
            <a:off x="914400" y="63500"/>
            <a:ext cx="7315200" cy="276999"/>
          </a:xfrm>
          <a:prstGeom prst="rect">
            <a:avLst/>
          </a:prstGeom>
          <a:noFill/>
        </p:spPr>
        <p:txBody>
          <a:bodyPr vert="horz" rtlCol="0">
            <a:spAutoFit/>
          </a:bodyPr>
          <a:lstStyle/>
          <a:p>
            <a:pPr algn="ctr"/>
            <a:endParaRPr lang="en-AU" sz="1200" b="1" i="0" u="none">
              <a:solidFill>
                <a:srgbClr val="FF0000"/>
              </a:solidFill>
              <a:latin typeface="Arial" panose="020B0604020202020204" pitchFamily="34" charset="0"/>
            </a:endParaRPr>
          </a:p>
        </p:txBody>
      </p:sp>
    </p:spTree>
    <p:extLst>
      <p:ext uri="{BB962C8B-B14F-4D97-AF65-F5344CB8AC3E}">
        <p14:creationId xmlns:p14="http://schemas.microsoft.com/office/powerpoint/2010/main" val="3639050964"/>
      </p:ext>
    </p:extLst>
  </p:cSld>
  <p:clrMap bg1="lt1" tx1="dk1" bg2="lt2" tx2="dk2" accent1="accent1" accent2="accent2" accent3="accent3" accent4="accent4" accent5="accent5" accent6="accent6" hlink="hlink" folHlink="folHlink"/>
  <p:sldLayoutIdLst>
    <p:sldLayoutId id="2147483700" r:id="rId1"/>
  </p:sldLayoutIdLst>
  <p:hf hdr="0" ftr="0" dt="0"/>
  <p:txStyles>
    <p:titleStyle>
      <a:lvl1pPr algn="l" defTabSz="914400" rtl="0" eaLnBrk="1" latinLnBrk="0" hangingPunct="1">
        <a:lnSpc>
          <a:spcPct val="90000"/>
        </a:lnSpc>
        <a:spcBef>
          <a:spcPct val="0"/>
        </a:spcBef>
        <a:buNone/>
        <a:defRPr sz="2500" kern="1200">
          <a:solidFill>
            <a:srgbClr val="002D3F"/>
          </a:solidFill>
          <a:latin typeface="+mn-lt"/>
          <a:ea typeface="+mj-ea"/>
          <a:cs typeface="+mj-cs"/>
        </a:defRPr>
      </a:lvl1pPr>
    </p:titleStyle>
    <p:bodyStyle>
      <a:lvl1pPr marL="230400" indent="-2304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62"/>
            </p:custDataLst>
            <p:extLst>
              <p:ext uri="{D42A27DB-BD31-4B8C-83A1-F6EECF244321}">
                <p14:modId xmlns:p14="http://schemas.microsoft.com/office/powerpoint/2010/main" val="3945809476"/>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572426" name="think-cell Slide" r:id="rId64" imgW="270" imgH="270" progId="TCLayout.ActiveDocument.1">
                  <p:embed/>
                </p:oleObj>
              </mc:Choice>
              <mc:Fallback>
                <p:oleObj name="think-cell Slide" r:id="rId64" imgW="270" imgH="270" progId="TCLayout.ActiveDocument.1">
                  <p:embed/>
                  <p:pic>
                    <p:nvPicPr>
                      <p:cNvPr id="2" name="Object 1" hidden="1"/>
                      <p:cNvPicPr/>
                      <p:nvPr/>
                    </p:nvPicPr>
                    <p:blipFill>
                      <a:blip r:embed="rId65"/>
                      <a:stretch>
                        <a:fillRect/>
                      </a:stretch>
                    </p:blipFill>
                    <p:spPr>
                      <a:xfrm>
                        <a:off x="1192" y="1195"/>
                        <a:ext cx="1190" cy="1191"/>
                      </a:xfrm>
                      <a:prstGeom prst="rect">
                        <a:avLst/>
                      </a:prstGeom>
                    </p:spPr>
                  </p:pic>
                </p:oleObj>
              </mc:Fallback>
            </mc:AlternateContent>
          </a:graphicData>
        </a:graphic>
      </p:graphicFrame>
      <p:sp>
        <p:nvSpPr>
          <p:cNvPr id="5" name="Rectangle 4" hidden="1"/>
          <p:cNvSpPr/>
          <p:nvPr userDrawn="1">
            <p:custDataLst>
              <p:tags r:id="rId63"/>
            </p:custDataLst>
          </p:nvPr>
        </p:nvSpPr>
        <p:spPr>
          <a:xfrm>
            <a:off x="3"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98"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1"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49">
                <a:solidFill>
                  <a:schemeClr val="bg1">
                    <a:lumMod val="50000"/>
                  </a:schemeClr>
                </a:solidFill>
                <a:latin typeface="+mn-lt"/>
                <a:ea typeface="+mn-ea"/>
                <a:cs typeface="+mn-cs"/>
                <a:sym typeface="+mn-lt"/>
              </a:defRPr>
            </a:lvl1pPr>
          </a:lstStyle>
          <a:p>
            <a:endParaRPr lang="en-US"/>
          </a:p>
        </p:txBody>
      </p:sp>
      <p:sp>
        <p:nvSpPr>
          <p:cNvPr id="12" name="TextBox 11"/>
          <p:cNvSpPr txBox="1"/>
          <p:nvPr userDrawn="1"/>
        </p:nvSpPr>
        <p:spPr>
          <a:xfrm>
            <a:off x="8375904" y="4808460"/>
            <a:ext cx="285750" cy="115288"/>
          </a:xfrm>
          <a:prstGeom prst="rect">
            <a:avLst/>
          </a:prstGeom>
          <a:noFill/>
        </p:spPr>
        <p:txBody>
          <a:bodyPr wrap="square" lIns="0" tIns="0" rIns="0" bIns="0" rtlCol="0" anchor="b">
            <a:spAutoFit/>
          </a:bodyPr>
          <a:lstStyle/>
          <a:p>
            <a:pPr marL="0" marR="0" indent="0" algn="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749" kern="1200" smtClean="0">
                <a:solidFill>
                  <a:schemeClr val="bg1">
                    <a:lumMod val="50000"/>
                  </a:schemeClr>
                </a:solidFill>
                <a:latin typeface="+mn-lt"/>
                <a:ea typeface="+mn-ea"/>
                <a:cs typeface="+mn-cs"/>
                <a:sym typeface="+mn-lt"/>
              </a:rPr>
              <a:pPr marL="0" marR="0" indent="0" algn="r" defTabSz="685149" rtl="0" eaLnBrk="1" fontAlgn="auto" latinLnBrk="0" hangingPunct="1">
                <a:lnSpc>
                  <a:spcPct val="100000"/>
                </a:lnSpc>
                <a:spcBef>
                  <a:spcPts val="0"/>
                </a:spcBef>
                <a:spcAft>
                  <a:spcPts val="0"/>
                </a:spcAft>
                <a:buClrTx/>
                <a:buSzTx/>
                <a:buFontTx/>
                <a:buNone/>
                <a:tabLst/>
                <a:defRPr/>
              </a:pPr>
              <a:t>‹#›</a:t>
            </a:fld>
            <a:endParaRPr lang="en-US" sz="749" kern="1200">
              <a:solidFill>
                <a:schemeClr val="bg1">
                  <a:lumMod val="50000"/>
                </a:schemeClr>
              </a:solidFill>
              <a:latin typeface="+mn-lt"/>
              <a:ea typeface="+mn-ea"/>
              <a:cs typeface="+mn-cs"/>
              <a:sym typeface="+mn-lt"/>
            </a:endParaRPr>
          </a:p>
        </p:txBody>
      </p:sp>
      <p:sp>
        <p:nvSpPr>
          <p:cNvPr id="9" name="Title Placeholder 1"/>
          <p:cNvSpPr>
            <a:spLocks noGrp="1"/>
          </p:cNvSpPr>
          <p:nvPr>
            <p:ph type="title"/>
          </p:nvPr>
        </p:nvSpPr>
        <p:spPr>
          <a:xfrm>
            <a:off x="457200" y="349201"/>
            <a:ext cx="6364188" cy="993775"/>
          </a:xfrm>
          <a:prstGeom prst="rect">
            <a:avLst/>
          </a:prstGeom>
        </p:spPr>
        <p:txBody>
          <a:bodyPr vert="horz" wrap="square" lIns="0" tIns="0" rIns="0" bIns="0" rtlCol="0" anchor="ctr">
            <a:normAutofit/>
          </a:bodyPr>
          <a:lstStyle/>
          <a:p>
            <a:pPr marL="0" lvl="0" defTabSz="913554"/>
            <a:r>
              <a:rPr lang="en-US"/>
              <a:t>Click to add title</a:t>
            </a:r>
          </a:p>
        </p:txBody>
      </p:sp>
      <p:sp>
        <p:nvSpPr>
          <p:cNvPr id="4" name="Text Placeholder 3"/>
          <p:cNvSpPr>
            <a:spLocks noGrp="1"/>
          </p:cNvSpPr>
          <p:nvPr>
            <p:ph type="body" idx="1"/>
          </p:nvPr>
        </p:nvSpPr>
        <p:spPr>
          <a:xfrm>
            <a:off x="457201" y="1710000"/>
            <a:ext cx="8204454" cy="302437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
        <p:nvSpPr>
          <p:cNvPr id="3" name="JS SlideHeader">
            <a:extLst>
              <a:ext uri="{FF2B5EF4-FFF2-40B4-BE49-F238E27FC236}">
                <a16:creationId xmlns:a16="http://schemas.microsoft.com/office/drawing/2014/main" id="{608B3AA5-1502-45A0-BC0C-9ACE4D73E53A}"/>
              </a:ext>
            </a:extLst>
          </p:cNvPr>
          <p:cNvSpPr txBox="1"/>
          <p:nvPr userDrawn="1"/>
        </p:nvSpPr>
        <p:spPr>
          <a:xfrm>
            <a:off x="914400" y="63500"/>
            <a:ext cx="7315200" cy="4572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55" tIns="45678" rIns="91355" bIns="45678" numCol="1" spcCol="0" rtlCol="0" fromWordArt="0" anchor="ctr" anchorCtr="0" forceAA="0" compatLnSpc="1">
            <a:prstTxWarp prst="textNoShape">
              <a:avLst/>
            </a:prstTxWarp>
            <a:noAutofit/>
          </a:bodyPr>
          <a:lstStyle/>
          <a:p>
            <a:pPr algn="ctr"/>
            <a:endParaRPr lang="en-AU" sz="1199" b="1" i="0" u="none">
              <a:solidFill>
                <a:srgbClr val="FF0000"/>
              </a:solidFill>
              <a:latin typeface="Arial" panose="020B0604020202020204" pitchFamily="34" charset="0"/>
            </a:endParaRPr>
          </a:p>
        </p:txBody>
      </p:sp>
    </p:spTree>
    <p:extLst>
      <p:ext uri="{BB962C8B-B14F-4D97-AF65-F5344CB8AC3E}">
        <p14:creationId xmlns:p14="http://schemas.microsoft.com/office/powerpoint/2010/main" val="1856993176"/>
      </p:ext>
    </p:extLst>
  </p:cSld>
  <p:clrMap bg1="lt1" tx1="dk1" bg2="lt2" tx2="dk2" accent1="accent1" accent2="accent2" accent3="accent3" accent4="accent4" accent5="accent5" accent6="accent6" hlink="hlink" folHlink="folHlink"/>
  <p:sldLayoutIdLst>
    <p:sldLayoutId id="2147484720" r:id="rId1"/>
    <p:sldLayoutId id="2147484721" r:id="rId2"/>
    <p:sldLayoutId id="2147484722" r:id="rId3"/>
    <p:sldLayoutId id="2147484723" r:id="rId4"/>
    <p:sldLayoutId id="2147484724" r:id="rId5"/>
    <p:sldLayoutId id="2147484725" r:id="rId6"/>
    <p:sldLayoutId id="2147484726" r:id="rId7"/>
    <p:sldLayoutId id="2147484727" r:id="rId8"/>
    <p:sldLayoutId id="2147484728" r:id="rId9"/>
    <p:sldLayoutId id="2147484729" r:id="rId10"/>
    <p:sldLayoutId id="2147484730" r:id="rId11"/>
    <p:sldLayoutId id="2147484731" r:id="rId12"/>
    <p:sldLayoutId id="2147484732" r:id="rId13"/>
    <p:sldLayoutId id="2147484733" r:id="rId14"/>
    <p:sldLayoutId id="2147484734" r:id="rId15"/>
    <p:sldLayoutId id="2147484735" r:id="rId16"/>
    <p:sldLayoutId id="2147484736" r:id="rId17"/>
    <p:sldLayoutId id="2147484737" r:id="rId18"/>
    <p:sldLayoutId id="2147484738" r:id="rId19"/>
    <p:sldLayoutId id="2147484739" r:id="rId20"/>
    <p:sldLayoutId id="2147484740" r:id="rId21"/>
    <p:sldLayoutId id="2147484741" r:id="rId22"/>
    <p:sldLayoutId id="2147484742" r:id="rId23"/>
    <p:sldLayoutId id="2147484743" r:id="rId24"/>
    <p:sldLayoutId id="2147484744" r:id="rId25"/>
    <p:sldLayoutId id="2147484745" r:id="rId26"/>
    <p:sldLayoutId id="2147484746" r:id="rId27"/>
    <p:sldLayoutId id="2147484747" r:id="rId28"/>
    <p:sldLayoutId id="2147484748" r:id="rId29"/>
    <p:sldLayoutId id="2147484749" r:id="rId30"/>
    <p:sldLayoutId id="2147484750" r:id="rId31"/>
    <p:sldLayoutId id="2147484751" r:id="rId32"/>
    <p:sldLayoutId id="2147484752" r:id="rId33"/>
    <p:sldLayoutId id="2147484753" r:id="rId34"/>
    <p:sldLayoutId id="2147484754" r:id="rId35"/>
    <p:sldLayoutId id="2147484755" r:id="rId36"/>
    <p:sldLayoutId id="2147484756" r:id="rId37"/>
    <p:sldLayoutId id="2147484757" r:id="rId38"/>
    <p:sldLayoutId id="2147484758" r:id="rId39"/>
    <p:sldLayoutId id="2147484759" r:id="rId40"/>
    <p:sldLayoutId id="2147484760" r:id="rId41"/>
    <p:sldLayoutId id="2147484761" r:id="rId42"/>
    <p:sldLayoutId id="2147484762" r:id="rId43"/>
    <p:sldLayoutId id="2147484763" r:id="rId44"/>
    <p:sldLayoutId id="2147484764" r:id="rId45"/>
    <p:sldLayoutId id="2147484765" r:id="rId46"/>
    <p:sldLayoutId id="2147484766" r:id="rId47"/>
    <p:sldLayoutId id="2147484767" r:id="rId48"/>
    <p:sldLayoutId id="2147484768" r:id="rId49"/>
    <p:sldLayoutId id="2147484769" r:id="rId50"/>
    <p:sldLayoutId id="2147484770" r:id="rId51"/>
    <p:sldLayoutId id="2147484771" r:id="rId52"/>
    <p:sldLayoutId id="2147484772" r:id="rId53"/>
    <p:sldLayoutId id="2147484773" r:id="rId54"/>
    <p:sldLayoutId id="2147484774" r:id="rId55"/>
    <p:sldLayoutId id="2147484775" r:id="rId56"/>
    <p:sldLayoutId id="2147484776" r:id="rId57"/>
    <p:sldLayoutId id="2147484777" r:id="rId58"/>
    <p:sldLayoutId id="2147484778" r:id="rId5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685149" rtl="0" eaLnBrk="1" latinLnBrk="0" hangingPunct="1">
        <a:lnSpc>
          <a:spcPct val="90000"/>
        </a:lnSpc>
        <a:spcBef>
          <a:spcPct val="0"/>
        </a:spcBef>
        <a:buNone/>
        <a:defRPr kumimoji="0" lang="en-US" sz="2498" b="0" i="0" u="none" strike="noStrike" kern="1200" cap="none" spc="0" normalizeH="0" baseline="0" dirty="0">
          <a:ln>
            <a:noFill/>
          </a:ln>
          <a:solidFill>
            <a:srgbClr val="002D3F"/>
          </a:solidFill>
          <a:effectLst/>
          <a:uLnTx/>
          <a:uFillTx/>
          <a:latin typeface="+mj-lt"/>
          <a:ea typeface="+mj-ea"/>
          <a:cs typeface="+mj-cs"/>
          <a:sym typeface="+mj-lt"/>
        </a:defRPr>
      </a:lvl1pPr>
    </p:titleStyle>
    <p:bodyStyle>
      <a:lvl1pPr marL="0" indent="0" algn="l" defTabSz="685149" rtl="0" eaLnBrk="1" latinLnBrk="0" hangingPunct="1">
        <a:lnSpc>
          <a:spcPct val="110000"/>
        </a:lnSpc>
        <a:spcBef>
          <a:spcPts val="449"/>
        </a:spcBef>
        <a:spcAft>
          <a:spcPts val="225"/>
        </a:spcAft>
        <a:buClr>
          <a:srgbClr val="002D3F"/>
        </a:buClr>
        <a:buFont typeface="Arial" panose="020B0604020202020204" pitchFamily="34" charset="0"/>
        <a:buChar char="​"/>
        <a:defRPr lang="en-US" sz="899" kern="1200">
          <a:solidFill>
            <a:srgbClr val="000000"/>
          </a:solidFill>
          <a:latin typeface="+mn-lt"/>
          <a:ea typeface="+mn-ea"/>
          <a:cs typeface="+mn-cs"/>
          <a:sym typeface="+mn-lt"/>
        </a:defRPr>
      </a:lvl1pPr>
      <a:lvl2pPr marL="213098" indent="-129477" algn="l" defTabSz="685149" rtl="0" eaLnBrk="1" latinLnBrk="0" hangingPunct="1">
        <a:lnSpc>
          <a:spcPct val="90000"/>
        </a:lnSpc>
        <a:spcBef>
          <a:spcPts val="0"/>
        </a:spcBef>
        <a:spcAft>
          <a:spcPts val="225"/>
        </a:spcAft>
        <a:buClr>
          <a:srgbClr val="002D3F"/>
        </a:buClr>
        <a:buFont typeface="Arial" panose="020B0604020202020204" pitchFamily="34" charset="0"/>
        <a:buChar char="•"/>
        <a:defRPr lang="en-US" sz="899" kern="1200">
          <a:solidFill>
            <a:srgbClr val="000000"/>
          </a:solidFill>
          <a:latin typeface="+mn-lt"/>
          <a:ea typeface="+mn-ea"/>
          <a:cs typeface="+mn-cs"/>
          <a:sym typeface="+mn-lt"/>
        </a:defRPr>
      </a:lvl2pPr>
      <a:lvl3pPr marL="383036" indent="-124082" algn="l" defTabSz="685149" rtl="0" eaLnBrk="1" latinLnBrk="0" hangingPunct="1">
        <a:lnSpc>
          <a:spcPct val="90000"/>
        </a:lnSpc>
        <a:spcBef>
          <a:spcPts val="0"/>
        </a:spcBef>
        <a:spcAft>
          <a:spcPts val="225"/>
        </a:spcAft>
        <a:buClr>
          <a:srgbClr val="002D3F"/>
        </a:buClr>
        <a:buFont typeface="Trebuchet MS" panose="020B0603020202020204" pitchFamily="34" charset="0"/>
        <a:buChar char="–"/>
        <a:defRPr lang="en-US" sz="899" kern="1200">
          <a:solidFill>
            <a:srgbClr val="000000"/>
          </a:solidFill>
          <a:latin typeface="+mn-lt"/>
          <a:ea typeface="+mn-ea"/>
          <a:cs typeface="+mn-cs"/>
          <a:sym typeface="+mn-lt"/>
        </a:defRPr>
      </a:lvl3pPr>
      <a:lvl4pPr marL="0" indent="0" algn="l" defTabSz="685149" rtl="0" eaLnBrk="1" latinLnBrk="0" hangingPunct="1">
        <a:lnSpc>
          <a:spcPct val="110000"/>
        </a:lnSpc>
        <a:spcBef>
          <a:spcPts val="225"/>
        </a:spcBef>
        <a:spcAft>
          <a:spcPts val="225"/>
        </a:spcAft>
        <a:buClr>
          <a:srgbClr val="002D3F"/>
        </a:buClr>
        <a:buFont typeface="Arial" panose="020B0604020202020204" pitchFamily="34" charset="0"/>
        <a:buChar char="​"/>
        <a:defRPr lang="en-US" sz="1199" kern="1200">
          <a:solidFill>
            <a:srgbClr val="002D3F"/>
          </a:solidFill>
          <a:latin typeface="+mn-lt"/>
          <a:ea typeface="+mn-ea"/>
          <a:cs typeface="+mn-cs"/>
          <a:sym typeface="+mn-lt"/>
        </a:defRPr>
      </a:lvl4pPr>
      <a:lvl5pPr marL="0" indent="0" algn="l" defTabSz="685149" rtl="0" eaLnBrk="1" latinLnBrk="0" hangingPunct="1">
        <a:lnSpc>
          <a:spcPct val="100000"/>
        </a:lnSpc>
        <a:spcBef>
          <a:spcPts val="0"/>
        </a:spcBef>
        <a:spcAft>
          <a:spcPts val="225"/>
        </a:spcAft>
        <a:buClr>
          <a:srgbClr val="002D3F"/>
        </a:buClr>
        <a:buFont typeface="Arial" panose="020B0604020202020204" pitchFamily="34" charset="0"/>
        <a:buChar char="​"/>
        <a:defRPr lang="en-US" sz="1199" b="1" kern="1200" smtClean="0">
          <a:solidFill>
            <a:srgbClr val="000000"/>
          </a:solidFill>
          <a:latin typeface="+mn-lt"/>
          <a:ea typeface="+mn-ea"/>
          <a:cs typeface="+mn-cs"/>
          <a:sym typeface="+mn-lt"/>
        </a:defRPr>
      </a:lvl5pPr>
      <a:lvl6pPr marL="202214" indent="-114191" algn="l" defTabSz="685149" rtl="0" eaLnBrk="1" latinLnBrk="0" hangingPunct="1">
        <a:lnSpc>
          <a:spcPct val="90000"/>
        </a:lnSpc>
        <a:spcBef>
          <a:spcPts val="0"/>
        </a:spcBef>
        <a:spcAft>
          <a:spcPts val="449"/>
        </a:spcAft>
        <a:buClr>
          <a:srgbClr val="002D3F"/>
        </a:buClr>
        <a:buFont typeface="Arial" panose="020B0604020202020204" pitchFamily="34" charset="0"/>
        <a:buChar char="•"/>
        <a:defRPr lang="en-US" sz="1199" kern="1200" smtClean="0">
          <a:solidFill>
            <a:srgbClr val="000000"/>
          </a:solidFill>
          <a:latin typeface="+mn-lt"/>
          <a:ea typeface="+mn-ea"/>
          <a:cs typeface="+mn-cs"/>
          <a:sym typeface="+mn-lt"/>
        </a:defRPr>
      </a:lvl6pPr>
      <a:lvl7pPr marL="0" indent="0" algn="l" defTabSz="685149" rtl="0" eaLnBrk="1" latinLnBrk="0" hangingPunct="1">
        <a:lnSpc>
          <a:spcPct val="90000"/>
        </a:lnSpc>
        <a:spcBef>
          <a:spcPts val="674"/>
        </a:spcBef>
        <a:spcAft>
          <a:spcPts val="674"/>
        </a:spcAft>
        <a:buClr>
          <a:srgbClr val="002D3F"/>
        </a:buClr>
        <a:buFont typeface="Arial" panose="020B0604020202020204" pitchFamily="34" charset="0"/>
        <a:buChar char="​"/>
        <a:defRPr lang="en-US" sz="3297" kern="1200" baseline="0" smtClean="0">
          <a:solidFill>
            <a:srgbClr val="000000"/>
          </a:solidFill>
          <a:latin typeface="+mn-lt"/>
          <a:ea typeface="+mn-ea"/>
          <a:cs typeface="+mn-cs"/>
          <a:sym typeface="+mn-lt"/>
        </a:defRPr>
      </a:lvl7pPr>
      <a:lvl8pPr marL="0" indent="0" algn="l" defTabSz="685149" rtl="0" eaLnBrk="1" latinLnBrk="0" hangingPunct="1">
        <a:lnSpc>
          <a:spcPct val="90000"/>
        </a:lnSpc>
        <a:spcBef>
          <a:spcPts val="674"/>
        </a:spcBef>
        <a:spcAft>
          <a:spcPts val="0"/>
        </a:spcAft>
        <a:buClr>
          <a:srgbClr val="002D3F"/>
        </a:buClr>
        <a:buFont typeface="Arial" panose="020B0604020202020204" pitchFamily="34" charset="0"/>
        <a:buChar char="​"/>
        <a:defRPr lang="en-US" sz="4046" kern="1200" baseline="0" smtClean="0">
          <a:solidFill>
            <a:srgbClr val="002D3F"/>
          </a:solidFill>
          <a:latin typeface="+mn-lt"/>
          <a:ea typeface="+mn-ea"/>
          <a:cs typeface="+mn-cs"/>
          <a:sym typeface="+mn-lt"/>
        </a:defRPr>
      </a:lvl8pPr>
      <a:lvl9pPr marL="0" indent="0" algn="l" defTabSz="685149" rtl="0" eaLnBrk="1" latinLnBrk="0" hangingPunct="1">
        <a:lnSpc>
          <a:spcPct val="100000"/>
        </a:lnSpc>
        <a:spcBef>
          <a:spcPts val="0"/>
        </a:spcBef>
        <a:spcAft>
          <a:spcPts val="674"/>
        </a:spcAft>
        <a:buClr>
          <a:srgbClr val="002D3F"/>
        </a:buClr>
        <a:buFont typeface="Arial" panose="020B0604020202020204" pitchFamily="34" charset="0"/>
        <a:buChar char="​"/>
        <a:defRPr lang="en-US" sz="1799" kern="1200" baseline="0" dirty="0">
          <a:solidFill>
            <a:srgbClr val="002D3F"/>
          </a:solidFill>
          <a:latin typeface="+mn-lt"/>
          <a:ea typeface="+mn-ea"/>
          <a:cs typeface="+mn-cs"/>
          <a:sym typeface="+mn-lt"/>
        </a:defRPr>
      </a:lvl9pPr>
    </p:bodyStyle>
    <p:otherStyle>
      <a:defPPr>
        <a:defRPr lang="en-US"/>
      </a:defPPr>
      <a:lvl1pPr marL="0" algn="l" defTabSz="685149" rtl="0" eaLnBrk="1" latinLnBrk="0" hangingPunct="1">
        <a:defRPr sz="1349" kern="1200">
          <a:solidFill>
            <a:schemeClr val="tx1"/>
          </a:solidFill>
          <a:latin typeface="+mn-lt"/>
          <a:ea typeface="+mn-ea"/>
          <a:cs typeface="+mn-cs"/>
        </a:defRPr>
      </a:lvl1pPr>
      <a:lvl2pPr marL="342575" algn="l" defTabSz="685149" rtl="0" eaLnBrk="1" latinLnBrk="0" hangingPunct="1">
        <a:defRPr sz="1349" kern="1200">
          <a:solidFill>
            <a:schemeClr val="tx1"/>
          </a:solidFill>
          <a:latin typeface="+mn-lt"/>
          <a:ea typeface="+mn-ea"/>
          <a:cs typeface="+mn-cs"/>
        </a:defRPr>
      </a:lvl2pPr>
      <a:lvl3pPr marL="685149" algn="l" defTabSz="685149" rtl="0" eaLnBrk="1" latinLnBrk="0" hangingPunct="1">
        <a:defRPr sz="1349" kern="1200">
          <a:solidFill>
            <a:schemeClr val="tx1"/>
          </a:solidFill>
          <a:latin typeface="+mn-lt"/>
          <a:ea typeface="+mn-ea"/>
          <a:cs typeface="+mn-cs"/>
        </a:defRPr>
      </a:lvl3pPr>
      <a:lvl4pPr marL="1027724" algn="l" defTabSz="685149" rtl="0" eaLnBrk="1" latinLnBrk="0" hangingPunct="1">
        <a:defRPr sz="1349" kern="1200">
          <a:solidFill>
            <a:schemeClr val="tx1"/>
          </a:solidFill>
          <a:latin typeface="+mn-lt"/>
          <a:ea typeface="+mn-ea"/>
          <a:cs typeface="+mn-cs"/>
        </a:defRPr>
      </a:lvl4pPr>
      <a:lvl5pPr marL="1370297" algn="l" defTabSz="685149" rtl="0" eaLnBrk="1" latinLnBrk="0" hangingPunct="1">
        <a:defRPr sz="1349" kern="1200">
          <a:solidFill>
            <a:schemeClr val="tx1"/>
          </a:solidFill>
          <a:latin typeface="+mn-lt"/>
          <a:ea typeface="+mn-ea"/>
          <a:cs typeface="+mn-cs"/>
        </a:defRPr>
      </a:lvl5pPr>
      <a:lvl6pPr marL="1712871" algn="l" defTabSz="685149" rtl="0" eaLnBrk="1" latinLnBrk="0" hangingPunct="1">
        <a:defRPr sz="1349" kern="1200">
          <a:solidFill>
            <a:schemeClr val="tx1"/>
          </a:solidFill>
          <a:latin typeface="+mn-lt"/>
          <a:ea typeface="+mn-ea"/>
          <a:cs typeface="+mn-cs"/>
        </a:defRPr>
      </a:lvl6pPr>
      <a:lvl7pPr marL="2055445" algn="l" defTabSz="685149" rtl="0" eaLnBrk="1" latinLnBrk="0" hangingPunct="1">
        <a:defRPr sz="1349" kern="1200">
          <a:solidFill>
            <a:schemeClr val="tx1"/>
          </a:solidFill>
          <a:latin typeface="+mn-lt"/>
          <a:ea typeface="+mn-ea"/>
          <a:cs typeface="+mn-cs"/>
        </a:defRPr>
      </a:lvl7pPr>
      <a:lvl8pPr marL="2398020" algn="l" defTabSz="685149" rtl="0" eaLnBrk="1" latinLnBrk="0" hangingPunct="1">
        <a:defRPr sz="1349" kern="1200">
          <a:solidFill>
            <a:schemeClr val="tx1"/>
          </a:solidFill>
          <a:latin typeface="+mn-lt"/>
          <a:ea typeface="+mn-ea"/>
          <a:cs typeface="+mn-cs"/>
        </a:defRPr>
      </a:lvl8pPr>
      <a:lvl9pPr marL="2740595" algn="l" defTabSz="685149" rtl="0" eaLnBrk="1" latinLnBrk="0" hangingPunct="1">
        <a:defRPr sz="134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84">
          <p15:clr>
            <a:srgbClr val="F26B43"/>
          </p15:clr>
        </p15:guide>
        <p15:guide id="2" pos="297">
          <p15:clr>
            <a:srgbClr val="F26B43"/>
          </p15:clr>
        </p15:guide>
        <p15:guide id="3" pos="5463">
          <p15:clr>
            <a:srgbClr val="F26B43"/>
          </p15:clr>
        </p15:guide>
        <p15:guide id="4" orient="horz" pos="2913">
          <p15:clr>
            <a:srgbClr val="F26B43"/>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551DB8-DECD-4435-A431-2FE50D7ABBB7}"/>
              </a:ext>
            </a:extLst>
          </p:cNvPr>
          <p:cNvSpPr>
            <a:spLocks noGrp="1"/>
          </p:cNvSpPr>
          <p:nvPr>
            <p:ph type="title"/>
          </p:nvPr>
        </p:nvSpPr>
        <p:spPr>
          <a:xfrm>
            <a:off x="628650" y="274098"/>
            <a:ext cx="7886700" cy="99509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AA503F3-5EB5-443C-AD49-D5E2C20122F6}"/>
              </a:ext>
            </a:extLst>
          </p:cNvPr>
          <p:cNvSpPr>
            <a:spLocks noGrp="1"/>
          </p:cNvSpPr>
          <p:nvPr>
            <p:ph type="body" idx="1"/>
          </p:nvPr>
        </p:nvSpPr>
        <p:spPr>
          <a:xfrm>
            <a:off x="628650" y="1370486"/>
            <a:ext cx="7886700" cy="32665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129BF8D-6505-4408-93CC-26B092A1C38E}"/>
              </a:ext>
            </a:extLst>
          </p:cNvPr>
          <p:cNvSpPr>
            <a:spLocks noGrp="1"/>
          </p:cNvSpPr>
          <p:nvPr>
            <p:ph type="dt" sz="half" idx="2"/>
          </p:nvPr>
        </p:nvSpPr>
        <p:spPr>
          <a:xfrm>
            <a:off x="628650" y="4771678"/>
            <a:ext cx="2057400" cy="274097"/>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AU"/>
          </a:p>
        </p:txBody>
      </p:sp>
      <p:sp>
        <p:nvSpPr>
          <p:cNvPr id="5" name="Footer Placeholder 4">
            <a:extLst>
              <a:ext uri="{FF2B5EF4-FFF2-40B4-BE49-F238E27FC236}">
                <a16:creationId xmlns:a16="http://schemas.microsoft.com/office/drawing/2014/main" id="{353B67FE-FF8F-4604-8C98-3DC0E91182E4}"/>
              </a:ext>
            </a:extLst>
          </p:cNvPr>
          <p:cNvSpPr>
            <a:spLocks noGrp="1"/>
          </p:cNvSpPr>
          <p:nvPr>
            <p:ph type="ftr" sz="quarter" idx="3"/>
          </p:nvPr>
        </p:nvSpPr>
        <p:spPr>
          <a:xfrm>
            <a:off x="3028950" y="4771678"/>
            <a:ext cx="3086100" cy="274097"/>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9ED9DAE2-A6F6-4B90-A5E8-B4E9338D4A59}"/>
              </a:ext>
            </a:extLst>
          </p:cNvPr>
          <p:cNvSpPr>
            <a:spLocks noGrp="1"/>
          </p:cNvSpPr>
          <p:nvPr>
            <p:ph type="sldNum" sz="quarter" idx="4"/>
          </p:nvPr>
        </p:nvSpPr>
        <p:spPr>
          <a:xfrm>
            <a:off x="6457950" y="4771678"/>
            <a:ext cx="2057400" cy="274097"/>
          </a:xfrm>
          <a:prstGeom prst="rect">
            <a:avLst/>
          </a:prstGeom>
        </p:spPr>
        <p:txBody>
          <a:bodyPr vert="horz" lIns="91440" tIns="45720" rIns="91440" bIns="45720" rtlCol="0" anchor="ctr"/>
          <a:lstStyle>
            <a:lvl1pPr algn="r">
              <a:defRPr sz="900">
                <a:solidFill>
                  <a:schemeClr val="tx1">
                    <a:tint val="75000"/>
                  </a:schemeClr>
                </a:solidFill>
              </a:defRPr>
            </a:lvl1pPr>
          </a:lstStyle>
          <a:p>
            <a:fld id="{0BD6AE49-0BD0-4BE2-8A8E-4F54EE860D2D}" type="slidenum">
              <a:rPr lang="en-AU" smtClean="0"/>
              <a:t>‹#›</a:t>
            </a:fld>
            <a:endParaRPr lang="en-AU"/>
          </a:p>
        </p:txBody>
      </p:sp>
    </p:spTree>
    <p:extLst>
      <p:ext uri="{BB962C8B-B14F-4D97-AF65-F5344CB8AC3E}">
        <p14:creationId xmlns:p14="http://schemas.microsoft.com/office/powerpoint/2010/main" val="2301601277"/>
      </p:ext>
    </p:extLst>
  </p:cSld>
  <p:clrMap bg1="lt1" tx1="dk1" bg2="lt2" tx2="dk2" accent1="accent1" accent2="accent2" accent3="accent3" accent4="accent4" accent5="accent5" accent6="accent6" hlink="hlink" folHlink="folHlink"/>
  <p:sldLayoutIdLst>
    <p:sldLayoutId id="2147484794" r:id="rId1"/>
    <p:sldLayoutId id="2147484795" r:id="rId2"/>
    <p:sldLayoutId id="2147484796" r:id="rId3"/>
    <p:sldLayoutId id="2147484797" r:id="rId4"/>
    <p:sldLayoutId id="2147484798" r:id="rId5"/>
    <p:sldLayoutId id="2147484799" r:id="rId6"/>
    <p:sldLayoutId id="2147484800" r:id="rId7"/>
    <p:sldLayoutId id="2147484801" r:id="rId8"/>
    <p:sldLayoutId id="2147484802" r:id="rId9"/>
    <p:sldLayoutId id="2147484803" r:id="rId10"/>
    <p:sldLayoutId id="2147484804" r:id="rId11"/>
    <p:sldLayoutId id="2147484805"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47"/>
            </p:custDataLst>
            <p:extLst>
              <p:ext uri="{D42A27DB-BD31-4B8C-83A1-F6EECF244321}">
                <p14:modId xmlns:p14="http://schemas.microsoft.com/office/powerpoint/2010/main" val="1978516205"/>
              </p:ext>
            </p:extLst>
          </p:nvPr>
        </p:nvGraphicFramePr>
        <p:xfrm>
          <a:off x="1192" y="1195"/>
          <a:ext cx="1190" cy="1191"/>
        </p:xfrm>
        <a:graphic>
          <a:graphicData uri="http://schemas.openxmlformats.org/presentationml/2006/ole">
            <mc:AlternateContent xmlns:mc="http://schemas.openxmlformats.org/markup-compatibility/2006">
              <mc:Choice xmlns:v="urn:schemas-microsoft-com:vml" Requires="v">
                <p:oleObj spid="_x0000_s633866" name="think-cell Slide" r:id="rId49" imgW="270" imgH="270" progId="TCLayout.ActiveDocument.1">
                  <p:embed/>
                </p:oleObj>
              </mc:Choice>
              <mc:Fallback>
                <p:oleObj name="think-cell Slide" r:id="rId49" imgW="270" imgH="270" progId="TCLayout.ActiveDocument.1">
                  <p:embed/>
                  <p:pic>
                    <p:nvPicPr>
                      <p:cNvPr id="2" name="Object 1" hidden="1"/>
                      <p:cNvPicPr/>
                      <p:nvPr/>
                    </p:nvPicPr>
                    <p:blipFill>
                      <a:blip r:embed="rId50"/>
                      <a:stretch>
                        <a:fillRect/>
                      </a:stretch>
                    </p:blipFill>
                    <p:spPr>
                      <a:xfrm>
                        <a:off x="1192" y="1195"/>
                        <a:ext cx="1190" cy="1191"/>
                      </a:xfrm>
                      <a:prstGeom prst="rect">
                        <a:avLst/>
                      </a:prstGeom>
                    </p:spPr>
                  </p:pic>
                </p:oleObj>
              </mc:Fallback>
            </mc:AlternateContent>
          </a:graphicData>
        </a:graphic>
      </p:graphicFrame>
      <p:sp>
        <p:nvSpPr>
          <p:cNvPr id="5" name="Rectangle 4" hidden="1"/>
          <p:cNvSpPr/>
          <p:nvPr userDrawn="1">
            <p:custDataLst>
              <p:tags r:id="rId48"/>
            </p:custDataLst>
          </p:nvPr>
        </p:nvSpPr>
        <p:spPr>
          <a:xfrm>
            <a:off x="3"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98"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1"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49">
                <a:solidFill>
                  <a:schemeClr val="bg1">
                    <a:lumMod val="50000"/>
                  </a:schemeClr>
                </a:solidFill>
                <a:latin typeface="+mn-lt"/>
                <a:ea typeface="+mn-ea"/>
                <a:cs typeface="+mn-cs"/>
                <a:sym typeface="+mn-lt"/>
              </a:defRPr>
            </a:lvl1pPr>
          </a:lstStyle>
          <a:p>
            <a:endParaRPr lang="en-US"/>
          </a:p>
        </p:txBody>
      </p:sp>
      <p:sp>
        <p:nvSpPr>
          <p:cNvPr id="12" name="TextBox 11"/>
          <p:cNvSpPr txBox="1"/>
          <p:nvPr userDrawn="1"/>
        </p:nvSpPr>
        <p:spPr>
          <a:xfrm>
            <a:off x="8375904" y="4808460"/>
            <a:ext cx="285750" cy="115288"/>
          </a:xfrm>
          <a:prstGeom prst="rect">
            <a:avLst/>
          </a:prstGeom>
          <a:noFill/>
        </p:spPr>
        <p:txBody>
          <a:bodyPr wrap="square" lIns="0" tIns="0" rIns="0" bIns="0" rtlCol="0" anchor="b">
            <a:spAutoFit/>
          </a:bodyPr>
          <a:lstStyle/>
          <a:p>
            <a:pPr marL="0" marR="0" indent="0" algn="r" defTabSz="685149" rtl="0" eaLnBrk="1" fontAlgn="auto" latinLnBrk="0" hangingPunct="1">
              <a:lnSpc>
                <a:spcPct val="100000"/>
              </a:lnSpc>
              <a:spcBef>
                <a:spcPts val="0"/>
              </a:spcBef>
              <a:spcAft>
                <a:spcPts val="0"/>
              </a:spcAft>
              <a:buClrTx/>
              <a:buSzTx/>
              <a:buFontTx/>
              <a:buNone/>
              <a:tabLst/>
              <a:defRPr/>
            </a:pPr>
            <a:fld id="{DFCF27A5-1A5B-48D3-A060-2758FFBB1ADD}" type="slidenum">
              <a:rPr lang="en-US" sz="749" kern="1200" smtClean="0">
                <a:solidFill>
                  <a:schemeClr val="bg1">
                    <a:lumMod val="50000"/>
                  </a:schemeClr>
                </a:solidFill>
                <a:latin typeface="+mn-lt"/>
                <a:ea typeface="+mn-ea"/>
                <a:cs typeface="+mn-cs"/>
                <a:sym typeface="+mn-lt"/>
              </a:rPr>
              <a:pPr marL="0" marR="0" indent="0" algn="r" defTabSz="685149" rtl="0" eaLnBrk="1" fontAlgn="auto" latinLnBrk="0" hangingPunct="1">
                <a:lnSpc>
                  <a:spcPct val="100000"/>
                </a:lnSpc>
                <a:spcBef>
                  <a:spcPts val="0"/>
                </a:spcBef>
                <a:spcAft>
                  <a:spcPts val="0"/>
                </a:spcAft>
                <a:buClrTx/>
                <a:buSzTx/>
                <a:buFontTx/>
                <a:buNone/>
                <a:tabLst/>
                <a:defRPr/>
              </a:pPr>
              <a:t>‹#›</a:t>
            </a:fld>
            <a:endParaRPr lang="en-US" sz="749" kern="1200">
              <a:solidFill>
                <a:schemeClr val="bg1">
                  <a:lumMod val="50000"/>
                </a:schemeClr>
              </a:solidFill>
              <a:latin typeface="+mn-lt"/>
              <a:ea typeface="+mn-ea"/>
              <a:cs typeface="+mn-cs"/>
              <a:sym typeface="+mn-lt"/>
            </a:endParaRPr>
          </a:p>
        </p:txBody>
      </p:sp>
      <p:sp>
        <p:nvSpPr>
          <p:cNvPr id="9" name="Title Placeholder 1"/>
          <p:cNvSpPr>
            <a:spLocks noGrp="1"/>
          </p:cNvSpPr>
          <p:nvPr>
            <p:ph type="title"/>
          </p:nvPr>
        </p:nvSpPr>
        <p:spPr>
          <a:xfrm>
            <a:off x="457200" y="349201"/>
            <a:ext cx="6364188" cy="993775"/>
          </a:xfrm>
          <a:prstGeom prst="rect">
            <a:avLst/>
          </a:prstGeom>
        </p:spPr>
        <p:txBody>
          <a:bodyPr vert="horz" wrap="square" lIns="0" tIns="0" rIns="0" bIns="0" rtlCol="0" anchor="ctr">
            <a:normAutofit/>
          </a:bodyPr>
          <a:lstStyle/>
          <a:p>
            <a:pPr marL="0" lvl="0" defTabSz="913554"/>
            <a:r>
              <a:rPr lang="en-US"/>
              <a:t>Click to add title</a:t>
            </a:r>
          </a:p>
        </p:txBody>
      </p:sp>
      <p:sp>
        <p:nvSpPr>
          <p:cNvPr id="4" name="Text Placeholder 3"/>
          <p:cNvSpPr>
            <a:spLocks noGrp="1"/>
          </p:cNvSpPr>
          <p:nvPr>
            <p:ph type="body" idx="1"/>
          </p:nvPr>
        </p:nvSpPr>
        <p:spPr>
          <a:xfrm>
            <a:off x="457201" y="1710000"/>
            <a:ext cx="8204454" cy="302437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
        <p:nvSpPr>
          <p:cNvPr id="3" name="JS SlideHeader">
            <a:extLst>
              <a:ext uri="{FF2B5EF4-FFF2-40B4-BE49-F238E27FC236}">
                <a16:creationId xmlns:a16="http://schemas.microsoft.com/office/drawing/2014/main" id="{283008E1-DAE0-4050-8C70-F775DAC83ACC}"/>
              </a:ext>
            </a:extLst>
          </p:cNvPr>
          <p:cNvSpPr txBox="1"/>
          <p:nvPr userDrawn="1"/>
        </p:nvSpPr>
        <p:spPr>
          <a:xfrm>
            <a:off x="914400" y="63500"/>
            <a:ext cx="7315200" cy="4572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55" tIns="45678" rIns="91355" bIns="45678" numCol="1" spcCol="0" rtlCol="0" fromWordArt="0" anchor="ctr" anchorCtr="0" forceAA="0" compatLnSpc="1">
            <a:prstTxWarp prst="textNoShape">
              <a:avLst/>
            </a:prstTxWarp>
            <a:noAutofit/>
          </a:bodyPr>
          <a:lstStyle/>
          <a:p>
            <a:pPr algn="ctr"/>
            <a:endParaRPr lang="en-AU" sz="1199" b="1" i="0" u="none">
              <a:solidFill>
                <a:srgbClr val="FF0000"/>
              </a:solidFill>
              <a:latin typeface="Arial" panose="020B0604020202020204" pitchFamily="34" charset="0"/>
            </a:endParaRPr>
          </a:p>
        </p:txBody>
      </p:sp>
    </p:spTree>
    <p:extLst>
      <p:ext uri="{BB962C8B-B14F-4D97-AF65-F5344CB8AC3E}">
        <p14:creationId xmlns:p14="http://schemas.microsoft.com/office/powerpoint/2010/main" val="629182175"/>
      </p:ext>
    </p:extLst>
  </p:cSld>
  <p:clrMap bg1="lt1" tx1="dk1" bg2="lt2" tx2="dk2" accent1="accent1" accent2="accent2" accent3="accent3" accent4="accent4" accent5="accent5" accent6="accent6" hlink="hlink" folHlink="folHlink"/>
  <p:sldLayoutIdLst>
    <p:sldLayoutId id="2147484807" r:id="rId1"/>
    <p:sldLayoutId id="2147484808" r:id="rId2"/>
    <p:sldLayoutId id="2147484809" r:id="rId3"/>
    <p:sldLayoutId id="2147484810" r:id="rId4"/>
    <p:sldLayoutId id="2147484811" r:id="rId5"/>
    <p:sldLayoutId id="2147484812" r:id="rId6"/>
    <p:sldLayoutId id="2147484813" r:id="rId7"/>
    <p:sldLayoutId id="2147484814" r:id="rId8"/>
    <p:sldLayoutId id="2147484815" r:id="rId9"/>
    <p:sldLayoutId id="2147484816" r:id="rId10"/>
    <p:sldLayoutId id="2147484817" r:id="rId11"/>
    <p:sldLayoutId id="2147484818" r:id="rId12"/>
    <p:sldLayoutId id="2147484819" r:id="rId13"/>
    <p:sldLayoutId id="2147484820" r:id="rId14"/>
    <p:sldLayoutId id="2147484821" r:id="rId15"/>
    <p:sldLayoutId id="2147484822" r:id="rId16"/>
    <p:sldLayoutId id="2147484823" r:id="rId17"/>
    <p:sldLayoutId id="2147484824" r:id="rId18"/>
    <p:sldLayoutId id="2147484825" r:id="rId19"/>
    <p:sldLayoutId id="2147484826" r:id="rId20"/>
    <p:sldLayoutId id="2147484827" r:id="rId21"/>
    <p:sldLayoutId id="2147484828" r:id="rId22"/>
    <p:sldLayoutId id="2147484829" r:id="rId23"/>
    <p:sldLayoutId id="2147484830" r:id="rId24"/>
    <p:sldLayoutId id="2147484831" r:id="rId25"/>
    <p:sldLayoutId id="2147484832" r:id="rId26"/>
    <p:sldLayoutId id="2147484833" r:id="rId27"/>
    <p:sldLayoutId id="2147484834" r:id="rId28"/>
    <p:sldLayoutId id="2147484835" r:id="rId29"/>
    <p:sldLayoutId id="2147484836" r:id="rId30"/>
    <p:sldLayoutId id="2147484837" r:id="rId31"/>
    <p:sldLayoutId id="2147484838" r:id="rId32"/>
    <p:sldLayoutId id="2147484839" r:id="rId33"/>
    <p:sldLayoutId id="2147484840" r:id="rId34"/>
    <p:sldLayoutId id="2147484841" r:id="rId35"/>
    <p:sldLayoutId id="2147484842" r:id="rId36"/>
    <p:sldLayoutId id="2147484843" r:id="rId37"/>
    <p:sldLayoutId id="2147484844" r:id="rId38"/>
    <p:sldLayoutId id="2147484845" r:id="rId39"/>
    <p:sldLayoutId id="2147484846" r:id="rId40"/>
    <p:sldLayoutId id="2147484847" r:id="rId41"/>
    <p:sldLayoutId id="2147484848" r:id="rId42"/>
    <p:sldLayoutId id="2147484849" r:id="rId43"/>
    <p:sldLayoutId id="2147484850" r:id="rId4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685149" rtl="0" eaLnBrk="1" latinLnBrk="0" hangingPunct="1">
        <a:lnSpc>
          <a:spcPct val="90000"/>
        </a:lnSpc>
        <a:spcBef>
          <a:spcPct val="0"/>
        </a:spcBef>
        <a:buNone/>
        <a:defRPr kumimoji="0" lang="en-US" sz="2498" b="0" i="0" u="none" strike="noStrike" kern="1200" cap="none" spc="0" normalizeH="0" baseline="0" dirty="0">
          <a:ln>
            <a:noFill/>
          </a:ln>
          <a:solidFill>
            <a:srgbClr val="002D3F"/>
          </a:solidFill>
          <a:effectLst/>
          <a:uLnTx/>
          <a:uFillTx/>
          <a:latin typeface="+mj-lt"/>
          <a:ea typeface="+mj-ea"/>
          <a:cs typeface="+mj-cs"/>
          <a:sym typeface="+mj-lt"/>
        </a:defRPr>
      </a:lvl1pPr>
    </p:titleStyle>
    <p:bodyStyle>
      <a:lvl1pPr marL="0" indent="0" algn="l" defTabSz="685149" rtl="0" eaLnBrk="1" latinLnBrk="0" hangingPunct="1">
        <a:lnSpc>
          <a:spcPct val="110000"/>
        </a:lnSpc>
        <a:spcBef>
          <a:spcPts val="449"/>
        </a:spcBef>
        <a:spcAft>
          <a:spcPts val="225"/>
        </a:spcAft>
        <a:buClr>
          <a:srgbClr val="002D3F"/>
        </a:buClr>
        <a:buFont typeface="Arial" panose="020B0604020202020204" pitchFamily="34" charset="0"/>
        <a:buChar char="​"/>
        <a:defRPr lang="en-US" sz="899" kern="1200">
          <a:solidFill>
            <a:srgbClr val="000000"/>
          </a:solidFill>
          <a:latin typeface="+mn-lt"/>
          <a:ea typeface="+mn-ea"/>
          <a:cs typeface="+mn-cs"/>
          <a:sym typeface="+mn-lt"/>
        </a:defRPr>
      </a:lvl1pPr>
      <a:lvl2pPr marL="213098" indent="-129477" algn="l" defTabSz="685149" rtl="0" eaLnBrk="1" latinLnBrk="0" hangingPunct="1">
        <a:lnSpc>
          <a:spcPct val="90000"/>
        </a:lnSpc>
        <a:spcBef>
          <a:spcPts val="0"/>
        </a:spcBef>
        <a:spcAft>
          <a:spcPts val="225"/>
        </a:spcAft>
        <a:buClr>
          <a:srgbClr val="002D3F"/>
        </a:buClr>
        <a:buFont typeface="Arial" panose="020B0604020202020204" pitchFamily="34" charset="0"/>
        <a:buChar char="•"/>
        <a:defRPr lang="en-US" sz="899" kern="1200">
          <a:solidFill>
            <a:srgbClr val="000000"/>
          </a:solidFill>
          <a:latin typeface="+mn-lt"/>
          <a:ea typeface="+mn-ea"/>
          <a:cs typeface="+mn-cs"/>
          <a:sym typeface="+mn-lt"/>
        </a:defRPr>
      </a:lvl2pPr>
      <a:lvl3pPr marL="383036" indent="-124082" algn="l" defTabSz="685149" rtl="0" eaLnBrk="1" latinLnBrk="0" hangingPunct="1">
        <a:lnSpc>
          <a:spcPct val="90000"/>
        </a:lnSpc>
        <a:spcBef>
          <a:spcPts val="0"/>
        </a:spcBef>
        <a:spcAft>
          <a:spcPts val="225"/>
        </a:spcAft>
        <a:buClr>
          <a:srgbClr val="002D3F"/>
        </a:buClr>
        <a:buFont typeface="Trebuchet MS" panose="020B0603020202020204" pitchFamily="34" charset="0"/>
        <a:buChar char="–"/>
        <a:defRPr lang="en-US" sz="899" kern="1200">
          <a:solidFill>
            <a:srgbClr val="000000"/>
          </a:solidFill>
          <a:latin typeface="+mn-lt"/>
          <a:ea typeface="+mn-ea"/>
          <a:cs typeface="+mn-cs"/>
          <a:sym typeface="+mn-lt"/>
        </a:defRPr>
      </a:lvl3pPr>
      <a:lvl4pPr marL="0" indent="0" algn="l" defTabSz="685149" rtl="0" eaLnBrk="1" latinLnBrk="0" hangingPunct="1">
        <a:lnSpc>
          <a:spcPct val="110000"/>
        </a:lnSpc>
        <a:spcBef>
          <a:spcPts val="225"/>
        </a:spcBef>
        <a:spcAft>
          <a:spcPts val="225"/>
        </a:spcAft>
        <a:buClr>
          <a:srgbClr val="002D3F"/>
        </a:buClr>
        <a:buFont typeface="Arial" panose="020B0604020202020204" pitchFamily="34" charset="0"/>
        <a:buChar char="​"/>
        <a:defRPr lang="en-US" sz="1199" kern="1200">
          <a:solidFill>
            <a:srgbClr val="002D3F"/>
          </a:solidFill>
          <a:latin typeface="+mn-lt"/>
          <a:ea typeface="+mn-ea"/>
          <a:cs typeface="+mn-cs"/>
          <a:sym typeface="+mn-lt"/>
        </a:defRPr>
      </a:lvl4pPr>
      <a:lvl5pPr marL="0" indent="0" algn="l" defTabSz="685149" rtl="0" eaLnBrk="1" latinLnBrk="0" hangingPunct="1">
        <a:lnSpc>
          <a:spcPct val="100000"/>
        </a:lnSpc>
        <a:spcBef>
          <a:spcPts val="0"/>
        </a:spcBef>
        <a:spcAft>
          <a:spcPts val="225"/>
        </a:spcAft>
        <a:buClr>
          <a:srgbClr val="002D3F"/>
        </a:buClr>
        <a:buFont typeface="Arial" panose="020B0604020202020204" pitchFamily="34" charset="0"/>
        <a:buChar char="​"/>
        <a:defRPr lang="en-US" sz="1199" b="1" kern="1200" smtClean="0">
          <a:solidFill>
            <a:srgbClr val="000000"/>
          </a:solidFill>
          <a:latin typeface="+mn-lt"/>
          <a:ea typeface="+mn-ea"/>
          <a:cs typeface="+mn-cs"/>
          <a:sym typeface="+mn-lt"/>
        </a:defRPr>
      </a:lvl5pPr>
      <a:lvl6pPr marL="202214" indent="-114191" algn="l" defTabSz="685149" rtl="0" eaLnBrk="1" latinLnBrk="0" hangingPunct="1">
        <a:lnSpc>
          <a:spcPct val="90000"/>
        </a:lnSpc>
        <a:spcBef>
          <a:spcPts val="0"/>
        </a:spcBef>
        <a:spcAft>
          <a:spcPts val="449"/>
        </a:spcAft>
        <a:buClr>
          <a:srgbClr val="002D3F"/>
        </a:buClr>
        <a:buFont typeface="Arial" panose="020B0604020202020204" pitchFamily="34" charset="0"/>
        <a:buChar char="•"/>
        <a:defRPr lang="en-US" sz="1199" kern="1200" smtClean="0">
          <a:solidFill>
            <a:srgbClr val="000000"/>
          </a:solidFill>
          <a:latin typeface="+mn-lt"/>
          <a:ea typeface="+mn-ea"/>
          <a:cs typeface="+mn-cs"/>
          <a:sym typeface="+mn-lt"/>
        </a:defRPr>
      </a:lvl6pPr>
      <a:lvl7pPr marL="0" indent="0" algn="l" defTabSz="685149" rtl="0" eaLnBrk="1" latinLnBrk="0" hangingPunct="1">
        <a:lnSpc>
          <a:spcPct val="90000"/>
        </a:lnSpc>
        <a:spcBef>
          <a:spcPts val="674"/>
        </a:spcBef>
        <a:spcAft>
          <a:spcPts val="674"/>
        </a:spcAft>
        <a:buClr>
          <a:srgbClr val="002D3F"/>
        </a:buClr>
        <a:buFont typeface="Arial" panose="020B0604020202020204" pitchFamily="34" charset="0"/>
        <a:buChar char="​"/>
        <a:defRPr lang="en-US" sz="3297" kern="1200" baseline="0" smtClean="0">
          <a:solidFill>
            <a:srgbClr val="000000"/>
          </a:solidFill>
          <a:latin typeface="+mn-lt"/>
          <a:ea typeface="+mn-ea"/>
          <a:cs typeface="+mn-cs"/>
          <a:sym typeface="+mn-lt"/>
        </a:defRPr>
      </a:lvl7pPr>
      <a:lvl8pPr marL="0" indent="0" algn="l" defTabSz="685149" rtl="0" eaLnBrk="1" latinLnBrk="0" hangingPunct="1">
        <a:lnSpc>
          <a:spcPct val="90000"/>
        </a:lnSpc>
        <a:spcBef>
          <a:spcPts val="674"/>
        </a:spcBef>
        <a:spcAft>
          <a:spcPts val="0"/>
        </a:spcAft>
        <a:buClr>
          <a:srgbClr val="002D3F"/>
        </a:buClr>
        <a:buFont typeface="Arial" panose="020B0604020202020204" pitchFamily="34" charset="0"/>
        <a:buChar char="​"/>
        <a:defRPr lang="en-US" sz="4046" kern="1200" baseline="0" smtClean="0">
          <a:solidFill>
            <a:srgbClr val="002D3F"/>
          </a:solidFill>
          <a:latin typeface="+mn-lt"/>
          <a:ea typeface="+mn-ea"/>
          <a:cs typeface="+mn-cs"/>
          <a:sym typeface="+mn-lt"/>
        </a:defRPr>
      </a:lvl8pPr>
      <a:lvl9pPr marL="0" indent="0" algn="l" defTabSz="685149" rtl="0" eaLnBrk="1" latinLnBrk="0" hangingPunct="1">
        <a:lnSpc>
          <a:spcPct val="100000"/>
        </a:lnSpc>
        <a:spcBef>
          <a:spcPts val="0"/>
        </a:spcBef>
        <a:spcAft>
          <a:spcPts val="674"/>
        </a:spcAft>
        <a:buClr>
          <a:srgbClr val="002D3F"/>
        </a:buClr>
        <a:buFont typeface="Arial" panose="020B0604020202020204" pitchFamily="34" charset="0"/>
        <a:buChar char="​"/>
        <a:defRPr lang="en-US" sz="1799" kern="1200" baseline="0" dirty="0">
          <a:solidFill>
            <a:srgbClr val="002D3F"/>
          </a:solidFill>
          <a:latin typeface="+mn-lt"/>
          <a:ea typeface="+mn-ea"/>
          <a:cs typeface="+mn-cs"/>
          <a:sym typeface="+mn-lt"/>
        </a:defRPr>
      </a:lvl9pPr>
    </p:bodyStyle>
    <p:otherStyle>
      <a:defPPr>
        <a:defRPr lang="en-US"/>
      </a:defPPr>
      <a:lvl1pPr marL="0" algn="l" defTabSz="685149" rtl="0" eaLnBrk="1" latinLnBrk="0" hangingPunct="1">
        <a:defRPr sz="1349" kern="1200">
          <a:solidFill>
            <a:schemeClr val="tx1"/>
          </a:solidFill>
          <a:latin typeface="+mn-lt"/>
          <a:ea typeface="+mn-ea"/>
          <a:cs typeface="+mn-cs"/>
        </a:defRPr>
      </a:lvl1pPr>
      <a:lvl2pPr marL="342575" algn="l" defTabSz="685149" rtl="0" eaLnBrk="1" latinLnBrk="0" hangingPunct="1">
        <a:defRPr sz="1349" kern="1200">
          <a:solidFill>
            <a:schemeClr val="tx1"/>
          </a:solidFill>
          <a:latin typeface="+mn-lt"/>
          <a:ea typeface="+mn-ea"/>
          <a:cs typeface="+mn-cs"/>
        </a:defRPr>
      </a:lvl2pPr>
      <a:lvl3pPr marL="685149" algn="l" defTabSz="685149" rtl="0" eaLnBrk="1" latinLnBrk="0" hangingPunct="1">
        <a:defRPr sz="1349" kern="1200">
          <a:solidFill>
            <a:schemeClr val="tx1"/>
          </a:solidFill>
          <a:latin typeface="+mn-lt"/>
          <a:ea typeface="+mn-ea"/>
          <a:cs typeface="+mn-cs"/>
        </a:defRPr>
      </a:lvl3pPr>
      <a:lvl4pPr marL="1027724" algn="l" defTabSz="685149" rtl="0" eaLnBrk="1" latinLnBrk="0" hangingPunct="1">
        <a:defRPr sz="1349" kern="1200">
          <a:solidFill>
            <a:schemeClr val="tx1"/>
          </a:solidFill>
          <a:latin typeface="+mn-lt"/>
          <a:ea typeface="+mn-ea"/>
          <a:cs typeface="+mn-cs"/>
        </a:defRPr>
      </a:lvl4pPr>
      <a:lvl5pPr marL="1370297" algn="l" defTabSz="685149" rtl="0" eaLnBrk="1" latinLnBrk="0" hangingPunct="1">
        <a:defRPr sz="1349" kern="1200">
          <a:solidFill>
            <a:schemeClr val="tx1"/>
          </a:solidFill>
          <a:latin typeface="+mn-lt"/>
          <a:ea typeface="+mn-ea"/>
          <a:cs typeface="+mn-cs"/>
        </a:defRPr>
      </a:lvl5pPr>
      <a:lvl6pPr marL="1712871" algn="l" defTabSz="685149" rtl="0" eaLnBrk="1" latinLnBrk="0" hangingPunct="1">
        <a:defRPr sz="1349" kern="1200">
          <a:solidFill>
            <a:schemeClr val="tx1"/>
          </a:solidFill>
          <a:latin typeface="+mn-lt"/>
          <a:ea typeface="+mn-ea"/>
          <a:cs typeface="+mn-cs"/>
        </a:defRPr>
      </a:lvl6pPr>
      <a:lvl7pPr marL="2055445" algn="l" defTabSz="685149" rtl="0" eaLnBrk="1" latinLnBrk="0" hangingPunct="1">
        <a:defRPr sz="1349" kern="1200">
          <a:solidFill>
            <a:schemeClr val="tx1"/>
          </a:solidFill>
          <a:latin typeface="+mn-lt"/>
          <a:ea typeface="+mn-ea"/>
          <a:cs typeface="+mn-cs"/>
        </a:defRPr>
      </a:lvl7pPr>
      <a:lvl8pPr marL="2398020" algn="l" defTabSz="685149" rtl="0" eaLnBrk="1" latinLnBrk="0" hangingPunct="1">
        <a:defRPr sz="1349" kern="1200">
          <a:solidFill>
            <a:schemeClr val="tx1"/>
          </a:solidFill>
          <a:latin typeface="+mn-lt"/>
          <a:ea typeface="+mn-ea"/>
          <a:cs typeface="+mn-cs"/>
        </a:defRPr>
      </a:lvl8pPr>
      <a:lvl9pPr marL="2740595" algn="l" defTabSz="685149" rtl="0" eaLnBrk="1" latinLnBrk="0" hangingPunct="1">
        <a:defRPr sz="134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84">
          <p15:clr>
            <a:srgbClr val="F26B43"/>
          </p15:clr>
        </p15:guide>
        <p15:guide id="2" pos="297">
          <p15:clr>
            <a:srgbClr val="F26B43"/>
          </p15:clr>
        </p15:guide>
        <p15:guide id="3" pos="5463">
          <p15:clr>
            <a:srgbClr val="F26B43"/>
          </p15:clr>
        </p15:guide>
        <p15:guide id="4" orient="horz" pos="291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62"/>
            </p:custDataLst>
            <p:extLst>
              <p:ext uri="{D42A27DB-BD31-4B8C-83A1-F6EECF244321}">
                <p14:modId xmlns:p14="http://schemas.microsoft.com/office/powerpoint/2010/main" val="1711293857"/>
              </p:ext>
            </p:extLst>
          </p:nvPr>
        </p:nvGraphicFramePr>
        <p:xfrm>
          <a:off x="1192" y="1194"/>
          <a:ext cx="1190" cy="1191"/>
        </p:xfrm>
        <a:graphic>
          <a:graphicData uri="http://schemas.openxmlformats.org/presentationml/2006/ole">
            <mc:AlternateContent xmlns:mc="http://schemas.openxmlformats.org/markup-compatibility/2006">
              <mc:Choice xmlns:v="urn:schemas-microsoft-com:vml" Requires="v">
                <p:oleObj spid="_x0000_s3082" name="think-cell Slide" r:id="rId64" imgW="270" imgH="270" progId="TCLayout.ActiveDocument.1">
                  <p:embed/>
                </p:oleObj>
              </mc:Choice>
              <mc:Fallback>
                <p:oleObj name="think-cell Slide" r:id="rId64" imgW="270" imgH="270" progId="TCLayout.ActiveDocument.1">
                  <p:embed/>
                  <p:pic>
                    <p:nvPicPr>
                      <p:cNvPr id="2" name="Object 1" hidden="1"/>
                      <p:cNvPicPr/>
                      <p:nvPr/>
                    </p:nvPicPr>
                    <p:blipFill>
                      <a:blip r:embed="rId65"/>
                      <a:stretch>
                        <a:fillRect/>
                      </a:stretch>
                    </p:blipFill>
                    <p:spPr>
                      <a:xfrm>
                        <a:off x="1192" y="1194"/>
                        <a:ext cx="1190" cy="1191"/>
                      </a:xfrm>
                      <a:prstGeom prst="rect">
                        <a:avLst/>
                      </a:prstGeom>
                    </p:spPr>
                  </p:pic>
                </p:oleObj>
              </mc:Fallback>
            </mc:AlternateContent>
          </a:graphicData>
        </a:graphic>
      </p:graphicFrame>
      <p:sp>
        <p:nvSpPr>
          <p:cNvPr id="5" name="Rectangle 4" hidden="1"/>
          <p:cNvSpPr/>
          <p:nvPr userDrawn="1">
            <p:custDataLst>
              <p:tags r:id="rId63"/>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1"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2" name="TextBox 11"/>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mn-lt"/>
            </a:endParaRPr>
          </a:p>
        </p:txBody>
      </p:sp>
      <p:sp>
        <p:nvSpPr>
          <p:cNvPr id="9" name="Title Placeholder 1"/>
          <p:cNvSpPr>
            <a:spLocks noGrp="1"/>
          </p:cNvSpPr>
          <p:nvPr>
            <p:ph type="title"/>
          </p:nvPr>
        </p:nvSpPr>
        <p:spPr>
          <a:xfrm>
            <a:off x="457200" y="349200"/>
            <a:ext cx="6364188" cy="993775"/>
          </a:xfrm>
          <a:prstGeom prst="rect">
            <a:avLst/>
          </a:prstGeom>
        </p:spPr>
        <p:txBody>
          <a:bodyPr vert="horz" wrap="square" lIns="0" tIns="0" rIns="0" bIns="0" rtlCol="0" anchor="ctr">
            <a:normAutofit/>
          </a:bodyPr>
          <a:lstStyle/>
          <a:p>
            <a:pPr marL="0" lvl="0" defTabSz="914400"/>
            <a:r>
              <a:rPr lang="en-US"/>
              <a:t>Click to add title</a:t>
            </a:r>
          </a:p>
        </p:txBody>
      </p:sp>
      <p:sp>
        <p:nvSpPr>
          <p:cNvPr id="4" name="Text Placeholder 3"/>
          <p:cNvSpPr>
            <a:spLocks noGrp="1"/>
          </p:cNvSpPr>
          <p:nvPr>
            <p:ph type="body" idx="1"/>
          </p:nvPr>
        </p:nvSpPr>
        <p:spPr>
          <a:xfrm>
            <a:off x="457201" y="1710000"/>
            <a:ext cx="8204454" cy="302437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
        <p:nvSpPr>
          <p:cNvPr id="3" name="JS SlideHeader">
            <a:extLst>
              <a:ext uri="{FF2B5EF4-FFF2-40B4-BE49-F238E27FC236}">
                <a16:creationId xmlns:a16="http://schemas.microsoft.com/office/drawing/2014/main" id="{608B3AA5-1502-45A0-BC0C-9ACE4D73E53A}"/>
              </a:ext>
            </a:extLst>
          </p:cNvPr>
          <p:cNvSpPr txBox="1"/>
          <p:nvPr userDrawn="1"/>
        </p:nvSpPr>
        <p:spPr>
          <a:xfrm>
            <a:off x="914400" y="63500"/>
            <a:ext cx="7315200" cy="4572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200" b="1" i="0" u="none">
              <a:solidFill>
                <a:srgbClr val="FF0000"/>
              </a:solidFill>
              <a:latin typeface="Arial" panose="020B0604020202020204" pitchFamily="34" charset="0"/>
            </a:endParaRPr>
          </a:p>
        </p:txBody>
      </p:sp>
    </p:spTree>
    <p:extLst>
      <p:ext uri="{BB962C8B-B14F-4D97-AF65-F5344CB8AC3E}">
        <p14:creationId xmlns:p14="http://schemas.microsoft.com/office/powerpoint/2010/main" val="3307448682"/>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 id="2147483827" r:id="rId22"/>
    <p:sldLayoutId id="2147483828" r:id="rId23"/>
    <p:sldLayoutId id="2147483829" r:id="rId24"/>
    <p:sldLayoutId id="2147483830" r:id="rId25"/>
    <p:sldLayoutId id="2147483831" r:id="rId26"/>
    <p:sldLayoutId id="2147483832" r:id="rId27"/>
    <p:sldLayoutId id="2147483833" r:id="rId28"/>
    <p:sldLayoutId id="2147483834" r:id="rId29"/>
    <p:sldLayoutId id="2147483835" r:id="rId30"/>
    <p:sldLayoutId id="2147483836" r:id="rId31"/>
    <p:sldLayoutId id="2147483837" r:id="rId32"/>
    <p:sldLayoutId id="2147483838" r:id="rId33"/>
    <p:sldLayoutId id="2147483839" r:id="rId34"/>
    <p:sldLayoutId id="2147483840" r:id="rId35"/>
    <p:sldLayoutId id="2147483841" r:id="rId36"/>
    <p:sldLayoutId id="2147483842" r:id="rId37"/>
    <p:sldLayoutId id="2147483843" r:id="rId38"/>
    <p:sldLayoutId id="2147483844" r:id="rId39"/>
    <p:sldLayoutId id="2147483845" r:id="rId40"/>
    <p:sldLayoutId id="2147483846" r:id="rId41"/>
    <p:sldLayoutId id="2147483847" r:id="rId42"/>
    <p:sldLayoutId id="2147483848" r:id="rId43"/>
    <p:sldLayoutId id="2147483849" r:id="rId44"/>
    <p:sldLayoutId id="2147483850" r:id="rId45"/>
    <p:sldLayoutId id="2147483851" r:id="rId46"/>
    <p:sldLayoutId id="2147483852" r:id="rId47"/>
    <p:sldLayoutId id="2147483853" r:id="rId48"/>
    <p:sldLayoutId id="2147483854" r:id="rId49"/>
    <p:sldLayoutId id="2147483855" r:id="rId50"/>
    <p:sldLayoutId id="2147483856" r:id="rId51"/>
    <p:sldLayoutId id="2147483857" r:id="rId52"/>
    <p:sldLayoutId id="2147483858" r:id="rId53"/>
    <p:sldLayoutId id="2147483859" r:id="rId54"/>
    <p:sldLayoutId id="2147483860" r:id="rId55"/>
    <p:sldLayoutId id="2147483861" r:id="rId56"/>
    <p:sldLayoutId id="2147483862" r:id="rId57"/>
    <p:sldLayoutId id="2147483863" r:id="rId58"/>
    <p:sldLayoutId id="2147483864" r:id="rId5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685783" rtl="0" eaLnBrk="1" latinLnBrk="0" hangingPunct="1">
        <a:lnSpc>
          <a:spcPct val="90000"/>
        </a:lnSpc>
        <a:spcBef>
          <a:spcPct val="0"/>
        </a:spcBef>
        <a:buNone/>
        <a:defRPr kumimoji="0" lang="en-US" sz="2500" b="0" i="0" u="none" strike="noStrike" kern="1200" cap="none" spc="0" normalizeH="0" baseline="0" dirty="0">
          <a:ln>
            <a:noFill/>
          </a:ln>
          <a:solidFill>
            <a:srgbClr val="002D3F"/>
          </a:solidFill>
          <a:effectLst/>
          <a:uLnTx/>
          <a:uFillTx/>
          <a:latin typeface="+mj-lt"/>
          <a:ea typeface="+mj-ea"/>
          <a:cs typeface="+mj-cs"/>
          <a:sym typeface="+mj-lt"/>
        </a:defRPr>
      </a:lvl1pPr>
    </p:titleStyle>
    <p:bodyStyle>
      <a:lvl1pPr marL="0" indent="0" algn="l" defTabSz="685783" rtl="0" eaLnBrk="1" latinLnBrk="0" hangingPunct="1">
        <a:lnSpc>
          <a:spcPct val="110000"/>
        </a:lnSpc>
        <a:spcBef>
          <a:spcPts val="450"/>
        </a:spcBef>
        <a:spcAft>
          <a:spcPts val="225"/>
        </a:spcAft>
        <a:buClr>
          <a:srgbClr val="002D3F"/>
        </a:buClr>
        <a:buFont typeface="Arial" panose="020B0604020202020204" pitchFamily="34" charset="0"/>
        <a:buChar char="​"/>
        <a:defRPr lang="en-US" sz="900" kern="1200">
          <a:solidFill>
            <a:srgbClr val="000000"/>
          </a:solidFill>
          <a:latin typeface="+mn-lt"/>
          <a:ea typeface="+mn-ea"/>
          <a:cs typeface="+mn-cs"/>
          <a:sym typeface="+mn-lt"/>
        </a:defRPr>
      </a:lvl1pPr>
      <a:lvl2pPr marL="213295" indent="-129597" algn="l" defTabSz="685783" rtl="0" eaLnBrk="1" latinLnBrk="0" hangingPunct="1">
        <a:lnSpc>
          <a:spcPct val="90000"/>
        </a:lnSpc>
        <a:spcBef>
          <a:spcPts val="0"/>
        </a:spcBef>
        <a:spcAft>
          <a:spcPts val="225"/>
        </a:spcAft>
        <a:buClr>
          <a:srgbClr val="002D3F"/>
        </a:buClr>
        <a:buFont typeface="Arial" panose="020B0604020202020204" pitchFamily="34" charset="0"/>
        <a:buChar char="•"/>
        <a:defRPr lang="en-US" sz="900" kern="1200">
          <a:solidFill>
            <a:srgbClr val="000000"/>
          </a:solidFill>
          <a:latin typeface="+mn-lt"/>
          <a:ea typeface="+mn-ea"/>
          <a:cs typeface="+mn-cs"/>
          <a:sym typeface="+mn-lt"/>
        </a:defRPr>
      </a:lvl2pPr>
      <a:lvl3pPr marL="383390" indent="-124197" algn="l" defTabSz="685783" rtl="0" eaLnBrk="1" latinLnBrk="0" hangingPunct="1">
        <a:lnSpc>
          <a:spcPct val="90000"/>
        </a:lnSpc>
        <a:spcBef>
          <a:spcPts val="0"/>
        </a:spcBef>
        <a:spcAft>
          <a:spcPts val="225"/>
        </a:spcAft>
        <a:buClr>
          <a:srgbClr val="002D3F"/>
        </a:buClr>
        <a:buFont typeface="Trebuchet MS" panose="020B0603020202020204" pitchFamily="34" charset="0"/>
        <a:buChar char="–"/>
        <a:defRPr lang="en-US" sz="900" kern="1200">
          <a:solidFill>
            <a:srgbClr val="000000"/>
          </a:solidFill>
          <a:latin typeface="+mn-lt"/>
          <a:ea typeface="+mn-ea"/>
          <a:cs typeface="+mn-cs"/>
          <a:sym typeface="+mn-lt"/>
        </a:defRPr>
      </a:lvl3pPr>
      <a:lvl4pPr marL="0" indent="0" algn="l" defTabSz="685783" rtl="0" eaLnBrk="1" latinLnBrk="0" hangingPunct="1">
        <a:lnSpc>
          <a:spcPct val="110000"/>
        </a:lnSpc>
        <a:spcBef>
          <a:spcPts val="225"/>
        </a:spcBef>
        <a:spcAft>
          <a:spcPts val="225"/>
        </a:spcAft>
        <a:buClr>
          <a:srgbClr val="002D3F"/>
        </a:buClr>
        <a:buFont typeface="Arial" panose="020B0604020202020204" pitchFamily="34" charset="0"/>
        <a:buChar char="​"/>
        <a:defRPr lang="en-US" sz="1200" kern="1200">
          <a:solidFill>
            <a:srgbClr val="002D3F"/>
          </a:solidFill>
          <a:latin typeface="+mn-lt"/>
          <a:ea typeface="+mn-ea"/>
          <a:cs typeface="+mn-cs"/>
          <a:sym typeface="+mn-lt"/>
        </a:defRPr>
      </a:lvl4pPr>
      <a:lvl5pPr marL="0" indent="0" algn="l" defTabSz="685783" rtl="0" eaLnBrk="1" latinLnBrk="0" hangingPunct="1">
        <a:lnSpc>
          <a:spcPct val="100000"/>
        </a:lnSpc>
        <a:spcBef>
          <a:spcPts val="0"/>
        </a:spcBef>
        <a:spcAft>
          <a:spcPts val="225"/>
        </a:spcAft>
        <a:buClr>
          <a:srgbClr val="002D3F"/>
        </a:buClr>
        <a:buFont typeface="Arial" panose="020B0604020202020204" pitchFamily="34" charset="0"/>
        <a:buChar char="​"/>
        <a:defRPr lang="en-US" sz="1200" b="1" kern="1200" smtClean="0">
          <a:solidFill>
            <a:srgbClr val="000000"/>
          </a:solidFill>
          <a:latin typeface="+mn-lt"/>
          <a:ea typeface="+mn-ea"/>
          <a:cs typeface="+mn-cs"/>
          <a:sym typeface="+mn-lt"/>
        </a:defRPr>
      </a:lvl5pPr>
      <a:lvl6pPr marL="202401" indent="-114297" algn="l" defTabSz="685783" rtl="0" eaLnBrk="1" latinLnBrk="0" hangingPunct="1">
        <a:lnSpc>
          <a:spcPct val="90000"/>
        </a:lnSpc>
        <a:spcBef>
          <a:spcPts val="0"/>
        </a:spcBef>
        <a:spcAft>
          <a:spcPts val="450"/>
        </a:spcAft>
        <a:buClr>
          <a:srgbClr val="002D3F"/>
        </a:buClr>
        <a:buFont typeface="Arial" panose="020B0604020202020204" pitchFamily="34" charset="0"/>
        <a:buChar char="•"/>
        <a:defRPr lang="en-US" sz="1200" kern="1200" smtClean="0">
          <a:solidFill>
            <a:srgbClr val="000000"/>
          </a:solidFill>
          <a:latin typeface="+mn-lt"/>
          <a:ea typeface="+mn-ea"/>
          <a:cs typeface="+mn-cs"/>
          <a:sym typeface="+mn-lt"/>
        </a:defRPr>
      </a:lvl6pPr>
      <a:lvl7pPr marL="0" indent="0" algn="l" defTabSz="685783" rtl="0" eaLnBrk="1" latinLnBrk="0" hangingPunct="1">
        <a:lnSpc>
          <a:spcPct val="90000"/>
        </a:lnSpc>
        <a:spcBef>
          <a:spcPts val="675"/>
        </a:spcBef>
        <a:spcAft>
          <a:spcPts val="675"/>
        </a:spcAft>
        <a:buClr>
          <a:srgbClr val="002D3F"/>
        </a:buClr>
        <a:buFont typeface="Arial" panose="020B0604020202020204" pitchFamily="34" charset="0"/>
        <a:buChar char="​"/>
        <a:defRPr lang="en-US" sz="3300" kern="1200" baseline="0" smtClean="0">
          <a:solidFill>
            <a:srgbClr val="000000"/>
          </a:solidFill>
          <a:latin typeface="+mn-lt"/>
          <a:ea typeface="+mn-ea"/>
          <a:cs typeface="+mn-cs"/>
          <a:sym typeface="+mn-lt"/>
        </a:defRPr>
      </a:lvl7pPr>
      <a:lvl8pPr marL="0" indent="0" algn="l" defTabSz="685783" rtl="0" eaLnBrk="1" latinLnBrk="0" hangingPunct="1">
        <a:lnSpc>
          <a:spcPct val="90000"/>
        </a:lnSpc>
        <a:spcBef>
          <a:spcPts val="675"/>
        </a:spcBef>
        <a:spcAft>
          <a:spcPts val="0"/>
        </a:spcAft>
        <a:buClr>
          <a:srgbClr val="002D3F"/>
        </a:buClr>
        <a:buFont typeface="Arial" panose="020B0604020202020204" pitchFamily="34" charset="0"/>
        <a:buChar char="​"/>
        <a:defRPr lang="en-US" sz="4050" kern="1200" baseline="0" smtClean="0">
          <a:solidFill>
            <a:srgbClr val="002D3F"/>
          </a:solidFill>
          <a:latin typeface="+mn-lt"/>
          <a:ea typeface="+mn-ea"/>
          <a:cs typeface="+mn-cs"/>
          <a:sym typeface="+mn-lt"/>
        </a:defRPr>
      </a:lvl8pPr>
      <a:lvl9pPr marL="0" indent="0" algn="l" defTabSz="685783" rtl="0" eaLnBrk="1" latinLnBrk="0" hangingPunct="1">
        <a:lnSpc>
          <a:spcPct val="100000"/>
        </a:lnSpc>
        <a:spcBef>
          <a:spcPts val="0"/>
        </a:spcBef>
        <a:spcAft>
          <a:spcPts val="675"/>
        </a:spcAft>
        <a:buClr>
          <a:srgbClr val="002D3F"/>
        </a:buClr>
        <a:buFont typeface="Arial" panose="020B0604020202020204" pitchFamily="34" charset="0"/>
        <a:buChar char="​"/>
        <a:defRPr lang="en-US" sz="1800" kern="1200" baseline="0" dirty="0">
          <a:solidFill>
            <a:srgbClr val="002D3F"/>
          </a:solidFill>
          <a:latin typeface="+mn-lt"/>
          <a:ea typeface="+mn-ea"/>
          <a:cs typeface="+mn-cs"/>
          <a:sym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84">
          <p15:clr>
            <a:srgbClr val="F26B43"/>
          </p15:clr>
        </p15:guide>
        <p15:guide id="2" pos="297">
          <p15:clr>
            <a:srgbClr val="F26B43"/>
          </p15:clr>
        </p15:guide>
        <p15:guide id="3" pos="5463">
          <p15:clr>
            <a:srgbClr val="F26B43"/>
          </p15:clr>
        </p15:guide>
        <p15:guide id="4" orient="horz" pos="291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47"/>
            </p:custDataLst>
            <p:extLst>
              <p:ext uri="{D42A27DB-BD31-4B8C-83A1-F6EECF244321}">
                <p14:modId xmlns:p14="http://schemas.microsoft.com/office/powerpoint/2010/main" val="4282854837"/>
              </p:ext>
            </p:extLst>
          </p:nvPr>
        </p:nvGraphicFramePr>
        <p:xfrm>
          <a:off x="1192" y="1194"/>
          <a:ext cx="1190" cy="1191"/>
        </p:xfrm>
        <a:graphic>
          <a:graphicData uri="http://schemas.openxmlformats.org/presentationml/2006/ole">
            <mc:AlternateContent xmlns:mc="http://schemas.openxmlformats.org/markup-compatibility/2006">
              <mc:Choice xmlns:v="urn:schemas-microsoft-com:vml" Requires="v">
                <p:oleObj spid="_x0000_s64522" name="think-cell Slide" r:id="rId49" imgW="270" imgH="270" progId="TCLayout.ActiveDocument.1">
                  <p:embed/>
                </p:oleObj>
              </mc:Choice>
              <mc:Fallback>
                <p:oleObj name="think-cell Slide" r:id="rId49" imgW="270" imgH="270" progId="TCLayout.ActiveDocument.1">
                  <p:embed/>
                  <p:pic>
                    <p:nvPicPr>
                      <p:cNvPr id="2" name="Object 1" hidden="1"/>
                      <p:cNvPicPr/>
                      <p:nvPr/>
                    </p:nvPicPr>
                    <p:blipFill>
                      <a:blip r:embed="rId50"/>
                      <a:stretch>
                        <a:fillRect/>
                      </a:stretch>
                    </p:blipFill>
                    <p:spPr>
                      <a:xfrm>
                        <a:off x="1192" y="1194"/>
                        <a:ext cx="1190" cy="1191"/>
                      </a:xfrm>
                      <a:prstGeom prst="rect">
                        <a:avLst/>
                      </a:prstGeom>
                    </p:spPr>
                  </p:pic>
                </p:oleObj>
              </mc:Fallback>
            </mc:AlternateContent>
          </a:graphicData>
        </a:graphic>
      </p:graphicFrame>
      <p:sp>
        <p:nvSpPr>
          <p:cNvPr id="5" name="Rectangle 4" hidden="1"/>
          <p:cNvSpPr/>
          <p:nvPr userDrawn="1">
            <p:custDataLst>
              <p:tags r:id="rId48"/>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1"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2" name="TextBox 11"/>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mn-lt"/>
            </a:endParaRPr>
          </a:p>
        </p:txBody>
      </p:sp>
      <p:sp>
        <p:nvSpPr>
          <p:cNvPr id="9" name="Title Placeholder 1"/>
          <p:cNvSpPr>
            <a:spLocks noGrp="1"/>
          </p:cNvSpPr>
          <p:nvPr>
            <p:ph type="title"/>
          </p:nvPr>
        </p:nvSpPr>
        <p:spPr>
          <a:xfrm>
            <a:off x="457200" y="349200"/>
            <a:ext cx="6364188" cy="993775"/>
          </a:xfrm>
          <a:prstGeom prst="rect">
            <a:avLst/>
          </a:prstGeom>
        </p:spPr>
        <p:txBody>
          <a:bodyPr vert="horz" wrap="square" lIns="0" tIns="0" rIns="0" bIns="0" rtlCol="0" anchor="ctr">
            <a:normAutofit/>
          </a:bodyPr>
          <a:lstStyle/>
          <a:p>
            <a:pPr marL="0" lvl="0" defTabSz="914400"/>
            <a:r>
              <a:rPr lang="en-US"/>
              <a:t>Click to add title</a:t>
            </a:r>
          </a:p>
        </p:txBody>
      </p:sp>
      <p:sp>
        <p:nvSpPr>
          <p:cNvPr id="4" name="Text Placeholder 3"/>
          <p:cNvSpPr>
            <a:spLocks noGrp="1"/>
          </p:cNvSpPr>
          <p:nvPr>
            <p:ph type="body" idx="1"/>
          </p:nvPr>
        </p:nvSpPr>
        <p:spPr>
          <a:xfrm>
            <a:off x="457201" y="1710000"/>
            <a:ext cx="8204454" cy="302437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
        <p:nvSpPr>
          <p:cNvPr id="3" name="JS SlideHeader">
            <a:extLst>
              <a:ext uri="{FF2B5EF4-FFF2-40B4-BE49-F238E27FC236}">
                <a16:creationId xmlns:a16="http://schemas.microsoft.com/office/drawing/2014/main" id="{283008E1-DAE0-4050-8C70-F775DAC83ACC}"/>
              </a:ext>
            </a:extLst>
          </p:cNvPr>
          <p:cNvSpPr txBox="1"/>
          <p:nvPr userDrawn="1"/>
        </p:nvSpPr>
        <p:spPr>
          <a:xfrm>
            <a:off x="914400" y="63500"/>
            <a:ext cx="7315200" cy="4572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200" b="1" i="0" u="none">
              <a:solidFill>
                <a:srgbClr val="FF0000"/>
              </a:solidFill>
              <a:latin typeface="Arial" panose="020B0604020202020204" pitchFamily="34" charset="0"/>
            </a:endParaRPr>
          </a:p>
        </p:txBody>
      </p:sp>
    </p:spTree>
    <p:extLst>
      <p:ext uri="{BB962C8B-B14F-4D97-AF65-F5344CB8AC3E}">
        <p14:creationId xmlns:p14="http://schemas.microsoft.com/office/powerpoint/2010/main" val="263283439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 id="2147483882" r:id="rId17"/>
    <p:sldLayoutId id="2147483883" r:id="rId18"/>
    <p:sldLayoutId id="2147483884" r:id="rId19"/>
    <p:sldLayoutId id="2147483885" r:id="rId20"/>
    <p:sldLayoutId id="2147483886" r:id="rId21"/>
    <p:sldLayoutId id="2147483887" r:id="rId22"/>
    <p:sldLayoutId id="2147483888" r:id="rId23"/>
    <p:sldLayoutId id="2147483889" r:id="rId24"/>
    <p:sldLayoutId id="2147483890" r:id="rId25"/>
    <p:sldLayoutId id="2147483891" r:id="rId26"/>
    <p:sldLayoutId id="2147483892" r:id="rId27"/>
    <p:sldLayoutId id="2147483893" r:id="rId28"/>
    <p:sldLayoutId id="2147483894" r:id="rId29"/>
    <p:sldLayoutId id="2147483895" r:id="rId30"/>
    <p:sldLayoutId id="2147483896" r:id="rId31"/>
    <p:sldLayoutId id="2147483897" r:id="rId32"/>
    <p:sldLayoutId id="2147483898" r:id="rId33"/>
    <p:sldLayoutId id="2147483899" r:id="rId34"/>
    <p:sldLayoutId id="2147483900" r:id="rId35"/>
    <p:sldLayoutId id="2147483901" r:id="rId36"/>
    <p:sldLayoutId id="2147483902" r:id="rId37"/>
    <p:sldLayoutId id="2147483903" r:id="rId38"/>
    <p:sldLayoutId id="2147483904" r:id="rId39"/>
    <p:sldLayoutId id="2147483905" r:id="rId40"/>
    <p:sldLayoutId id="2147483906" r:id="rId41"/>
    <p:sldLayoutId id="2147483907" r:id="rId42"/>
    <p:sldLayoutId id="2147483908" r:id="rId43"/>
    <p:sldLayoutId id="2147484303" r:id="rId4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685783" rtl="0" eaLnBrk="1" latinLnBrk="0" hangingPunct="1">
        <a:lnSpc>
          <a:spcPct val="90000"/>
        </a:lnSpc>
        <a:spcBef>
          <a:spcPct val="0"/>
        </a:spcBef>
        <a:buNone/>
        <a:defRPr kumimoji="0" lang="en-US" sz="2500" b="0" i="0" u="none" strike="noStrike" kern="1200" cap="none" spc="0" normalizeH="0" baseline="0" dirty="0">
          <a:ln>
            <a:noFill/>
          </a:ln>
          <a:solidFill>
            <a:srgbClr val="002D3F"/>
          </a:solidFill>
          <a:effectLst/>
          <a:uLnTx/>
          <a:uFillTx/>
          <a:latin typeface="+mj-lt"/>
          <a:ea typeface="+mj-ea"/>
          <a:cs typeface="+mj-cs"/>
          <a:sym typeface="+mj-lt"/>
        </a:defRPr>
      </a:lvl1pPr>
    </p:titleStyle>
    <p:bodyStyle>
      <a:lvl1pPr marL="0" indent="0" algn="l" defTabSz="685783" rtl="0" eaLnBrk="1" latinLnBrk="0" hangingPunct="1">
        <a:lnSpc>
          <a:spcPct val="110000"/>
        </a:lnSpc>
        <a:spcBef>
          <a:spcPts val="450"/>
        </a:spcBef>
        <a:spcAft>
          <a:spcPts val="225"/>
        </a:spcAft>
        <a:buClr>
          <a:srgbClr val="002D3F"/>
        </a:buClr>
        <a:buFont typeface="Arial" panose="020B0604020202020204" pitchFamily="34" charset="0"/>
        <a:buChar char="​"/>
        <a:defRPr lang="en-US" sz="900" kern="1200">
          <a:solidFill>
            <a:srgbClr val="000000"/>
          </a:solidFill>
          <a:latin typeface="+mn-lt"/>
          <a:ea typeface="+mn-ea"/>
          <a:cs typeface="+mn-cs"/>
          <a:sym typeface="+mn-lt"/>
        </a:defRPr>
      </a:lvl1pPr>
      <a:lvl2pPr marL="213295" indent="-129597" algn="l" defTabSz="685783" rtl="0" eaLnBrk="1" latinLnBrk="0" hangingPunct="1">
        <a:lnSpc>
          <a:spcPct val="90000"/>
        </a:lnSpc>
        <a:spcBef>
          <a:spcPts val="0"/>
        </a:spcBef>
        <a:spcAft>
          <a:spcPts val="225"/>
        </a:spcAft>
        <a:buClr>
          <a:srgbClr val="002D3F"/>
        </a:buClr>
        <a:buFont typeface="Arial" panose="020B0604020202020204" pitchFamily="34" charset="0"/>
        <a:buChar char="•"/>
        <a:defRPr lang="en-US" sz="900" kern="1200">
          <a:solidFill>
            <a:srgbClr val="000000"/>
          </a:solidFill>
          <a:latin typeface="+mn-lt"/>
          <a:ea typeface="+mn-ea"/>
          <a:cs typeface="+mn-cs"/>
          <a:sym typeface="+mn-lt"/>
        </a:defRPr>
      </a:lvl2pPr>
      <a:lvl3pPr marL="383390" indent="-124197" algn="l" defTabSz="685783" rtl="0" eaLnBrk="1" latinLnBrk="0" hangingPunct="1">
        <a:lnSpc>
          <a:spcPct val="90000"/>
        </a:lnSpc>
        <a:spcBef>
          <a:spcPts val="0"/>
        </a:spcBef>
        <a:spcAft>
          <a:spcPts val="225"/>
        </a:spcAft>
        <a:buClr>
          <a:srgbClr val="002D3F"/>
        </a:buClr>
        <a:buFont typeface="Trebuchet MS" panose="020B0603020202020204" pitchFamily="34" charset="0"/>
        <a:buChar char="–"/>
        <a:defRPr lang="en-US" sz="900" kern="1200">
          <a:solidFill>
            <a:srgbClr val="000000"/>
          </a:solidFill>
          <a:latin typeface="+mn-lt"/>
          <a:ea typeface="+mn-ea"/>
          <a:cs typeface="+mn-cs"/>
          <a:sym typeface="+mn-lt"/>
        </a:defRPr>
      </a:lvl3pPr>
      <a:lvl4pPr marL="0" indent="0" algn="l" defTabSz="685783" rtl="0" eaLnBrk="1" latinLnBrk="0" hangingPunct="1">
        <a:lnSpc>
          <a:spcPct val="110000"/>
        </a:lnSpc>
        <a:spcBef>
          <a:spcPts val="225"/>
        </a:spcBef>
        <a:spcAft>
          <a:spcPts val="225"/>
        </a:spcAft>
        <a:buClr>
          <a:srgbClr val="002D3F"/>
        </a:buClr>
        <a:buFont typeface="Arial" panose="020B0604020202020204" pitchFamily="34" charset="0"/>
        <a:buChar char="​"/>
        <a:defRPr lang="en-US" sz="1200" kern="1200">
          <a:solidFill>
            <a:srgbClr val="002D3F"/>
          </a:solidFill>
          <a:latin typeface="+mn-lt"/>
          <a:ea typeface="+mn-ea"/>
          <a:cs typeface="+mn-cs"/>
          <a:sym typeface="+mn-lt"/>
        </a:defRPr>
      </a:lvl4pPr>
      <a:lvl5pPr marL="0" indent="0" algn="l" defTabSz="685783" rtl="0" eaLnBrk="1" latinLnBrk="0" hangingPunct="1">
        <a:lnSpc>
          <a:spcPct val="100000"/>
        </a:lnSpc>
        <a:spcBef>
          <a:spcPts val="0"/>
        </a:spcBef>
        <a:spcAft>
          <a:spcPts val="225"/>
        </a:spcAft>
        <a:buClr>
          <a:srgbClr val="002D3F"/>
        </a:buClr>
        <a:buFont typeface="Arial" panose="020B0604020202020204" pitchFamily="34" charset="0"/>
        <a:buChar char="​"/>
        <a:defRPr lang="en-US" sz="1200" b="1" kern="1200" smtClean="0">
          <a:solidFill>
            <a:srgbClr val="000000"/>
          </a:solidFill>
          <a:latin typeface="+mn-lt"/>
          <a:ea typeface="+mn-ea"/>
          <a:cs typeface="+mn-cs"/>
          <a:sym typeface="+mn-lt"/>
        </a:defRPr>
      </a:lvl5pPr>
      <a:lvl6pPr marL="202401" indent="-114297" algn="l" defTabSz="685783" rtl="0" eaLnBrk="1" latinLnBrk="0" hangingPunct="1">
        <a:lnSpc>
          <a:spcPct val="90000"/>
        </a:lnSpc>
        <a:spcBef>
          <a:spcPts val="0"/>
        </a:spcBef>
        <a:spcAft>
          <a:spcPts val="450"/>
        </a:spcAft>
        <a:buClr>
          <a:srgbClr val="002D3F"/>
        </a:buClr>
        <a:buFont typeface="Arial" panose="020B0604020202020204" pitchFamily="34" charset="0"/>
        <a:buChar char="•"/>
        <a:defRPr lang="en-US" sz="1200" kern="1200" smtClean="0">
          <a:solidFill>
            <a:srgbClr val="000000"/>
          </a:solidFill>
          <a:latin typeface="+mn-lt"/>
          <a:ea typeface="+mn-ea"/>
          <a:cs typeface="+mn-cs"/>
          <a:sym typeface="+mn-lt"/>
        </a:defRPr>
      </a:lvl6pPr>
      <a:lvl7pPr marL="0" indent="0" algn="l" defTabSz="685783" rtl="0" eaLnBrk="1" latinLnBrk="0" hangingPunct="1">
        <a:lnSpc>
          <a:spcPct val="90000"/>
        </a:lnSpc>
        <a:spcBef>
          <a:spcPts val="675"/>
        </a:spcBef>
        <a:spcAft>
          <a:spcPts val="675"/>
        </a:spcAft>
        <a:buClr>
          <a:srgbClr val="002D3F"/>
        </a:buClr>
        <a:buFont typeface="Arial" panose="020B0604020202020204" pitchFamily="34" charset="0"/>
        <a:buChar char="​"/>
        <a:defRPr lang="en-US" sz="3300" kern="1200" baseline="0" smtClean="0">
          <a:solidFill>
            <a:srgbClr val="000000"/>
          </a:solidFill>
          <a:latin typeface="+mn-lt"/>
          <a:ea typeface="+mn-ea"/>
          <a:cs typeface="+mn-cs"/>
          <a:sym typeface="+mn-lt"/>
        </a:defRPr>
      </a:lvl7pPr>
      <a:lvl8pPr marL="0" indent="0" algn="l" defTabSz="685783" rtl="0" eaLnBrk="1" latinLnBrk="0" hangingPunct="1">
        <a:lnSpc>
          <a:spcPct val="90000"/>
        </a:lnSpc>
        <a:spcBef>
          <a:spcPts val="675"/>
        </a:spcBef>
        <a:spcAft>
          <a:spcPts val="0"/>
        </a:spcAft>
        <a:buClr>
          <a:srgbClr val="002D3F"/>
        </a:buClr>
        <a:buFont typeface="Arial" panose="020B0604020202020204" pitchFamily="34" charset="0"/>
        <a:buChar char="​"/>
        <a:defRPr lang="en-US" sz="4050" kern="1200" baseline="0" smtClean="0">
          <a:solidFill>
            <a:srgbClr val="002D3F"/>
          </a:solidFill>
          <a:latin typeface="+mn-lt"/>
          <a:ea typeface="+mn-ea"/>
          <a:cs typeface="+mn-cs"/>
          <a:sym typeface="+mn-lt"/>
        </a:defRPr>
      </a:lvl8pPr>
      <a:lvl9pPr marL="0" indent="0" algn="l" defTabSz="685783" rtl="0" eaLnBrk="1" latinLnBrk="0" hangingPunct="1">
        <a:lnSpc>
          <a:spcPct val="100000"/>
        </a:lnSpc>
        <a:spcBef>
          <a:spcPts val="0"/>
        </a:spcBef>
        <a:spcAft>
          <a:spcPts val="675"/>
        </a:spcAft>
        <a:buClr>
          <a:srgbClr val="002D3F"/>
        </a:buClr>
        <a:buFont typeface="Arial" panose="020B0604020202020204" pitchFamily="34" charset="0"/>
        <a:buChar char="​"/>
        <a:defRPr lang="en-US" sz="1800" kern="1200" baseline="0" dirty="0">
          <a:solidFill>
            <a:srgbClr val="002D3F"/>
          </a:solidFill>
          <a:latin typeface="+mn-lt"/>
          <a:ea typeface="+mn-ea"/>
          <a:cs typeface="+mn-cs"/>
          <a:sym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84">
          <p15:clr>
            <a:srgbClr val="F26B43"/>
          </p15:clr>
        </p15:guide>
        <p15:guide id="2" pos="297">
          <p15:clr>
            <a:srgbClr val="F26B43"/>
          </p15:clr>
        </p15:guide>
        <p15:guide id="3" pos="5463">
          <p15:clr>
            <a:srgbClr val="F26B43"/>
          </p15:clr>
        </p15:guide>
        <p15:guide id="4" orient="horz" pos="291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45"/>
            </p:custDataLst>
            <p:extLst>
              <p:ext uri="{D42A27DB-BD31-4B8C-83A1-F6EECF244321}">
                <p14:modId xmlns:p14="http://schemas.microsoft.com/office/powerpoint/2010/main" val="3952898711"/>
              </p:ext>
            </p:extLst>
          </p:nvPr>
        </p:nvGraphicFramePr>
        <p:xfrm>
          <a:off x="1192" y="1194"/>
          <a:ext cx="1190" cy="1191"/>
        </p:xfrm>
        <a:graphic>
          <a:graphicData uri="http://schemas.openxmlformats.org/presentationml/2006/ole">
            <mc:AlternateContent xmlns:mc="http://schemas.openxmlformats.org/markup-compatibility/2006">
              <mc:Choice xmlns:v="urn:schemas-microsoft-com:vml" Requires="v">
                <p:oleObj spid="_x0000_s108554" name="think-cell Slide" r:id="rId47" imgW="270" imgH="270" progId="TCLayout.ActiveDocument.1">
                  <p:embed/>
                </p:oleObj>
              </mc:Choice>
              <mc:Fallback>
                <p:oleObj name="think-cell Slide" r:id="rId47" imgW="270" imgH="270" progId="TCLayout.ActiveDocument.1">
                  <p:embed/>
                  <p:pic>
                    <p:nvPicPr>
                      <p:cNvPr id="2" name="Object 1" hidden="1"/>
                      <p:cNvPicPr/>
                      <p:nvPr/>
                    </p:nvPicPr>
                    <p:blipFill>
                      <a:blip r:embed="rId48"/>
                      <a:stretch>
                        <a:fillRect/>
                      </a:stretch>
                    </p:blipFill>
                    <p:spPr>
                      <a:xfrm>
                        <a:off x="1192" y="1194"/>
                        <a:ext cx="1190" cy="1191"/>
                      </a:xfrm>
                      <a:prstGeom prst="rect">
                        <a:avLst/>
                      </a:prstGeom>
                    </p:spPr>
                  </p:pic>
                </p:oleObj>
              </mc:Fallback>
            </mc:AlternateContent>
          </a:graphicData>
        </a:graphic>
      </p:graphicFrame>
      <p:sp>
        <p:nvSpPr>
          <p:cNvPr id="5" name="Rectangle 4" hidden="1"/>
          <p:cNvSpPr/>
          <p:nvPr userDrawn="1">
            <p:custDataLst>
              <p:tags r:id="rId46"/>
            </p:custDataLst>
          </p:nvPr>
        </p:nvSpPr>
        <p:spPr>
          <a:xfrm>
            <a:off x="2" y="1"/>
            <a:ext cx="119063" cy="119173"/>
          </a:xfrm>
          <a:prstGeom prst="rect">
            <a:avLst/>
          </a:prstGeom>
          <a:solidFill>
            <a:srgbClr val="002D3F"/>
          </a:solidFill>
          <a:ln w="9525" cap="rnd" cmpd="sng" algn="ctr">
            <a:solidFill>
              <a:srgbClr val="002D3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1" name="Date Placeholder 3"/>
          <p:cNvSpPr>
            <a:spLocks noGrp="1"/>
          </p:cNvSpPr>
          <p:nvPr>
            <p:ph type="dt" sz="half" idx="2"/>
          </p:nvPr>
        </p:nvSpPr>
        <p:spPr>
          <a:xfrm>
            <a:off x="7258051" y="4808225"/>
            <a:ext cx="1111538" cy="115523"/>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mn-lt"/>
              </a:defRPr>
            </a:lvl1pPr>
          </a:lstStyle>
          <a:p>
            <a:endParaRPr lang="en-US"/>
          </a:p>
        </p:txBody>
      </p:sp>
      <p:sp>
        <p:nvSpPr>
          <p:cNvPr id="12" name="TextBox 11"/>
          <p:cNvSpPr txBox="1"/>
          <p:nvPr userDrawn="1"/>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a:t>
            </a:fld>
            <a:endParaRPr lang="en-US" sz="750" kern="1200">
              <a:solidFill>
                <a:schemeClr val="bg1">
                  <a:lumMod val="50000"/>
                </a:schemeClr>
              </a:solidFill>
              <a:latin typeface="+mn-lt"/>
              <a:ea typeface="+mn-ea"/>
              <a:cs typeface="+mn-cs"/>
              <a:sym typeface="+mn-lt"/>
            </a:endParaRPr>
          </a:p>
        </p:txBody>
      </p:sp>
      <p:sp>
        <p:nvSpPr>
          <p:cNvPr id="9" name="Title Placeholder 1"/>
          <p:cNvSpPr>
            <a:spLocks noGrp="1"/>
          </p:cNvSpPr>
          <p:nvPr>
            <p:ph type="title"/>
          </p:nvPr>
        </p:nvSpPr>
        <p:spPr>
          <a:xfrm>
            <a:off x="457200" y="349200"/>
            <a:ext cx="6364188" cy="993775"/>
          </a:xfrm>
          <a:prstGeom prst="rect">
            <a:avLst/>
          </a:prstGeom>
        </p:spPr>
        <p:txBody>
          <a:bodyPr vert="horz" wrap="square" lIns="0" tIns="0" rIns="0" bIns="0" rtlCol="0" anchor="ctr">
            <a:normAutofit/>
          </a:bodyPr>
          <a:lstStyle/>
          <a:p>
            <a:pPr marL="0" lvl="0" defTabSz="914400"/>
            <a:r>
              <a:rPr lang="en-US"/>
              <a:t>Click to add title</a:t>
            </a:r>
          </a:p>
        </p:txBody>
      </p:sp>
      <p:sp>
        <p:nvSpPr>
          <p:cNvPr id="4" name="Text Placeholder 3"/>
          <p:cNvSpPr>
            <a:spLocks noGrp="1"/>
          </p:cNvSpPr>
          <p:nvPr>
            <p:ph type="body" idx="1"/>
          </p:nvPr>
        </p:nvSpPr>
        <p:spPr>
          <a:xfrm>
            <a:off x="457201" y="1710000"/>
            <a:ext cx="8204454" cy="302437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
        <p:nvSpPr>
          <p:cNvPr id="3" name="JS SlideHeader">
            <a:extLst>
              <a:ext uri="{FF2B5EF4-FFF2-40B4-BE49-F238E27FC236}">
                <a16:creationId xmlns:a16="http://schemas.microsoft.com/office/drawing/2014/main" id="{CB8F781F-AA86-4B86-B76C-63ACE1A5582C}"/>
              </a:ext>
            </a:extLst>
          </p:cNvPr>
          <p:cNvSpPr txBox="1"/>
          <p:nvPr userDrawn="1"/>
        </p:nvSpPr>
        <p:spPr>
          <a:xfrm>
            <a:off x="914400" y="63500"/>
            <a:ext cx="7315200" cy="4572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200" b="1" i="0" u="none">
              <a:solidFill>
                <a:srgbClr val="FF0000"/>
              </a:solidFill>
              <a:latin typeface="Arial" panose="020B0604020202020204" pitchFamily="34" charset="0"/>
            </a:endParaRPr>
          </a:p>
        </p:txBody>
      </p:sp>
    </p:spTree>
    <p:extLst>
      <p:ext uri="{BB962C8B-B14F-4D97-AF65-F5344CB8AC3E}">
        <p14:creationId xmlns:p14="http://schemas.microsoft.com/office/powerpoint/2010/main" val="1024548592"/>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 id="2147484073" r:id="rId12"/>
    <p:sldLayoutId id="2147484074" r:id="rId13"/>
    <p:sldLayoutId id="2147484075" r:id="rId14"/>
    <p:sldLayoutId id="2147484076" r:id="rId15"/>
    <p:sldLayoutId id="2147484077" r:id="rId16"/>
    <p:sldLayoutId id="2147484078" r:id="rId17"/>
    <p:sldLayoutId id="2147484079" r:id="rId18"/>
    <p:sldLayoutId id="2147484080" r:id="rId19"/>
    <p:sldLayoutId id="2147484081" r:id="rId20"/>
    <p:sldLayoutId id="2147484082" r:id="rId21"/>
    <p:sldLayoutId id="2147484083" r:id="rId22"/>
    <p:sldLayoutId id="2147484084" r:id="rId23"/>
    <p:sldLayoutId id="2147484085" r:id="rId24"/>
    <p:sldLayoutId id="2147484086" r:id="rId25"/>
    <p:sldLayoutId id="2147484087" r:id="rId26"/>
    <p:sldLayoutId id="2147484088" r:id="rId27"/>
    <p:sldLayoutId id="2147484089" r:id="rId28"/>
    <p:sldLayoutId id="2147484090" r:id="rId29"/>
    <p:sldLayoutId id="2147484091" r:id="rId30"/>
    <p:sldLayoutId id="2147484092" r:id="rId31"/>
    <p:sldLayoutId id="2147484093" r:id="rId32"/>
    <p:sldLayoutId id="2147484094" r:id="rId33"/>
    <p:sldLayoutId id="2147484095" r:id="rId34"/>
    <p:sldLayoutId id="2147484096" r:id="rId35"/>
    <p:sldLayoutId id="2147484097" r:id="rId36"/>
    <p:sldLayoutId id="2147484098" r:id="rId37"/>
    <p:sldLayoutId id="2147484099" r:id="rId38"/>
    <p:sldLayoutId id="2147484100" r:id="rId39"/>
    <p:sldLayoutId id="2147484101" r:id="rId40"/>
    <p:sldLayoutId id="2147484102" r:id="rId41"/>
    <p:sldLayoutId id="2147484103" r:id="rId4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685783" rtl="0" eaLnBrk="1" latinLnBrk="0" hangingPunct="1">
        <a:lnSpc>
          <a:spcPct val="90000"/>
        </a:lnSpc>
        <a:spcBef>
          <a:spcPct val="0"/>
        </a:spcBef>
        <a:buNone/>
        <a:defRPr kumimoji="0" lang="en-US" sz="2500" b="0" i="0" u="none" strike="noStrike" kern="1200" cap="none" spc="0" normalizeH="0" baseline="0" dirty="0">
          <a:ln>
            <a:noFill/>
          </a:ln>
          <a:solidFill>
            <a:srgbClr val="002D3F"/>
          </a:solidFill>
          <a:effectLst/>
          <a:uLnTx/>
          <a:uFillTx/>
          <a:latin typeface="+mj-lt"/>
          <a:ea typeface="+mj-ea"/>
          <a:cs typeface="+mj-cs"/>
          <a:sym typeface="+mj-lt"/>
        </a:defRPr>
      </a:lvl1pPr>
    </p:titleStyle>
    <p:bodyStyle>
      <a:lvl1pPr marL="0" indent="0" algn="l" defTabSz="685783" rtl="0" eaLnBrk="1" latinLnBrk="0" hangingPunct="1">
        <a:lnSpc>
          <a:spcPct val="110000"/>
        </a:lnSpc>
        <a:spcBef>
          <a:spcPts val="450"/>
        </a:spcBef>
        <a:spcAft>
          <a:spcPts val="225"/>
        </a:spcAft>
        <a:buClr>
          <a:srgbClr val="002D3F"/>
        </a:buClr>
        <a:buFont typeface="Arial" panose="020B0604020202020204" pitchFamily="34" charset="0"/>
        <a:buChar char="​"/>
        <a:defRPr lang="en-US" sz="900" kern="1200">
          <a:solidFill>
            <a:srgbClr val="000000"/>
          </a:solidFill>
          <a:latin typeface="+mn-lt"/>
          <a:ea typeface="+mn-ea"/>
          <a:cs typeface="+mn-cs"/>
          <a:sym typeface="+mn-lt"/>
        </a:defRPr>
      </a:lvl1pPr>
      <a:lvl2pPr marL="213295" indent="-129597" algn="l" defTabSz="685783" rtl="0" eaLnBrk="1" latinLnBrk="0" hangingPunct="1">
        <a:lnSpc>
          <a:spcPct val="90000"/>
        </a:lnSpc>
        <a:spcBef>
          <a:spcPts val="0"/>
        </a:spcBef>
        <a:spcAft>
          <a:spcPts val="225"/>
        </a:spcAft>
        <a:buClr>
          <a:srgbClr val="002D3F"/>
        </a:buClr>
        <a:buFont typeface="Arial" panose="020B0604020202020204" pitchFamily="34" charset="0"/>
        <a:buChar char="•"/>
        <a:defRPr lang="en-US" sz="900" kern="1200">
          <a:solidFill>
            <a:srgbClr val="000000"/>
          </a:solidFill>
          <a:latin typeface="+mn-lt"/>
          <a:ea typeface="+mn-ea"/>
          <a:cs typeface="+mn-cs"/>
          <a:sym typeface="+mn-lt"/>
        </a:defRPr>
      </a:lvl2pPr>
      <a:lvl3pPr marL="383390" indent="-124197" algn="l" defTabSz="685783" rtl="0" eaLnBrk="1" latinLnBrk="0" hangingPunct="1">
        <a:lnSpc>
          <a:spcPct val="90000"/>
        </a:lnSpc>
        <a:spcBef>
          <a:spcPts val="0"/>
        </a:spcBef>
        <a:spcAft>
          <a:spcPts val="225"/>
        </a:spcAft>
        <a:buClr>
          <a:srgbClr val="002D3F"/>
        </a:buClr>
        <a:buFont typeface="Trebuchet MS" panose="020B0603020202020204" pitchFamily="34" charset="0"/>
        <a:buChar char="–"/>
        <a:defRPr lang="en-US" sz="900" kern="1200">
          <a:solidFill>
            <a:srgbClr val="000000"/>
          </a:solidFill>
          <a:latin typeface="+mn-lt"/>
          <a:ea typeface="+mn-ea"/>
          <a:cs typeface="+mn-cs"/>
          <a:sym typeface="+mn-lt"/>
        </a:defRPr>
      </a:lvl3pPr>
      <a:lvl4pPr marL="0" indent="0" algn="l" defTabSz="685783" rtl="0" eaLnBrk="1" latinLnBrk="0" hangingPunct="1">
        <a:lnSpc>
          <a:spcPct val="110000"/>
        </a:lnSpc>
        <a:spcBef>
          <a:spcPts val="225"/>
        </a:spcBef>
        <a:spcAft>
          <a:spcPts val="225"/>
        </a:spcAft>
        <a:buClr>
          <a:srgbClr val="002D3F"/>
        </a:buClr>
        <a:buFont typeface="Arial" panose="020B0604020202020204" pitchFamily="34" charset="0"/>
        <a:buChar char="​"/>
        <a:defRPr lang="en-US" sz="1200" kern="1200">
          <a:solidFill>
            <a:srgbClr val="002D3F"/>
          </a:solidFill>
          <a:latin typeface="+mn-lt"/>
          <a:ea typeface="+mn-ea"/>
          <a:cs typeface="+mn-cs"/>
          <a:sym typeface="+mn-lt"/>
        </a:defRPr>
      </a:lvl4pPr>
      <a:lvl5pPr marL="0" indent="0" algn="l" defTabSz="685783" rtl="0" eaLnBrk="1" latinLnBrk="0" hangingPunct="1">
        <a:lnSpc>
          <a:spcPct val="100000"/>
        </a:lnSpc>
        <a:spcBef>
          <a:spcPts val="0"/>
        </a:spcBef>
        <a:spcAft>
          <a:spcPts val="225"/>
        </a:spcAft>
        <a:buClr>
          <a:srgbClr val="002D3F"/>
        </a:buClr>
        <a:buFont typeface="Arial" panose="020B0604020202020204" pitchFamily="34" charset="0"/>
        <a:buChar char="​"/>
        <a:defRPr lang="en-US" sz="1200" b="1" kern="1200" smtClean="0">
          <a:solidFill>
            <a:srgbClr val="000000"/>
          </a:solidFill>
          <a:latin typeface="+mn-lt"/>
          <a:ea typeface="+mn-ea"/>
          <a:cs typeface="+mn-cs"/>
          <a:sym typeface="+mn-lt"/>
        </a:defRPr>
      </a:lvl5pPr>
      <a:lvl6pPr marL="202401" indent="-114297" algn="l" defTabSz="685783" rtl="0" eaLnBrk="1" latinLnBrk="0" hangingPunct="1">
        <a:lnSpc>
          <a:spcPct val="90000"/>
        </a:lnSpc>
        <a:spcBef>
          <a:spcPts val="0"/>
        </a:spcBef>
        <a:spcAft>
          <a:spcPts val="450"/>
        </a:spcAft>
        <a:buClr>
          <a:srgbClr val="002D3F"/>
        </a:buClr>
        <a:buFont typeface="Arial" panose="020B0604020202020204" pitchFamily="34" charset="0"/>
        <a:buChar char="•"/>
        <a:defRPr lang="en-US" sz="1200" kern="1200" smtClean="0">
          <a:solidFill>
            <a:srgbClr val="000000"/>
          </a:solidFill>
          <a:latin typeface="+mn-lt"/>
          <a:ea typeface="+mn-ea"/>
          <a:cs typeface="+mn-cs"/>
          <a:sym typeface="+mn-lt"/>
        </a:defRPr>
      </a:lvl6pPr>
      <a:lvl7pPr marL="0" indent="0" algn="l" defTabSz="685783" rtl="0" eaLnBrk="1" latinLnBrk="0" hangingPunct="1">
        <a:lnSpc>
          <a:spcPct val="90000"/>
        </a:lnSpc>
        <a:spcBef>
          <a:spcPts val="675"/>
        </a:spcBef>
        <a:spcAft>
          <a:spcPts val="675"/>
        </a:spcAft>
        <a:buClr>
          <a:srgbClr val="002D3F"/>
        </a:buClr>
        <a:buFont typeface="Arial" panose="020B0604020202020204" pitchFamily="34" charset="0"/>
        <a:buChar char="​"/>
        <a:defRPr lang="en-US" sz="3300" kern="1200" baseline="0" smtClean="0">
          <a:solidFill>
            <a:srgbClr val="000000"/>
          </a:solidFill>
          <a:latin typeface="+mn-lt"/>
          <a:ea typeface="+mn-ea"/>
          <a:cs typeface="+mn-cs"/>
          <a:sym typeface="+mn-lt"/>
        </a:defRPr>
      </a:lvl7pPr>
      <a:lvl8pPr marL="0" indent="0" algn="l" defTabSz="685783" rtl="0" eaLnBrk="1" latinLnBrk="0" hangingPunct="1">
        <a:lnSpc>
          <a:spcPct val="90000"/>
        </a:lnSpc>
        <a:spcBef>
          <a:spcPts val="675"/>
        </a:spcBef>
        <a:spcAft>
          <a:spcPts val="0"/>
        </a:spcAft>
        <a:buClr>
          <a:srgbClr val="002D3F"/>
        </a:buClr>
        <a:buFont typeface="Arial" panose="020B0604020202020204" pitchFamily="34" charset="0"/>
        <a:buChar char="​"/>
        <a:defRPr lang="en-US" sz="4050" kern="1200" baseline="0" smtClean="0">
          <a:solidFill>
            <a:srgbClr val="002D3F"/>
          </a:solidFill>
          <a:latin typeface="+mn-lt"/>
          <a:ea typeface="+mn-ea"/>
          <a:cs typeface="+mn-cs"/>
          <a:sym typeface="+mn-lt"/>
        </a:defRPr>
      </a:lvl8pPr>
      <a:lvl9pPr marL="0" indent="0" algn="l" defTabSz="685783" rtl="0" eaLnBrk="1" latinLnBrk="0" hangingPunct="1">
        <a:lnSpc>
          <a:spcPct val="100000"/>
        </a:lnSpc>
        <a:spcBef>
          <a:spcPts val="0"/>
        </a:spcBef>
        <a:spcAft>
          <a:spcPts val="675"/>
        </a:spcAft>
        <a:buClr>
          <a:srgbClr val="002D3F"/>
        </a:buClr>
        <a:buFont typeface="Arial" panose="020B0604020202020204" pitchFamily="34" charset="0"/>
        <a:buChar char="​"/>
        <a:defRPr lang="en-US" sz="1800" kern="1200" baseline="0" dirty="0">
          <a:solidFill>
            <a:srgbClr val="002D3F"/>
          </a:solidFill>
          <a:latin typeface="+mn-lt"/>
          <a:ea typeface="+mn-ea"/>
          <a:cs typeface="+mn-cs"/>
          <a:sym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84">
          <p15:clr>
            <a:srgbClr val="F26B43"/>
          </p15:clr>
        </p15:guide>
        <p15:guide id="2" pos="297">
          <p15:clr>
            <a:srgbClr val="F26B43"/>
          </p15:clr>
        </p15:guide>
        <p15:guide id="3" pos="5463">
          <p15:clr>
            <a:srgbClr val="F26B43"/>
          </p15:clr>
        </p15:guide>
        <p15:guide id="4" orient="horz" pos="291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8AAD421-49C7-4518-89EB-B089EDC5DE92}"/>
              </a:ext>
            </a:extLst>
          </p:cNvPr>
          <p:cNvGraphicFramePr>
            <a:graphicFrameLocks noChangeAspect="1"/>
          </p:cNvGraphicFramePr>
          <p:nvPr userDrawn="1">
            <p:custDataLst>
              <p:tags r:id="rId4"/>
            </p:custDataLst>
            <p:extLst>
              <p:ext uri="{D42A27DB-BD31-4B8C-83A1-F6EECF244321}">
                <p14:modId xmlns:p14="http://schemas.microsoft.com/office/powerpoint/2010/main" val="28426302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2586" name="think-cell Slide" r:id="rId6" imgW="395" imgH="394" progId="TCLayout.ActiveDocument.1">
                  <p:embed/>
                </p:oleObj>
              </mc:Choice>
              <mc:Fallback>
                <p:oleObj name="think-cell Slide" r:id="rId6" imgW="395" imgH="394" progId="TCLayout.ActiveDocument.1">
                  <p:embed/>
                  <p:pic>
                    <p:nvPicPr>
                      <p:cNvPr id="6" name="Object 5" hidden="1">
                        <a:extLst>
                          <a:ext uri="{FF2B5EF4-FFF2-40B4-BE49-F238E27FC236}">
                            <a16:creationId xmlns:a16="http://schemas.microsoft.com/office/drawing/2014/main" id="{08AAD421-49C7-4518-89EB-B089EDC5DE9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57200" y="349200"/>
            <a:ext cx="6579900" cy="993775"/>
          </a:xfrm>
          <a:prstGeom prst="rect">
            <a:avLst/>
          </a:prstGeom>
        </p:spPr>
        <p:txBody>
          <a:bodyPr vert="horz" lIns="0" tIns="0" rIns="0" bIns="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710000"/>
            <a:ext cx="7886700" cy="302437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JS SlideHeader">
            <a:extLst>
              <a:ext uri="{FF2B5EF4-FFF2-40B4-BE49-F238E27FC236}">
                <a16:creationId xmlns:a16="http://schemas.microsoft.com/office/drawing/2014/main" id="{B45CD868-E27F-4317-A1E6-404F934BE089}"/>
              </a:ext>
            </a:extLst>
          </p:cNvPr>
          <p:cNvSpPr txBox="1"/>
          <p:nvPr userDrawn="1"/>
        </p:nvSpPr>
        <p:spPr>
          <a:xfrm>
            <a:off x="914400" y="63500"/>
            <a:ext cx="7315200" cy="276999"/>
          </a:xfrm>
          <a:prstGeom prst="rect">
            <a:avLst/>
          </a:prstGeom>
          <a:noFill/>
        </p:spPr>
        <p:txBody>
          <a:bodyPr vert="horz" rtlCol="0">
            <a:spAutoFit/>
          </a:bodyPr>
          <a:lstStyle/>
          <a:p>
            <a:pPr algn="ctr"/>
            <a:endParaRPr lang="en-AU" sz="1200" b="1" i="0" u="none">
              <a:solidFill>
                <a:srgbClr val="FF0000"/>
              </a:solidFill>
              <a:latin typeface="Arial" panose="020B0604020202020204" pitchFamily="34" charset="0"/>
            </a:endParaRPr>
          </a:p>
        </p:txBody>
      </p:sp>
    </p:spTree>
    <p:extLst>
      <p:ext uri="{BB962C8B-B14F-4D97-AF65-F5344CB8AC3E}">
        <p14:creationId xmlns:p14="http://schemas.microsoft.com/office/powerpoint/2010/main" val="2811635271"/>
      </p:ext>
    </p:extLst>
  </p:cSld>
  <p:clrMap bg1="lt1" tx1="dk1" bg2="lt2" tx2="dk2" accent1="accent1" accent2="accent2" accent3="accent3" accent4="accent4" accent5="accent5" accent6="accent6" hlink="hlink" folHlink="folHlink"/>
  <p:sldLayoutIdLst>
    <p:sldLayoutId id="2147484291" r:id="rId1"/>
  </p:sldLayoutIdLst>
  <p:hf hdr="0" ftr="0" dt="0"/>
  <p:txStyles>
    <p:titleStyle>
      <a:lvl1pPr algn="l" defTabSz="914400" rtl="0" eaLnBrk="1" latinLnBrk="0" hangingPunct="1">
        <a:lnSpc>
          <a:spcPct val="90000"/>
        </a:lnSpc>
        <a:spcBef>
          <a:spcPct val="0"/>
        </a:spcBef>
        <a:buNone/>
        <a:defRPr sz="2500" kern="1200">
          <a:solidFill>
            <a:srgbClr val="002D3F"/>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9DBE2A5-7D23-4672-8BAC-1DD51609FABC}"/>
              </a:ext>
            </a:extLst>
          </p:cNvPr>
          <p:cNvGraphicFramePr>
            <a:graphicFrameLocks noChangeAspect="1"/>
          </p:cNvGraphicFramePr>
          <p:nvPr userDrawn="1">
            <p:custDataLst>
              <p:tags r:id="rId5"/>
            </p:custDataLst>
            <p:extLst>
              <p:ext uri="{D42A27DB-BD31-4B8C-83A1-F6EECF244321}">
                <p14:modId xmlns:p14="http://schemas.microsoft.com/office/powerpoint/2010/main" val="556412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610" name="think-cell Slide" r:id="rId7" imgW="395" imgH="394" progId="TCLayout.ActiveDocument.1">
                  <p:embed/>
                </p:oleObj>
              </mc:Choice>
              <mc:Fallback>
                <p:oleObj name="think-cell Slide" r:id="rId7" imgW="395" imgH="394" progId="TCLayout.ActiveDocument.1">
                  <p:embed/>
                  <p:pic>
                    <p:nvPicPr>
                      <p:cNvPr id="6" name="Object 5" hidden="1">
                        <a:extLst>
                          <a:ext uri="{FF2B5EF4-FFF2-40B4-BE49-F238E27FC236}">
                            <a16:creationId xmlns:a16="http://schemas.microsoft.com/office/drawing/2014/main" id="{89DBE2A5-7D23-4672-8BAC-1DD51609FABC}"/>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57200" y="349200"/>
            <a:ext cx="6579900" cy="993775"/>
          </a:xfrm>
          <a:prstGeom prst="rect">
            <a:avLst/>
          </a:prstGeom>
        </p:spPr>
        <p:txBody>
          <a:bodyPr vert="horz" lIns="0" tIns="0" rIns="0" bIns="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710000"/>
            <a:ext cx="7886700" cy="302437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JS SlideHeader">
            <a:extLst>
              <a:ext uri="{FF2B5EF4-FFF2-40B4-BE49-F238E27FC236}">
                <a16:creationId xmlns:a16="http://schemas.microsoft.com/office/drawing/2014/main" id="{C7AA0945-3000-489B-8025-D9B6206A518B}"/>
              </a:ext>
            </a:extLst>
          </p:cNvPr>
          <p:cNvSpPr txBox="1"/>
          <p:nvPr userDrawn="1"/>
        </p:nvSpPr>
        <p:spPr>
          <a:xfrm>
            <a:off x="914400" y="63500"/>
            <a:ext cx="7315200" cy="276999"/>
          </a:xfrm>
          <a:prstGeom prst="rect">
            <a:avLst/>
          </a:prstGeom>
          <a:noFill/>
        </p:spPr>
        <p:txBody>
          <a:bodyPr vert="horz" rtlCol="0">
            <a:spAutoFit/>
          </a:bodyPr>
          <a:lstStyle/>
          <a:p>
            <a:pPr algn="ctr"/>
            <a:endParaRPr lang="en-AU" sz="1200" b="1" i="0" u="none">
              <a:solidFill>
                <a:srgbClr val="FF0000"/>
              </a:solidFill>
              <a:latin typeface="Arial" panose="020B0604020202020204" pitchFamily="34" charset="0"/>
            </a:endParaRPr>
          </a:p>
        </p:txBody>
      </p:sp>
    </p:spTree>
    <p:extLst>
      <p:ext uri="{BB962C8B-B14F-4D97-AF65-F5344CB8AC3E}">
        <p14:creationId xmlns:p14="http://schemas.microsoft.com/office/powerpoint/2010/main" val="1460018660"/>
      </p:ext>
    </p:extLst>
  </p:cSld>
  <p:clrMap bg1="lt1" tx1="dk1" bg2="lt2" tx2="dk2" accent1="accent1" accent2="accent2" accent3="accent3" accent4="accent4" accent5="accent5" accent6="accent6" hlink="hlink" folHlink="folHlink"/>
  <p:sldLayoutIdLst>
    <p:sldLayoutId id="2147484293" r:id="rId1"/>
    <p:sldLayoutId id="2147484294" r:id="rId2"/>
  </p:sldLayoutIdLst>
  <p:hf hdr="0" ftr="0" dt="0"/>
  <p:txStyles>
    <p:titleStyle>
      <a:lvl1pPr algn="l" defTabSz="914400" rtl="0" eaLnBrk="1" latinLnBrk="0" hangingPunct="1">
        <a:lnSpc>
          <a:spcPct val="90000"/>
        </a:lnSpc>
        <a:spcBef>
          <a:spcPct val="0"/>
        </a:spcBef>
        <a:buNone/>
        <a:defRPr sz="2500" kern="1200">
          <a:solidFill>
            <a:srgbClr val="002D3F"/>
          </a:solidFill>
          <a:latin typeface="+mn-lt"/>
          <a:ea typeface="+mj-ea"/>
          <a:cs typeface="+mj-cs"/>
        </a:defRPr>
      </a:lvl1pPr>
    </p:titleStyle>
    <p:bodyStyle>
      <a:lvl1pPr marL="230400" indent="-2304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00DA934-1F89-49F2-AA08-765AB354C4FC}"/>
              </a:ext>
            </a:extLst>
          </p:cNvPr>
          <p:cNvGraphicFramePr>
            <a:graphicFrameLocks noChangeAspect="1"/>
          </p:cNvGraphicFramePr>
          <p:nvPr userDrawn="1">
            <p:custDataLst>
              <p:tags r:id="rId5"/>
            </p:custDataLst>
            <p:extLst>
              <p:ext uri="{D42A27DB-BD31-4B8C-83A1-F6EECF244321}">
                <p14:modId xmlns:p14="http://schemas.microsoft.com/office/powerpoint/2010/main" val="33779650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5658" name="think-cell Slide" r:id="rId7" imgW="395" imgH="394" progId="TCLayout.ActiveDocument.1">
                  <p:embed/>
                </p:oleObj>
              </mc:Choice>
              <mc:Fallback>
                <p:oleObj name="think-cell Slide" r:id="rId7" imgW="395" imgH="394" progId="TCLayout.ActiveDocument.1">
                  <p:embed/>
                  <p:pic>
                    <p:nvPicPr>
                      <p:cNvPr id="6" name="Object 5" hidden="1">
                        <a:extLst>
                          <a:ext uri="{FF2B5EF4-FFF2-40B4-BE49-F238E27FC236}">
                            <a16:creationId xmlns:a16="http://schemas.microsoft.com/office/drawing/2014/main" id="{100DA934-1F89-49F2-AA08-765AB354C4FC}"/>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57200" y="349200"/>
            <a:ext cx="6579900" cy="993775"/>
          </a:xfrm>
          <a:prstGeom prst="rect">
            <a:avLst/>
          </a:prstGeom>
        </p:spPr>
        <p:txBody>
          <a:bodyPr vert="horz" lIns="0" tIns="0" rIns="0" bIns="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710000"/>
            <a:ext cx="7886700" cy="302437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JS SlideHeader">
            <a:extLst>
              <a:ext uri="{FF2B5EF4-FFF2-40B4-BE49-F238E27FC236}">
                <a16:creationId xmlns:a16="http://schemas.microsoft.com/office/drawing/2014/main" id="{C7AA0945-3000-489B-8025-D9B6206A518B}"/>
              </a:ext>
            </a:extLst>
          </p:cNvPr>
          <p:cNvSpPr txBox="1"/>
          <p:nvPr userDrawn="1"/>
        </p:nvSpPr>
        <p:spPr>
          <a:xfrm>
            <a:off x="914400" y="63500"/>
            <a:ext cx="7315200" cy="276999"/>
          </a:xfrm>
          <a:prstGeom prst="rect">
            <a:avLst/>
          </a:prstGeom>
          <a:noFill/>
        </p:spPr>
        <p:txBody>
          <a:bodyPr vert="horz" rtlCol="0">
            <a:spAutoFit/>
          </a:bodyPr>
          <a:lstStyle/>
          <a:p>
            <a:pPr algn="ctr"/>
            <a:endParaRPr lang="en-AU" sz="1200" b="1" i="0" u="none">
              <a:solidFill>
                <a:srgbClr val="FF0000"/>
              </a:solidFill>
              <a:latin typeface="Arial" panose="020B0604020202020204" pitchFamily="34" charset="0"/>
            </a:endParaRPr>
          </a:p>
        </p:txBody>
      </p:sp>
    </p:spTree>
    <p:extLst>
      <p:ext uri="{BB962C8B-B14F-4D97-AF65-F5344CB8AC3E}">
        <p14:creationId xmlns:p14="http://schemas.microsoft.com/office/powerpoint/2010/main" val="2394034420"/>
      </p:ext>
    </p:extLst>
  </p:cSld>
  <p:clrMap bg1="lt1" tx1="dk1" bg2="lt2" tx2="dk2" accent1="accent1" accent2="accent2" accent3="accent3" accent4="accent4" accent5="accent5" accent6="accent6" hlink="hlink" folHlink="folHlink"/>
  <p:sldLayoutIdLst>
    <p:sldLayoutId id="2147484296" r:id="rId1"/>
    <p:sldLayoutId id="2147484297" r:id="rId2"/>
  </p:sldLayoutIdLst>
  <p:hf hdr="0" ftr="0" dt="0"/>
  <p:txStyles>
    <p:titleStyle>
      <a:lvl1pPr algn="l" defTabSz="914400" rtl="0" eaLnBrk="1" latinLnBrk="0" hangingPunct="1">
        <a:lnSpc>
          <a:spcPct val="90000"/>
        </a:lnSpc>
        <a:spcBef>
          <a:spcPct val="0"/>
        </a:spcBef>
        <a:buNone/>
        <a:defRPr sz="2500" kern="1200">
          <a:solidFill>
            <a:srgbClr val="002D3F"/>
          </a:solidFill>
          <a:latin typeface="+mn-lt"/>
          <a:ea typeface="+mj-ea"/>
          <a:cs typeface="+mj-cs"/>
        </a:defRPr>
      </a:lvl1pPr>
    </p:titleStyle>
    <p:bodyStyle>
      <a:lvl1pPr marL="230400" indent="-2304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AA13FBB3-3539-4F22-984D-F7120ACC42DD}"/>
              </a:ext>
            </a:extLst>
          </p:cNvPr>
          <p:cNvGraphicFramePr>
            <a:graphicFrameLocks noChangeAspect="1"/>
          </p:cNvGraphicFramePr>
          <p:nvPr userDrawn="1">
            <p:custDataLst>
              <p:tags r:id="rId4"/>
            </p:custDataLst>
            <p:extLst>
              <p:ext uri="{D42A27DB-BD31-4B8C-83A1-F6EECF244321}">
                <p14:modId xmlns:p14="http://schemas.microsoft.com/office/powerpoint/2010/main" val="35489809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7706" name="think-cell Slide" r:id="rId6" imgW="395" imgH="394" progId="TCLayout.ActiveDocument.1">
                  <p:embed/>
                </p:oleObj>
              </mc:Choice>
              <mc:Fallback>
                <p:oleObj name="think-cell Slide" r:id="rId6" imgW="395" imgH="394" progId="TCLayout.ActiveDocument.1">
                  <p:embed/>
                  <p:pic>
                    <p:nvPicPr>
                      <p:cNvPr id="6" name="Object 5" hidden="1">
                        <a:extLst>
                          <a:ext uri="{FF2B5EF4-FFF2-40B4-BE49-F238E27FC236}">
                            <a16:creationId xmlns:a16="http://schemas.microsoft.com/office/drawing/2014/main" id="{AA13FBB3-3539-4F22-984D-F7120ACC42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57200" y="349201"/>
            <a:ext cx="6579900" cy="993775"/>
          </a:xfrm>
          <a:prstGeom prst="rect">
            <a:avLst/>
          </a:prstGeom>
        </p:spPr>
        <p:txBody>
          <a:bodyPr vert="horz" lIns="0" tIns="0" rIns="0" bIns="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710000"/>
            <a:ext cx="7886700" cy="302437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JS SlideHeader">
            <a:extLst>
              <a:ext uri="{FF2B5EF4-FFF2-40B4-BE49-F238E27FC236}">
                <a16:creationId xmlns:a16="http://schemas.microsoft.com/office/drawing/2014/main" id="{C7AA0945-3000-489B-8025-D9B6206A518B}"/>
              </a:ext>
            </a:extLst>
          </p:cNvPr>
          <p:cNvSpPr txBox="1"/>
          <p:nvPr userDrawn="1"/>
        </p:nvSpPr>
        <p:spPr>
          <a:xfrm>
            <a:off x="914400" y="63500"/>
            <a:ext cx="7315200" cy="276999"/>
          </a:xfrm>
          <a:prstGeom prst="rect">
            <a:avLst/>
          </a:prstGeom>
          <a:noFill/>
        </p:spPr>
        <p:txBody>
          <a:bodyPr vert="horz" rtlCol="0">
            <a:spAutoFit/>
          </a:bodyPr>
          <a:lstStyle/>
          <a:p>
            <a:pPr algn="ctr"/>
            <a:endParaRPr lang="en-AU" sz="1200" b="1" i="0" u="none">
              <a:solidFill>
                <a:srgbClr val="FF0000"/>
              </a:solidFill>
              <a:latin typeface="Arial" panose="020B0604020202020204" pitchFamily="34" charset="0"/>
            </a:endParaRPr>
          </a:p>
        </p:txBody>
      </p:sp>
    </p:spTree>
    <p:extLst>
      <p:ext uri="{BB962C8B-B14F-4D97-AF65-F5344CB8AC3E}">
        <p14:creationId xmlns:p14="http://schemas.microsoft.com/office/powerpoint/2010/main" val="1154740556"/>
      </p:ext>
    </p:extLst>
  </p:cSld>
  <p:clrMap bg1="lt1" tx1="dk1" bg2="lt2" tx2="dk2" accent1="accent1" accent2="accent2" accent3="accent3" accent4="accent4" accent5="accent5" accent6="accent6" hlink="hlink" folHlink="folHlink"/>
  <p:sldLayoutIdLst>
    <p:sldLayoutId id="2147484299" r:id="rId1"/>
  </p:sldLayoutIdLst>
  <p:hf hdr="0" ftr="0" dt="0"/>
  <p:txStyles>
    <p:titleStyle>
      <a:lvl1pPr algn="l" defTabSz="913554" rtl="0" eaLnBrk="1" latinLnBrk="0" hangingPunct="1">
        <a:lnSpc>
          <a:spcPct val="90000"/>
        </a:lnSpc>
        <a:spcBef>
          <a:spcPct val="0"/>
        </a:spcBef>
        <a:buNone/>
        <a:defRPr sz="2475" kern="1200">
          <a:solidFill>
            <a:srgbClr val="002D3F"/>
          </a:solidFill>
          <a:latin typeface="+mn-lt"/>
          <a:ea typeface="+mj-ea"/>
          <a:cs typeface="+mj-cs"/>
        </a:defRPr>
      </a:lvl1pPr>
    </p:titleStyle>
    <p:bodyStyle>
      <a:lvl1pPr marL="230187" indent="-230187" algn="l" defTabSz="913554" rtl="0" eaLnBrk="1" latinLnBrk="0" hangingPunct="1">
        <a:lnSpc>
          <a:spcPct val="90000"/>
        </a:lnSpc>
        <a:spcBef>
          <a:spcPts val="999"/>
        </a:spcBef>
        <a:buFont typeface="Arial" panose="020B0604020202020204" pitchFamily="34" charset="0"/>
        <a:buChar char="•"/>
        <a:defRPr sz="2025" kern="1200">
          <a:solidFill>
            <a:schemeClr val="tx1"/>
          </a:solidFill>
          <a:latin typeface="+mn-lt"/>
          <a:ea typeface="+mn-ea"/>
          <a:cs typeface="+mn-cs"/>
        </a:defRPr>
      </a:lvl1pPr>
      <a:lvl2pPr marL="685166" indent="-228389" algn="l" defTabSz="9135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1943" indent="-228389" algn="l" defTabSz="913554" rtl="0" eaLnBrk="1" latinLnBrk="0" hangingPunct="1">
        <a:lnSpc>
          <a:spcPct val="90000"/>
        </a:lnSpc>
        <a:spcBef>
          <a:spcPts val="500"/>
        </a:spcBef>
        <a:buFont typeface="Arial" panose="020B0604020202020204" pitchFamily="34" charset="0"/>
        <a:buChar char="•"/>
        <a:defRPr sz="1575" kern="1200">
          <a:solidFill>
            <a:schemeClr val="tx1"/>
          </a:solidFill>
          <a:latin typeface="+mn-lt"/>
          <a:ea typeface="+mn-ea"/>
          <a:cs typeface="+mn-cs"/>
        </a:defRPr>
      </a:lvl3pPr>
      <a:lvl4pPr marL="1598720" indent="-228389" algn="l" defTabSz="913554" rtl="0" eaLnBrk="1" latinLnBrk="0" hangingPunct="1">
        <a:lnSpc>
          <a:spcPct val="90000"/>
        </a:lnSpc>
        <a:spcBef>
          <a:spcPts val="500"/>
        </a:spcBef>
        <a:buFont typeface="Arial" panose="020B0604020202020204" pitchFamily="34" charset="0"/>
        <a:buChar char="•"/>
        <a:defRPr sz="1425" kern="1200">
          <a:solidFill>
            <a:schemeClr val="tx1"/>
          </a:solidFill>
          <a:latin typeface="+mn-lt"/>
          <a:ea typeface="+mn-ea"/>
          <a:cs typeface="+mn-cs"/>
        </a:defRPr>
      </a:lvl4pPr>
      <a:lvl5pPr marL="2055497" indent="-228389" algn="l" defTabSz="913554" rtl="0" eaLnBrk="1" latinLnBrk="0" hangingPunct="1">
        <a:lnSpc>
          <a:spcPct val="90000"/>
        </a:lnSpc>
        <a:spcBef>
          <a:spcPts val="500"/>
        </a:spcBef>
        <a:buFont typeface="Arial" panose="020B0604020202020204" pitchFamily="34" charset="0"/>
        <a:buChar char="•"/>
        <a:defRPr sz="1425" kern="1200">
          <a:solidFill>
            <a:schemeClr val="tx1"/>
          </a:solidFill>
          <a:latin typeface="+mn-lt"/>
          <a:ea typeface="+mn-ea"/>
          <a:cs typeface="+mn-cs"/>
        </a:defRPr>
      </a:lvl5pPr>
      <a:lvl6pPr marL="2512274" indent="-228389" algn="l" defTabSz="9135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554" rtl="0" eaLnBrk="1" latinLnBrk="0" hangingPunct="1">
        <a:defRPr sz="1800" kern="1200">
          <a:solidFill>
            <a:schemeClr val="tx1"/>
          </a:solidFill>
          <a:latin typeface="+mn-lt"/>
          <a:ea typeface="+mn-ea"/>
          <a:cs typeface="+mn-cs"/>
        </a:defRPr>
      </a:lvl1pPr>
      <a:lvl2pPr marL="456777" algn="l" defTabSz="913554" rtl="0" eaLnBrk="1" latinLnBrk="0" hangingPunct="1">
        <a:defRPr sz="1800" kern="1200">
          <a:solidFill>
            <a:schemeClr val="tx1"/>
          </a:solidFill>
          <a:latin typeface="+mn-lt"/>
          <a:ea typeface="+mn-ea"/>
          <a:cs typeface="+mn-cs"/>
        </a:defRPr>
      </a:lvl2pPr>
      <a:lvl3pPr marL="913554" algn="l" defTabSz="913554" rtl="0" eaLnBrk="1" latinLnBrk="0" hangingPunct="1">
        <a:defRPr sz="1800" kern="1200">
          <a:solidFill>
            <a:schemeClr val="tx1"/>
          </a:solidFill>
          <a:latin typeface="+mn-lt"/>
          <a:ea typeface="+mn-ea"/>
          <a:cs typeface="+mn-cs"/>
        </a:defRPr>
      </a:lvl3pPr>
      <a:lvl4pPr marL="1370331" algn="l" defTabSz="913554" rtl="0" eaLnBrk="1" latinLnBrk="0" hangingPunct="1">
        <a:defRPr sz="1800" kern="1200">
          <a:solidFill>
            <a:schemeClr val="tx1"/>
          </a:solidFill>
          <a:latin typeface="+mn-lt"/>
          <a:ea typeface="+mn-ea"/>
          <a:cs typeface="+mn-cs"/>
        </a:defRPr>
      </a:lvl4pPr>
      <a:lvl5pPr marL="1827108" algn="l" defTabSz="913554" rtl="0" eaLnBrk="1" latinLnBrk="0" hangingPunct="1">
        <a:defRPr sz="1800" kern="1200">
          <a:solidFill>
            <a:schemeClr val="tx1"/>
          </a:solidFill>
          <a:latin typeface="+mn-lt"/>
          <a:ea typeface="+mn-ea"/>
          <a:cs typeface="+mn-cs"/>
        </a:defRPr>
      </a:lvl5pPr>
      <a:lvl6pPr marL="2283886" algn="l" defTabSz="913554" rtl="0" eaLnBrk="1" latinLnBrk="0" hangingPunct="1">
        <a:defRPr sz="1800" kern="1200">
          <a:solidFill>
            <a:schemeClr val="tx1"/>
          </a:solidFill>
          <a:latin typeface="+mn-lt"/>
          <a:ea typeface="+mn-ea"/>
          <a:cs typeface="+mn-cs"/>
        </a:defRPr>
      </a:lvl6pPr>
      <a:lvl7pPr marL="2740663" algn="l" defTabSz="913554" rtl="0" eaLnBrk="1" latinLnBrk="0" hangingPunct="1">
        <a:defRPr sz="1800" kern="1200">
          <a:solidFill>
            <a:schemeClr val="tx1"/>
          </a:solidFill>
          <a:latin typeface="+mn-lt"/>
          <a:ea typeface="+mn-ea"/>
          <a:cs typeface="+mn-cs"/>
        </a:defRPr>
      </a:lvl7pPr>
      <a:lvl8pPr marL="3197440" algn="l" defTabSz="913554" rtl="0" eaLnBrk="1" latinLnBrk="0" hangingPunct="1">
        <a:defRPr sz="1800" kern="1200">
          <a:solidFill>
            <a:schemeClr val="tx1"/>
          </a:solidFill>
          <a:latin typeface="+mn-lt"/>
          <a:ea typeface="+mn-ea"/>
          <a:cs typeface="+mn-cs"/>
        </a:defRPr>
      </a:lvl8pPr>
      <a:lvl9pPr marL="3654217" algn="l" defTabSz="9135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0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02.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60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0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11.xml"/></Relationships>
</file>

<file path=ppt/slides/_rels/slide1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7.xml"/><Relationship Id="rId1" Type="http://schemas.openxmlformats.org/officeDocument/2006/relationships/slideLayout" Target="../slideLayouts/slideLayout155.xml"/><Relationship Id="rId4" Type="http://schemas.openxmlformats.org/officeDocument/2006/relationships/image" Target="../media/image48.emf"/></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0.png"/><Relationship Id="rId7"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627.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627.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627.xml"/><Relationship Id="rId6" Type="http://schemas.openxmlformats.org/officeDocument/2006/relationships/image" Target="../media/image55.png"/><Relationship Id="rId5" Type="http://schemas.openxmlformats.org/officeDocument/2006/relationships/image" Target="../media/image50.sv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0.png"/><Relationship Id="rId7"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627.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0.svg"/><Relationship Id="rId10" Type="http://schemas.openxmlformats.org/officeDocument/2006/relationships/image" Target="../media/image61.png"/><Relationship Id="rId4" Type="http://schemas.openxmlformats.org/officeDocument/2006/relationships/image" Target="../media/image49.png"/><Relationship Id="rId9"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39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79.xml"/></Relationships>
</file>

<file path=ppt/slides/_rels/slide24.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notesSlide" Target="../notesSlides/notesSlide24.xml"/><Relationship Id="rId1" Type="http://schemas.openxmlformats.org/officeDocument/2006/relationships/slideLayout" Target="../slideLayouts/slideLayout122.xml"/><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45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39.xml"/></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5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02.xml"/></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tags" Target="../tags/tag1091.xml"/><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tags" Target="../tags/tag1090.xml"/><Relationship Id="rId1" Type="http://schemas.openxmlformats.org/officeDocument/2006/relationships/tags" Target="../tags/tag1089.xml"/><Relationship Id="rId6" Type="http://schemas.openxmlformats.org/officeDocument/2006/relationships/notesSlide" Target="../notesSlides/notesSlide4.xml"/><Relationship Id="rId11" Type="http://schemas.openxmlformats.org/officeDocument/2006/relationships/image" Target="../media/image23.png"/><Relationship Id="rId5" Type="http://schemas.openxmlformats.org/officeDocument/2006/relationships/slideLayout" Target="../slideLayouts/slideLayout78.xml"/><Relationship Id="rId10" Type="http://schemas.openxmlformats.org/officeDocument/2006/relationships/image" Target="../media/image22.svg"/><Relationship Id="rId4" Type="http://schemas.openxmlformats.org/officeDocument/2006/relationships/tags" Target="../tags/tag1092.xml"/><Relationship Id="rId9" Type="http://schemas.openxmlformats.org/officeDocument/2006/relationships/image" Target="../media/image21.png"/><Relationship Id="rId14" Type="http://schemas.openxmlformats.org/officeDocument/2006/relationships/image" Target="../media/image26.sv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tags" Target="../tags/tag1095.xml"/><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tags" Target="../tags/tag1094.xml"/><Relationship Id="rId1" Type="http://schemas.openxmlformats.org/officeDocument/2006/relationships/tags" Target="../tags/tag1093.xml"/><Relationship Id="rId6" Type="http://schemas.openxmlformats.org/officeDocument/2006/relationships/notesSlide" Target="../notesSlides/notesSlide5.xml"/><Relationship Id="rId11" Type="http://schemas.openxmlformats.org/officeDocument/2006/relationships/image" Target="../media/image23.png"/><Relationship Id="rId5" Type="http://schemas.openxmlformats.org/officeDocument/2006/relationships/slideLayout" Target="../slideLayouts/slideLayout68.xml"/><Relationship Id="rId10" Type="http://schemas.openxmlformats.org/officeDocument/2006/relationships/image" Target="../media/image27.svg"/><Relationship Id="rId4" Type="http://schemas.openxmlformats.org/officeDocument/2006/relationships/tags" Target="../tags/tag1096.xml"/><Relationship Id="rId9" Type="http://schemas.openxmlformats.org/officeDocument/2006/relationships/image" Target="../media/image21.png"/><Relationship Id="rId14" Type="http://schemas.openxmlformats.org/officeDocument/2006/relationships/image" Target="../media/image28.sv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04.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04.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05.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0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9A156-AFEB-4D31-B2A5-AD45B0A01C68}"/>
              </a:ext>
            </a:extLst>
          </p:cNvPr>
          <p:cNvSpPr>
            <a:spLocks noGrp="1"/>
          </p:cNvSpPr>
          <p:nvPr>
            <p:ph type="ctrTitle"/>
          </p:nvPr>
        </p:nvSpPr>
        <p:spPr/>
        <p:txBody>
          <a:bodyPr>
            <a:normAutofit/>
          </a:bodyPr>
          <a:lstStyle/>
          <a:p>
            <a:r>
              <a:rPr lang="en-AU" sz="2800" dirty="0">
                <a:latin typeface="Arial Nova" panose="020B0504020202020204" pitchFamily="34" charset="0"/>
              </a:rPr>
              <a:t>New Employment Services Model</a:t>
            </a:r>
          </a:p>
        </p:txBody>
      </p:sp>
      <p:sp>
        <p:nvSpPr>
          <p:cNvPr id="3" name="Subtitle 2">
            <a:extLst>
              <a:ext uri="{FF2B5EF4-FFF2-40B4-BE49-F238E27FC236}">
                <a16:creationId xmlns:a16="http://schemas.microsoft.com/office/drawing/2014/main" id="{D0F681E3-ED9B-4324-9D73-7185D8752B6E}"/>
              </a:ext>
            </a:extLst>
          </p:cNvPr>
          <p:cNvSpPr>
            <a:spLocks noGrp="1"/>
          </p:cNvSpPr>
          <p:nvPr>
            <p:ph type="subTitle" idx="1"/>
          </p:nvPr>
        </p:nvSpPr>
        <p:spPr>
          <a:xfrm>
            <a:off x="864000" y="2557462"/>
            <a:ext cx="6858000" cy="432179"/>
          </a:xfrm>
        </p:spPr>
        <p:txBody>
          <a:bodyPr>
            <a:noAutofit/>
          </a:bodyPr>
          <a:lstStyle/>
          <a:p>
            <a:pPr>
              <a:spcBef>
                <a:spcPts val="600"/>
              </a:spcBef>
            </a:pPr>
            <a:r>
              <a:rPr lang="en-AU" sz="1600" dirty="0">
                <a:latin typeface="Arial Nova Cond" panose="020B0506020202020204" pitchFamily="34" charset="0"/>
              </a:rPr>
              <a:t>Provider Forum </a:t>
            </a:r>
          </a:p>
          <a:p>
            <a:pPr>
              <a:spcBef>
                <a:spcPts val="600"/>
              </a:spcBef>
            </a:pPr>
            <a:r>
              <a:rPr lang="en-AU" sz="1600" b="0" dirty="0">
                <a:latin typeface="Arial Nova Cond" panose="020B0506020202020204" pitchFamily="34" charset="0"/>
              </a:rPr>
              <a:t>John </a:t>
            </a:r>
            <a:r>
              <a:rPr lang="en-AU" sz="1600" b="0" dirty="0" err="1">
                <a:latin typeface="Arial Nova Cond" panose="020B0506020202020204" pitchFamily="34" charset="0"/>
              </a:rPr>
              <a:t>Dardo</a:t>
            </a:r>
            <a:r>
              <a:rPr lang="en-AU" sz="1600" b="0" dirty="0">
                <a:latin typeface="Arial Nova Cond" panose="020B0506020202020204" pitchFamily="34" charset="0"/>
              </a:rPr>
              <a:t> </a:t>
            </a:r>
          </a:p>
        </p:txBody>
      </p:sp>
      <p:sp>
        <p:nvSpPr>
          <p:cNvPr id="4" name="Subtitle 2">
            <a:extLst>
              <a:ext uri="{FF2B5EF4-FFF2-40B4-BE49-F238E27FC236}">
                <a16:creationId xmlns:a16="http://schemas.microsoft.com/office/drawing/2014/main" id="{BCA506AD-EA00-4FAF-8DC1-0D839172517C}"/>
              </a:ext>
            </a:extLst>
          </p:cNvPr>
          <p:cNvSpPr txBox="1">
            <a:spLocks/>
          </p:cNvSpPr>
          <p:nvPr/>
        </p:nvSpPr>
        <p:spPr>
          <a:xfrm>
            <a:off x="858852" y="3241063"/>
            <a:ext cx="6858000" cy="287966"/>
          </a:xfrm>
          <a:prstGeom prst="rect">
            <a:avLst/>
          </a:prstGeom>
        </p:spPr>
        <p:txBody>
          <a:bodyPr vert="horz" lIns="0" tIns="0" rIns="0" bIns="0" rtlCol="0">
            <a:normAutofit/>
          </a:bodyPr>
          <a:lstStyle>
            <a:lvl1pPr marL="0" indent="0" algn="l" defTabSz="685783" rtl="0" eaLnBrk="1" latinLnBrk="0" hangingPunct="1">
              <a:lnSpc>
                <a:spcPct val="110000"/>
              </a:lnSpc>
              <a:spcBef>
                <a:spcPts val="450"/>
              </a:spcBef>
              <a:spcAft>
                <a:spcPts val="225"/>
              </a:spcAft>
              <a:buClr>
                <a:srgbClr val="002D3F"/>
              </a:buClr>
              <a:buFont typeface="Arial" panose="020B0604020202020204" pitchFamily="34" charset="0"/>
              <a:buChar char="​"/>
              <a:defRPr kumimoji="0" lang="en-AU" sz="1800" b="1" i="0" u="none" strike="noStrike" kern="1200" cap="none" spc="0" normalizeH="0" baseline="0" dirty="0">
                <a:ln>
                  <a:noFill/>
                </a:ln>
                <a:solidFill>
                  <a:srgbClr val="E7E6E6"/>
                </a:solidFill>
                <a:effectLst/>
                <a:uLnTx/>
                <a:uFillTx/>
                <a:latin typeface="+mn-lt"/>
                <a:ea typeface="+mn-ea"/>
                <a:cs typeface="+mn-cs"/>
                <a:sym typeface="+mn-lt"/>
              </a:defRPr>
            </a:lvl1pPr>
            <a:lvl2pPr marL="213295" indent="-129597" algn="l" defTabSz="685783" rtl="0" eaLnBrk="1" latinLnBrk="0" hangingPunct="1">
              <a:lnSpc>
                <a:spcPct val="90000"/>
              </a:lnSpc>
              <a:spcBef>
                <a:spcPts val="0"/>
              </a:spcBef>
              <a:spcAft>
                <a:spcPts val="225"/>
              </a:spcAft>
              <a:buClr>
                <a:srgbClr val="002D3F"/>
              </a:buClr>
              <a:buFont typeface="Arial" panose="020B0604020202020204" pitchFamily="34" charset="0"/>
              <a:buChar char="•"/>
              <a:defRPr lang="en-US" sz="900" kern="1200">
                <a:solidFill>
                  <a:srgbClr val="000000"/>
                </a:solidFill>
                <a:latin typeface="+mn-lt"/>
                <a:ea typeface="+mn-ea"/>
                <a:cs typeface="+mn-cs"/>
                <a:sym typeface="+mn-lt"/>
              </a:defRPr>
            </a:lvl2pPr>
            <a:lvl3pPr marL="383390" indent="-124197" algn="l" defTabSz="685783" rtl="0" eaLnBrk="1" latinLnBrk="0" hangingPunct="1">
              <a:lnSpc>
                <a:spcPct val="90000"/>
              </a:lnSpc>
              <a:spcBef>
                <a:spcPts val="0"/>
              </a:spcBef>
              <a:spcAft>
                <a:spcPts val="225"/>
              </a:spcAft>
              <a:buClr>
                <a:srgbClr val="002D3F"/>
              </a:buClr>
              <a:buFont typeface="Trebuchet MS" panose="020B0603020202020204" pitchFamily="34" charset="0"/>
              <a:buChar char="–"/>
              <a:defRPr lang="en-US" sz="900" kern="1200">
                <a:solidFill>
                  <a:srgbClr val="000000"/>
                </a:solidFill>
                <a:latin typeface="+mn-lt"/>
                <a:ea typeface="+mn-ea"/>
                <a:cs typeface="+mn-cs"/>
                <a:sym typeface="+mn-lt"/>
              </a:defRPr>
            </a:lvl3pPr>
            <a:lvl4pPr marL="0" indent="0" algn="l" defTabSz="685783" rtl="0" eaLnBrk="1" latinLnBrk="0" hangingPunct="1">
              <a:lnSpc>
                <a:spcPct val="110000"/>
              </a:lnSpc>
              <a:spcBef>
                <a:spcPts val="225"/>
              </a:spcBef>
              <a:spcAft>
                <a:spcPts val="225"/>
              </a:spcAft>
              <a:buClr>
                <a:srgbClr val="002D3F"/>
              </a:buClr>
              <a:buFont typeface="Arial" panose="020B0604020202020204" pitchFamily="34" charset="0"/>
              <a:buChar char="​"/>
              <a:defRPr lang="en-US" sz="1200" kern="1200">
                <a:solidFill>
                  <a:srgbClr val="002D3F"/>
                </a:solidFill>
                <a:latin typeface="+mn-lt"/>
                <a:ea typeface="+mn-ea"/>
                <a:cs typeface="+mn-cs"/>
                <a:sym typeface="+mn-lt"/>
              </a:defRPr>
            </a:lvl4pPr>
            <a:lvl5pPr marL="0" indent="0" algn="l" defTabSz="685783" rtl="0" eaLnBrk="1" latinLnBrk="0" hangingPunct="1">
              <a:lnSpc>
                <a:spcPct val="100000"/>
              </a:lnSpc>
              <a:spcBef>
                <a:spcPts val="0"/>
              </a:spcBef>
              <a:spcAft>
                <a:spcPts val="225"/>
              </a:spcAft>
              <a:buClr>
                <a:srgbClr val="002D3F"/>
              </a:buClr>
              <a:buFont typeface="Arial" panose="020B0604020202020204" pitchFamily="34" charset="0"/>
              <a:buChar char="​"/>
              <a:defRPr lang="en-US" sz="1200" b="1" kern="1200" smtClean="0">
                <a:solidFill>
                  <a:srgbClr val="000000"/>
                </a:solidFill>
                <a:latin typeface="+mn-lt"/>
                <a:ea typeface="+mn-ea"/>
                <a:cs typeface="+mn-cs"/>
                <a:sym typeface="+mn-lt"/>
              </a:defRPr>
            </a:lvl5pPr>
            <a:lvl6pPr marL="202401" indent="-114297" algn="l" defTabSz="685783" rtl="0" eaLnBrk="1" latinLnBrk="0" hangingPunct="1">
              <a:lnSpc>
                <a:spcPct val="90000"/>
              </a:lnSpc>
              <a:spcBef>
                <a:spcPts val="0"/>
              </a:spcBef>
              <a:spcAft>
                <a:spcPts val="450"/>
              </a:spcAft>
              <a:buClr>
                <a:srgbClr val="002D3F"/>
              </a:buClr>
              <a:buFont typeface="Arial" panose="020B0604020202020204" pitchFamily="34" charset="0"/>
              <a:buChar char="•"/>
              <a:defRPr lang="en-US" sz="1200" kern="1200" smtClean="0">
                <a:solidFill>
                  <a:srgbClr val="000000"/>
                </a:solidFill>
                <a:latin typeface="+mn-lt"/>
                <a:ea typeface="+mn-ea"/>
                <a:cs typeface="+mn-cs"/>
                <a:sym typeface="+mn-lt"/>
              </a:defRPr>
            </a:lvl6pPr>
            <a:lvl7pPr marL="0" indent="0" algn="l" defTabSz="685783" rtl="0" eaLnBrk="1" latinLnBrk="0" hangingPunct="1">
              <a:lnSpc>
                <a:spcPct val="90000"/>
              </a:lnSpc>
              <a:spcBef>
                <a:spcPts val="675"/>
              </a:spcBef>
              <a:spcAft>
                <a:spcPts val="675"/>
              </a:spcAft>
              <a:buClr>
                <a:srgbClr val="002D3F"/>
              </a:buClr>
              <a:buFont typeface="Arial" panose="020B0604020202020204" pitchFamily="34" charset="0"/>
              <a:buChar char="​"/>
              <a:defRPr lang="en-US" sz="3300" kern="1200" baseline="0" smtClean="0">
                <a:solidFill>
                  <a:srgbClr val="000000"/>
                </a:solidFill>
                <a:latin typeface="+mn-lt"/>
                <a:ea typeface="+mn-ea"/>
                <a:cs typeface="+mn-cs"/>
                <a:sym typeface="+mn-lt"/>
              </a:defRPr>
            </a:lvl7pPr>
            <a:lvl8pPr marL="0" indent="0" algn="l" defTabSz="685783" rtl="0" eaLnBrk="1" latinLnBrk="0" hangingPunct="1">
              <a:lnSpc>
                <a:spcPct val="90000"/>
              </a:lnSpc>
              <a:spcBef>
                <a:spcPts val="675"/>
              </a:spcBef>
              <a:spcAft>
                <a:spcPts val="0"/>
              </a:spcAft>
              <a:buClr>
                <a:srgbClr val="002D3F"/>
              </a:buClr>
              <a:buFont typeface="Arial" panose="020B0604020202020204" pitchFamily="34" charset="0"/>
              <a:buChar char="​"/>
              <a:defRPr lang="en-US" sz="4050" kern="1200" baseline="0" smtClean="0">
                <a:solidFill>
                  <a:srgbClr val="002D3F"/>
                </a:solidFill>
                <a:latin typeface="+mn-lt"/>
                <a:ea typeface="+mn-ea"/>
                <a:cs typeface="+mn-cs"/>
                <a:sym typeface="+mn-lt"/>
              </a:defRPr>
            </a:lvl8pPr>
            <a:lvl9pPr marL="0" indent="0" algn="l" defTabSz="685783" rtl="0" eaLnBrk="1" latinLnBrk="0" hangingPunct="1">
              <a:lnSpc>
                <a:spcPct val="100000"/>
              </a:lnSpc>
              <a:spcBef>
                <a:spcPts val="0"/>
              </a:spcBef>
              <a:spcAft>
                <a:spcPts val="675"/>
              </a:spcAft>
              <a:buClr>
                <a:srgbClr val="002D3F"/>
              </a:buClr>
              <a:buFont typeface="Arial" panose="020B0604020202020204" pitchFamily="34" charset="0"/>
              <a:buChar char="​"/>
              <a:defRPr lang="en-US" sz="1800" kern="1200" baseline="0" dirty="0">
                <a:solidFill>
                  <a:srgbClr val="002D3F"/>
                </a:solidFill>
                <a:latin typeface="+mn-lt"/>
                <a:ea typeface="+mn-ea"/>
                <a:cs typeface="+mn-cs"/>
                <a:sym typeface="+mn-lt"/>
              </a:defRPr>
            </a:lvl9pPr>
          </a:lstStyle>
          <a:p>
            <a:r>
              <a:rPr lang="en-AU" sz="1400" b="0" i="1"/>
              <a:t> June 2021</a:t>
            </a:r>
          </a:p>
          <a:p>
            <a:endParaRPr lang="en-AU"/>
          </a:p>
        </p:txBody>
      </p:sp>
    </p:spTree>
    <p:extLst>
      <p:ext uri="{BB962C8B-B14F-4D97-AF65-F5344CB8AC3E}">
        <p14:creationId xmlns:p14="http://schemas.microsoft.com/office/powerpoint/2010/main" val="23997647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503A28-C5FE-44FA-8CF9-69CBB3FCAFD3}"/>
              </a:ext>
            </a:extLst>
          </p:cNvPr>
          <p:cNvSpPr/>
          <p:nvPr/>
        </p:nvSpPr>
        <p:spPr>
          <a:xfrm>
            <a:off x="513255" y="1458537"/>
            <a:ext cx="874020" cy="72261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800" b="1">
                <a:solidFill>
                  <a:prstClr val="black"/>
                </a:solidFill>
                <a:latin typeface="Calibri" panose="020F0502020204030204"/>
              </a:rPr>
              <a:t>Integrated tender, licensing &amp; provider management</a:t>
            </a:r>
            <a:endParaRPr lang="en-US" sz="800" b="1">
              <a:solidFill>
                <a:prstClr val="black"/>
              </a:solidFill>
              <a:latin typeface="Calibri" panose="020F0502020204030204"/>
            </a:endParaRPr>
          </a:p>
        </p:txBody>
      </p:sp>
      <p:sp>
        <p:nvSpPr>
          <p:cNvPr id="44" name="Rectangle 43">
            <a:extLst>
              <a:ext uri="{FF2B5EF4-FFF2-40B4-BE49-F238E27FC236}">
                <a16:creationId xmlns:a16="http://schemas.microsoft.com/office/drawing/2014/main" id="{FB4BDFDF-5CA7-4452-B9A0-63597E7797C1}"/>
              </a:ext>
            </a:extLst>
          </p:cNvPr>
          <p:cNvSpPr/>
          <p:nvPr/>
        </p:nvSpPr>
        <p:spPr>
          <a:xfrm>
            <a:off x="506043" y="2431596"/>
            <a:ext cx="884817" cy="187347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800" b="1">
                <a:solidFill>
                  <a:prstClr val="black"/>
                </a:solidFill>
                <a:latin typeface="Calibri" panose="020F0502020204030204"/>
              </a:rPr>
              <a:t>Streamlined transactions &amp; processes</a:t>
            </a:r>
            <a:endParaRPr lang="en-AU" sz="800" b="1">
              <a:solidFill>
                <a:prstClr val="black"/>
              </a:solidFill>
              <a:latin typeface="Calibri" panose="020F0502020204030204"/>
            </a:endParaRPr>
          </a:p>
        </p:txBody>
      </p:sp>
      <p:sp>
        <p:nvSpPr>
          <p:cNvPr id="45" name="Rectangle 44">
            <a:extLst>
              <a:ext uri="{FF2B5EF4-FFF2-40B4-BE49-F238E27FC236}">
                <a16:creationId xmlns:a16="http://schemas.microsoft.com/office/drawing/2014/main" id="{4266FE44-ACC1-4EA7-A9F3-521B8DFBC7EA}"/>
              </a:ext>
            </a:extLst>
          </p:cNvPr>
          <p:cNvSpPr/>
          <p:nvPr/>
        </p:nvSpPr>
        <p:spPr>
          <a:xfrm>
            <a:off x="492432" y="4502371"/>
            <a:ext cx="884817" cy="59371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788" b="1">
                <a:solidFill>
                  <a:prstClr val="black"/>
                </a:solidFill>
                <a:latin typeface="Calibri" panose="020F0502020204030204"/>
              </a:rPr>
              <a:t>Time to target assistance to disadvantaged job seekers</a:t>
            </a:r>
            <a:endParaRPr lang="en-AU" sz="788" b="1">
              <a:solidFill>
                <a:prstClr val="black"/>
              </a:solidFill>
              <a:latin typeface="Calibri" panose="020F0502020204030204"/>
            </a:endParaRPr>
          </a:p>
        </p:txBody>
      </p:sp>
      <p:sp>
        <p:nvSpPr>
          <p:cNvPr id="8" name="TextBox 7">
            <a:extLst>
              <a:ext uri="{FF2B5EF4-FFF2-40B4-BE49-F238E27FC236}">
                <a16:creationId xmlns:a16="http://schemas.microsoft.com/office/drawing/2014/main" id="{23B4A9B7-B31C-4C3C-95F1-1CBE8B7CA951}"/>
              </a:ext>
            </a:extLst>
          </p:cNvPr>
          <p:cNvSpPr txBox="1"/>
          <p:nvPr/>
        </p:nvSpPr>
        <p:spPr>
          <a:xfrm>
            <a:off x="5003538" y="1137776"/>
            <a:ext cx="3472556" cy="246093"/>
          </a:xfrm>
          <a:prstGeom prst="rect">
            <a:avLst/>
          </a:prstGeom>
          <a:solidFill>
            <a:schemeClr val="tx2"/>
          </a:solidFill>
        </p:spPr>
        <p:txBody>
          <a:bodyPr wrap="square" rtlCol="0">
            <a:spAutoFit/>
          </a:bodyPr>
          <a:lstStyle/>
          <a:p>
            <a:pPr algn="ctr" defTabSz="685800"/>
            <a:r>
              <a:rPr lang="en-AU" sz="999" b="1">
                <a:solidFill>
                  <a:prstClr val="white"/>
                </a:solidFill>
                <a:latin typeface="Calibri" panose="020F0502020204030204"/>
              </a:rPr>
              <a:t>System Developments</a:t>
            </a:r>
          </a:p>
        </p:txBody>
      </p:sp>
      <p:sp>
        <p:nvSpPr>
          <p:cNvPr id="47" name="TextBox 46">
            <a:extLst>
              <a:ext uri="{FF2B5EF4-FFF2-40B4-BE49-F238E27FC236}">
                <a16:creationId xmlns:a16="http://schemas.microsoft.com/office/drawing/2014/main" id="{8DAD5F73-3CC8-4A01-AED9-82B6131D52D2}"/>
              </a:ext>
            </a:extLst>
          </p:cNvPr>
          <p:cNvSpPr txBox="1"/>
          <p:nvPr/>
        </p:nvSpPr>
        <p:spPr>
          <a:xfrm>
            <a:off x="1502488" y="1137776"/>
            <a:ext cx="3437646" cy="246093"/>
          </a:xfrm>
          <a:prstGeom prst="rect">
            <a:avLst/>
          </a:prstGeom>
          <a:solidFill>
            <a:schemeClr val="tx2"/>
          </a:solidFill>
        </p:spPr>
        <p:txBody>
          <a:bodyPr wrap="square" rtlCol="0">
            <a:spAutoFit/>
          </a:bodyPr>
          <a:lstStyle/>
          <a:p>
            <a:pPr algn="ctr" defTabSz="685800"/>
            <a:r>
              <a:rPr lang="en-AU" sz="999" b="1">
                <a:solidFill>
                  <a:prstClr val="white"/>
                </a:solidFill>
                <a:latin typeface="Calibri" panose="020F0502020204030204"/>
              </a:rPr>
              <a:t>Changes to the </a:t>
            </a:r>
            <a:r>
              <a:rPr lang="en-AU" sz="999" b="1">
                <a:solidFill>
                  <a:srgbClr val="FFC000"/>
                </a:solidFill>
                <a:latin typeface="Calibri" panose="020F0502020204030204"/>
              </a:rPr>
              <a:t>Provider </a:t>
            </a:r>
            <a:r>
              <a:rPr lang="en-AU" sz="999" b="1">
                <a:solidFill>
                  <a:prstClr val="white"/>
                </a:solidFill>
                <a:latin typeface="Calibri" panose="020F0502020204030204"/>
              </a:rPr>
              <a:t>Experience</a:t>
            </a:r>
          </a:p>
        </p:txBody>
      </p:sp>
      <p:sp>
        <p:nvSpPr>
          <p:cNvPr id="43" name="TextBox 42">
            <a:extLst>
              <a:ext uri="{FF2B5EF4-FFF2-40B4-BE49-F238E27FC236}">
                <a16:creationId xmlns:a16="http://schemas.microsoft.com/office/drawing/2014/main" id="{D9EB3C59-B031-4391-96D8-AE89A872D6A1}"/>
              </a:ext>
            </a:extLst>
          </p:cNvPr>
          <p:cNvSpPr txBox="1"/>
          <p:nvPr/>
        </p:nvSpPr>
        <p:spPr>
          <a:xfrm>
            <a:off x="520656" y="699579"/>
            <a:ext cx="866620" cy="461152"/>
          </a:xfrm>
          <a:prstGeom prst="rect">
            <a:avLst/>
          </a:prstGeom>
          <a:noFill/>
        </p:spPr>
        <p:txBody>
          <a:bodyPr wrap="square" rtlCol="0">
            <a:spAutoFit/>
          </a:bodyPr>
          <a:lstStyle/>
          <a:p>
            <a:pPr defTabSz="913554">
              <a:spcBef>
                <a:spcPts val="599"/>
              </a:spcBef>
              <a:defRPr/>
            </a:pPr>
            <a:r>
              <a:rPr lang="en-AU" sz="599">
                <a:solidFill>
                  <a:srgbClr val="002D3F"/>
                </a:solidFill>
                <a:latin typeface="Calibri" panose="020F0502020204030204"/>
              </a:rPr>
              <a:t>Services that optimise provider contribution to (learning &amp;) work outcomes</a:t>
            </a:r>
          </a:p>
        </p:txBody>
      </p:sp>
      <p:pic>
        <p:nvPicPr>
          <p:cNvPr id="49" name="Picture 48">
            <a:extLst>
              <a:ext uri="{FF2B5EF4-FFF2-40B4-BE49-F238E27FC236}">
                <a16:creationId xmlns:a16="http://schemas.microsoft.com/office/drawing/2014/main" id="{2863F159-A46E-4778-9777-BE35B306135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1250" y="551916"/>
            <a:ext cx="1475000" cy="545378"/>
          </a:xfrm>
          <a:prstGeom prst="rect">
            <a:avLst/>
          </a:prstGeom>
        </p:spPr>
      </p:pic>
      <p:pic>
        <p:nvPicPr>
          <p:cNvPr id="56" name="Picture 55">
            <a:extLst>
              <a:ext uri="{FF2B5EF4-FFF2-40B4-BE49-F238E27FC236}">
                <a16:creationId xmlns:a16="http://schemas.microsoft.com/office/drawing/2014/main" id="{F154890A-448F-42C2-BC15-A2175F4F01CF}"/>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258" t="70586" r="52627" b="22304"/>
          <a:stretch/>
        </p:blipFill>
        <p:spPr>
          <a:xfrm>
            <a:off x="0" y="1638024"/>
            <a:ext cx="467054" cy="329978"/>
          </a:xfrm>
          <a:prstGeom prst="rect">
            <a:avLst/>
          </a:prstGeom>
        </p:spPr>
      </p:pic>
      <p:pic>
        <p:nvPicPr>
          <p:cNvPr id="57" name="Picture 56">
            <a:extLst>
              <a:ext uri="{FF2B5EF4-FFF2-40B4-BE49-F238E27FC236}">
                <a16:creationId xmlns:a16="http://schemas.microsoft.com/office/drawing/2014/main" id="{BAFC9EA0-926B-4F21-9F97-EFABEA4CD3DF}"/>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698" t="70562" r="44751" b="22668"/>
          <a:stretch/>
        </p:blipFill>
        <p:spPr>
          <a:xfrm>
            <a:off x="-23781" y="4513129"/>
            <a:ext cx="467056" cy="402845"/>
          </a:xfrm>
          <a:prstGeom prst="rect">
            <a:avLst/>
          </a:prstGeom>
        </p:spPr>
      </p:pic>
      <p:pic>
        <p:nvPicPr>
          <p:cNvPr id="58" name="Picture 57">
            <a:extLst>
              <a:ext uri="{FF2B5EF4-FFF2-40B4-BE49-F238E27FC236}">
                <a16:creationId xmlns:a16="http://schemas.microsoft.com/office/drawing/2014/main" id="{34B664D9-A46A-4B9B-8D2D-57B1A6CA5B77}"/>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8170" t="66000" r="34916" b="22391"/>
          <a:stretch/>
        </p:blipFill>
        <p:spPr>
          <a:xfrm>
            <a:off x="15284" y="3078384"/>
            <a:ext cx="366941" cy="435634"/>
          </a:xfrm>
          <a:prstGeom prst="rect">
            <a:avLst/>
          </a:prstGeom>
        </p:spPr>
      </p:pic>
      <p:sp>
        <p:nvSpPr>
          <p:cNvPr id="130" name="Rectangle 129">
            <a:extLst>
              <a:ext uri="{FF2B5EF4-FFF2-40B4-BE49-F238E27FC236}">
                <a16:creationId xmlns:a16="http://schemas.microsoft.com/office/drawing/2014/main" id="{137EE3C7-433D-45CA-AC7A-2E6AADAE808E}"/>
              </a:ext>
            </a:extLst>
          </p:cNvPr>
          <p:cNvSpPr/>
          <p:nvPr/>
        </p:nvSpPr>
        <p:spPr>
          <a:xfrm>
            <a:off x="1442228" y="2431595"/>
            <a:ext cx="3467222" cy="26689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7233" indent="-87233" defTabSz="913554">
              <a:buFont typeface="Arial" panose="020B0604020202020204" pitchFamily="34" charset="0"/>
              <a:buChar char="•"/>
              <a:defRPr/>
            </a:pPr>
            <a:r>
              <a:rPr lang="en-GB" sz="675" i="1">
                <a:solidFill>
                  <a:prstClr val="black"/>
                </a:solidFill>
                <a:latin typeface="Calibri" panose="020F0502020204030204"/>
              </a:rPr>
              <a:t>NESM has significantly reduced red tape in my work</a:t>
            </a:r>
            <a:r>
              <a:rPr lang="en-GB" sz="675" b="1" i="1">
                <a:solidFill>
                  <a:prstClr val="black"/>
                </a:solidFill>
                <a:latin typeface="Calibri" panose="020F0502020204030204"/>
              </a:rPr>
              <a:t>, there are fewer screens of data &amp; less manual work </a:t>
            </a:r>
          </a:p>
        </p:txBody>
      </p:sp>
      <p:sp>
        <p:nvSpPr>
          <p:cNvPr id="131" name="Rectangle 130">
            <a:extLst>
              <a:ext uri="{FF2B5EF4-FFF2-40B4-BE49-F238E27FC236}">
                <a16:creationId xmlns:a16="http://schemas.microsoft.com/office/drawing/2014/main" id="{33FAFC0E-3E7D-4B9A-A900-73126763CBBD}"/>
              </a:ext>
            </a:extLst>
          </p:cNvPr>
          <p:cNvSpPr/>
          <p:nvPr/>
        </p:nvSpPr>
        <p:spPr>
          <a:xfrm>
            <a:off x="1442228" y="3576587"/>
            <a:ext cx="3467222" cy="19067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7233" indent="-87233" defTabSz="913554">
              <a:buFont typeface="Arial" panose="020B0604020202020204" pitchFamily="34" charset="0"/>
              <a:buChar char="•"/>
              <a:defRPr/>
            </a:pPr>
            <a:r>
              <a:rPr lang="en-GB" sz="675" i="1">
                <a:solidFill>
                  <a:prstClr val="black"/>
                </a:solidFill>
                <a:latin typeface="Calibri" panose="020F0502020204030204"/>
              </a:rPr>
              <a:t>The system </a:t>
            </a:r>
            <a:r>
              <a:rPr lang="en-GB" sz="675" b="1" i="1">
                <a:solidFill>
                  <a:prstClr val="black"/>
                </a:solidFill>
                <a:latin typeface="Calibri" panose="020F0502020204030204"/>
              </a:rPr>
              <a:t>tracks required performance obligations &amp; outcomes</a:t>
            </a:r>
            <a:endParaRPr lang="en-US" sz="675" i="1">
              <a:solidFill>
                <a:prstClr val="black"/>
              </a:solidFill>
              <a:latin typeface="Calibri" panose="020F0502020204030204"/>
            </a:endParaRPr>
          </a:p>
        </p:txBody>
      </p:sp>
      <p:sp>
        <p:nvSpPr>
          <p:cNvPr id="134" name="Rectangle 133">
            <a:extLst>
              <a:ext uri="{FF2B5EF4-FFF2-40B4-BE49-F238E27FC236}">
                <a16:creationId xmlns:a16="http://schemas.microsoft.com/office/drawing/2014/main" id="{46AE4B1C-C6B7-42C4-A886-B0EF636991CE}"/>
              </a:ext>
            </a:extLst>
          </p:cNvPr>
          <p:cNvSpPr/>
          <p:nvPr/>
        </p:nvSpPr>
        <p:spPr>
          <a:xfrm>
            <a:off x="1442228" y="1669935"/>
            <a:ext cx="3472557" cy="24312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7233" indent="-87233" defTabSz="685800">
              <a:buFont typeface="Arial" panose="020B0604020202020204" pitchFamily="34" charset="0"/>
              <a:buChar char="•"/>
            </a:pPr>
            <a:r>
              <a:rPr lang="en-AU" sz="675" i="1">
                <a:solidFill>
                  <a:prstClr val="black"/>
                </a:solidFill>
                <a:latin typeface="Calibri" panose="020F0502020204030204"/>
              </a:rPr>
              <a:t>I now have one interface &amp; </a:t>
            </a:r>
            <a:r>
              <a:rPr lang="en-AU" sz="675" b="1" i="1">
                <a:solidFill>
                  <a:prstClr val="black"/>
                </a:solidFill>
                <a:latin typeface="Calibri" panose="020F0502020204030204"/>
              </a:rPr>
              <a:t>tailored, interactive dashboards</a:t>
            </a:r>
            <a:r>
              <a:rPr lang="en-AU" sz="675" i="1">
                <a:solidFill>
                  <a:prstClr val="black"/>
                </a:solidFill>
                <a:latin typeface="Calibri" panose="020F0502020204030204"/>
              </a:rPr>
              <a:t>, which makes contract &amp; case management clearer &amp; easier</a:t>
            </a:r>
            <a:endParaRPr lang="en-US" sz="675" i="1">
              <a:solidFill>
                <a:prstClr val="black"/>
              </a:solidFill>
              <a:latin typeface="Calibri" panose="020F0502020204030204"/>
            </a:endParaRPr>
          </a:p>
        </p:txBody>
      </p:sp>
      <p:sp>
        <p:nvSpPr>
          <p:cNvPr id="136" name="Rectangle 135">
            <a:extLst>
              <a:ext uri="{FF2B5EF4-FFF2-40B4-BE49-F238E27FC236}">
                <a16:creationId xmlns:a16="http://schemas.microsoft.com/office/drawing/2014/main" id="{0069A55A-A6A7-4535-A404-854391E27526}"/>
              </a:ext>
            </a:extLst>
          </p:cNvPr>
          <p:cNvSpPr/>
          <p:nvPr/>
        </p:nvSpPr>
        <p:spPr>
          <a:xfrm>
            <a:off x="1442228" y="1450095"/>
            <a:ext cx="3472025" cy="17705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7233" indent="-87233" defTabSz="913554">
              <a:buFont typeface="Arial" panose="020B0604020202020204" pitchFamily="34" charset="0"/>
              <a:buChar char="•"/>
              <a:defRPr/>
            </a:pPr>
            <a:r>
              <a:rPr lang="en-GB" sz="675" i="1">
                <a:solidFill>
                  <a:prstClr val="black"/>
                </a:solidFill>
                <a:latin typeface="Calibri" panose="020F0502020204030204"/>
              </a:rPr>
              <a:t>The whole engagement &amp; licencing process can be managed from </a:t>
            </a:r>
            <a:r>
              <a:rPr lang="en-GB" sz="675" b="1" i="1">
                <a:solidFill>
                  <a:prstClr val="black"/>
                </a:solidFill>
                <a:latin typeface="Calibri" panose="020F0502020204030204"/>
              </a:rPr>
              <a:t>one system</a:t>
            </a:r>
            <a:endParaRPr lang="en-US" sz="675" i="1">
              <a:solidFill>
                <a:prstClr val="black"/>
              </a:solidFill>
              <a:latin typeface="Calibri" panose="020F0502020204030204"/>
            </a:endParaRPr>
          </a:p>
        </p:txBody>
      </p:sp>
      <p:sp>
        <p:nvSpPr>
          <p:cNvPr id="138" name="Rectangle 137">
            <a:extLst>
              <a:ext uri="{FF2B5EF4-FFF2-40B4-BE49-F238E27FC236}">
                <a16:creationId xmlns:a16="http://schemas.microsoft.com/office/drawing/2014/main" id="{52EBC51F-2DAE-422C-A8DF-7B35FA1B1843}"/>
              </a:ext>
            </a:extLst>
          </p:cNvPr>
          <p:cNvSpPr/>
          <p:nvPr/>
        </p:nvSpPr>
        <p:spPr>
          <a:xfrm>
            <a:off x="1442228" y="2762633"/>
            <a:ext cx="3460369" cy="2021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7233" indent="-87233" defTabSz="685800">
              <a:buFont typeface="Arial" panose="020B0604020202020204" pitchFamily="34" charset="0"/>
              <a:buChar char="•"/>
              <a:defRPr/>
            </a:pPr>
            <a:r>
              <a:rPr lang="en-AU" sz="675" i="1">
                <a:solidFill>
                  <a:prstClr val="black"/>
                </a:solidFill>
                <a:latin typeface="Calibri" panose="020F0502020204030204"/>
              </a:rPr>
              <a:t>There are guided processes to complete &amp; drive </a:t>
            </a:r>
            <a:r>
              <a:rPr lang="en-AU" sz="675" b="1" i="1">
                <a:solidFill>
                  <a:prstClr val="black"/>
                </a:solidFill>
                <a:latin typeface="Calibri" panose="020F0502020204030204"/>
              </a:rPr>
              <a:t>efficient transactions end to end</a:t>
            </a:r>
            <a:endParaRPr lang="en-AU" sz="675" i="1">
              <a:solidFill>
                <a:prstClr val="black"/>
              </a:solidFill>
              <a:latin typeface="Calibri" panose="020F0502020204030204"/>
            </a:endParaRPr>
          </a:p>
        </p:txBody>
      </p:sp>
      <p:sp>
        <p:nvSpPr>
          <p:cNvPr id="139" name="Rectangle 138">
            <a:extLst>
              <a:ext uri="{FF2B5EF4-FFF2-40B4-BE49-F238E27FC236}">
                <a16:creationId xmlns:a16="http://schemas.microsoft.com/office/drawing/2014/main" id="{3CD4D290-140C-4F75-BE95-5A4681A8F88D}"/>
              </a:ext>
            </a:extLst>
          </p:cNvPr>
          <p:cNvSpPr/>
          <p:nvPr/>
        </p:nvSpPr>
        <p:spPr>
          <a:xfrm>
            <a:off x="1442228" y="4663057"/>
            <a:ext cx="3467222" cy="2723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7233" indent="-87233" defTabSz="685800">
              <a:buFont typeface="Arial" panose="020B0604020202020204" pitchFamily="34" charset="0"/>
              <a:buChar char="•"/>
              <a:defRPr/>
            </a:pPr>
            <a:r>
              <a:rPr lang="en-AU" sz="675" i="1">
                <a:solidFill>
                  <a:prstClr val="black"/>
                </a:solidFill>
                <a:latin typeface="Calibri" panose="020F0502020204030204"/>
              </a:rPr>
              <a:t>We now use a system that gives providers a good user experience with refined workflows, allowing us to spend less time in the system &amp; </a:t>
            </a:r>
            <a:r>
              <a:rPr lang="en-AU" sz="675" b="1" i="1">
                <a:solidFill>
                  <a:prstClr val="black"/>
                </a:solidFill>
                <a:latin typeface="Calibri" panose="020F0502020204030204"/>
              </a:rPr>
              <a:t>more time helping job seekers</a:t>
            </a:r>
            <a:endParaRPr lang="en-US" sz="675" i="1">
              <a:solidFill>
                <a:prstClr val="black"/>
              </a:solidFill>
              <a:latin typeface="Calibri" panose="020F0502020204030204"/>
            </a:endParaRPr>
          </a:p>
        </p:txBody>
      </p:sp>
      <p:sp>
        <p:nvSpPr>
          <p:cNvPr id="68" name="Rectangle 67">
            <a:extLst>
              <a:ext uri="{FF2B5EF4-FFF2-40B4-BE49-F238E27FC236}">
                <a16:creationId xmlns:a16="http://schemas.microsoft.com/office/drawing/2014/main" id="{A154C51F-21E6-4F26-96F1-9AD796A6CE5D}"/>
              </a:ext>
            </a:extLst>
          </p:cNvPr>
          <p:cNvSpPr/>
          <p:nvPr/>
        </p:nvSpPr>
        <p:spPr>
          <a:xfrm>
            <a:off x="1442228" y="3015302"/>
            <a:ext cx="3460369" cy="2021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7233" indent="-87233" defTabSz="685800">
              <a:buFont typeface="Arial" panose="020B0604020202020204" pitchFamily="34" charset="0"/>
              <a:buChar char="•"/>
              <a:defRPr/>
            </a:pPr>
            <a:r>
              <a:rPr lang="en-AU" sz="675" i="1">
                <a:solidFill>
                  <a:prstClr val="black"/>
                </a:solidFill>
                <a:latin typeface="Calibri" panose="020F0502020204030204"/>
              </a:rPr>
              <a:t>I save time because I can now </a:t>
            </a:r>
            <a:r>
              <a:rPr lang="en-AU" sz="675" b="1" i="1">
                <a:solidFill>
                  <a:prstClr val="black"/>
                </a:solidFill>
                <a:latin typeface="Calibri" panose="020F0502020204030204"/>
              </a:rPr>
              <a:t>search for everything I need in the one place</a:t>
            </a:r>
            <a:endParaRPr lang="en-AU" sz="675" i="1">
              <a:solidFill>
                <a:prstClr val="black"/>
              </a:solidFill>
              <a:latin typeface="Calibri" panose="020F0502020204030204"/>
            </a:endParaRPr>
          </a:p>
        </p:txBody>
      </p:sp>
      <p:sp>
        <p:nvSpPr>
          <p:cNvPr id="69" name="Rectangle 68">
            <a:extLst>
              <a:ext uri="{FF2B5EF4-FFF2-40B4-BE49-F238E27FC236}">
                <a16:creationId xmlns:a16="http://schemas.microsoft.com/office/drawing/2014/main" id="{D7FE7727-895B-4579-A7C1-F24AB157CA56}"/>
              </a:ext>
            </a:extLst>
          </p:cNvPr>
          <p:cNvSpPr/>
          <p:nvPr/>
        </p:nvSpPr>
        <p:spPr>
          <a:xfrm>
            <a:off x="1442228" y="3289663"/>
            <a:ext cx="3467222" cy="21327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7233" indent="-87233" defTabSz="685800">
              <a:buFont typeface="Arial" panose="020B0604020202020204" pitchFamily="34" charset="0"/>
              <a:buChar char="•"/>
              <a:defRPr/>
            </a:pPr>
            <a:r>
              <a:rPr lang="en-AU" sz="675" i="1">
                <a:solidFill>
                  <a:prstClr val="black"/>
                </a:solidFill>
                <a:latin typeface="Calibri" panose="020F0502020204030204"/>
              </a:rPr>
              <a:t>I can </a:t>
            </a:r>
            <a:r>
              <a:rPr lang="en-AU" sz="675" b="1" i="1">
                <a:solidFill>
                  <a:prstClr val="black"/>
                </a:solidFill>
                <a:latin typeface="Calibri" panose="020F0502020204030204"/>
              </a:rPr>
              <a:t>easily see the information </a:t>
            </a:r>
            <a:r>
              <a:rPr lang="en-AU" sz="675" i="1">
                <a:solidFill>
                  <a:prstClr val="black"/>
                </a:solidFill>
                <a:latin typeface="Calibri" panose="020F0502020204030204"/>
              </a:rPr>
              <a:t>I need about a job seeker </a:t>
            </a:r>
            <a:r>
              <a:rPr lang="en-AU" sz="675" b="1" i="1">
                <a:solidFill>
                  <a:prstClr val="black"/>
                </a:solidFill>
                <a:latin typeface="Calibri" panose="020F0502020204030204"/>
              </a:rPr>
              <a:t>when I need it</a:t>
            </a:r>
          </a:p>
        </p:txBody>
      </p:sp>
      <p:sp>
        <p:nvSpPr>
          <p:cNvPr id="71" name="Rectangle 70">
            <a:extLst>
              <a:ext uri="{FF2B5EF4-FFF2-40B4-BE49-F238E27FC236}">
                <a16:creationId xmlns:a16="http://schemas.microsoft.com/office/drawing/2014/main" id="{33A5EA66-C97D-4D4E-8796-F3A191BE9DB3}"/>
              </a:ext>
            </a:extLst>
          </p:cNvPr>
          <p:cNvSpPr/>
          <p:nvPr/>
        </p:nvSpPr>
        <p:spPr>
          <a:xfrm>
            <a:off x="1442228" y="3824473"/>
            <a:ext cx="3472557" cy="2331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7233" indent="-87233" defTabSz="685800">
              <a:buFont typeface="Arial" panose="020B0604020202020204" pitchFamily="34" charset="0"/>
              <a:buChar char="•"/>
            </a:pPr>
            <a:r>
              <a:rPr lang="en-AU" sz="675" i="1">
                <a:solidFill>
                  <a:prstClr val="black"/>
                </a:solidFill>
                <a:latin typeface="Calibri" panose="020F0502020204030204"/>
              </a:rPr>
              <a:t>I </a:t>
            </a:r>
            <a:r>
              <a:rPr lang="en-AU" sz="675" b="1" i="1">
                <a:solidFill>
                  <a:prstClr val="black"/>
                </a:solidFill>
                <a:latin typeface="Calibri" panose="020F0502020204030204"/>
              </a:rPr>
              <a:t>can login using my one government ID </a:t>
            </a:r>
            <a:r>
              <a:rPr lang="en-AU" sz="675" i="1">
                <a:solidFill>
                  <a:prstClr val="black"/>
                </a:solidFill>
                <a:latin typeface="Calibri" panose="020F0502020204030204"/>
              </a:rPr>
              <a:t>&amp; can see all the information I need</a:t>
            </a:r>
            <a:endParaRPr lang="en-US" sz="675" i="1">
              <a:solidFill>
                <a:prstClr val="black"/>
              </a:solidFill>
              <a:latin typeface="Calibri" panose="020F0502020204030204"/>
            </a:endParaRPr>
          </a:p>
        </p:txBody>
      </p:sp>
      <p:sp>
        <p:nvSpPr>
          <p:cNvPr id="72" name="Rectangle 71">
            <a:extLst>
              <a:ext uri="{FF2B5EF4-FFF2-40B4-BE49-F238E27FC236}">
                <a16:creationId xmlns:a16="http://schemas.microsoft.com/office/drawing/2014/main" id="{54B241D6-FF44-4323-B340-3CF97238A645}"/>
              </a:ext>
            </a:extLst>
          </p:cNvPr>
          <p:cNvSpPr/>
          <p:nvPr/>
        </p:nvSpPr>
        <p:spPr>
          <a:xfrm>
            <a:off x="1442228" y="1959870"/>
            <a:ext cx="3472557" cy="19113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7233" indent="-87233" defTabSz="685800">
              <a:buFont typeface="Arial" panose="020B0604020202020204" pitchFamily="34" charset="0"/>
              <a:buChar char="•"/>
            </a:pPr>
            <a:r>
              <a:rPr lang="en-AU" sz="675" i="1">
                <a:solidFill>
                  <a:prstClr val="black"/>
                </a:solidFill>
                <a:latin typeface="Calibri" panose="020F0502020204030204"/>
              </a:rPr>
              <a:t>I get </a:t>
            </a:r>
            <a:r>
              <a:rPr lang="en-AU" sz="675" b="1" i="1">
                <a:solidFill>
                  <a:prstClr val="black"/>
                </a:solidFill>
                <a:latin typeface="Calibri" panose="020F0502020204030204"/>
              </a:rPr>
              <a:t>regular feedback on my performance &amp;</a:t>
            </a:r>
            <a:r>
              <a:rPr lang="en-AU" sz="675" i="1">
                <a:solidFill>
                  <a:prstClr val="black"/>
                </a:solidFill>
                <a:latin typeface="Calibri" panose="020F0502020204030204"/>
              </a:rPr>
              <a:t> </a:t>
            </a:r>
            <a:r>
              <a:rPr lang="en-AU" sz="675" b="1" i="1">
                <a:solidFill>
                  <a:prstClr val="black"/>
                </a:solidFill>
                <a:latin typeface="Calibri" panose="020F0502020204030204"/>
              </a:rPr>
              <a:t>payments </a:t>
            </a:r>
            <a:r>
              <a:rPr lang="en-AU" sz="675" i="1">
                <a:solidFill>
                  <a:prstClr val="black"/>
                </a:solidFill>
                <a:latin typeface="Calibri" panose="020F0502020204030204"/>
              </a:rPr>
              <a:t>through the system</a:t>
            </a:r>
            <a:endParaRPr lang="en-US" sz="675" i="1">
              <a:solidFill>
                <a:prstClr val="black"/>
              </a:solidFill>
              <a:latin typeface="Calibri" panose="020F0502020204030204"/>
            </a:endParaRPr>
          </a:p>
        </p:txBody>
      </p:sp>
      <p:sp>
        <p:nvSpPr>
          <p:cNvPr id="77" name="Rectangle 76">
            <a:extLst>
              <a:ext uri="{FF2B5EF4-FFF2-40B4-BE49-F238E27FC236}">
                <a16:creationId xmlns:a16="http://schemas.microsoft.com/office/drawing/2014/main" id="{09A0AF15-06FD-4586-814D-6D44DC35B5C0}"/>
              </a:ext>
            </a:extLst>
          </p:cNvPr>
          <p:cNvSpPr/>
          <p:nvPr/>
        </p:nvSpPr>
        <p:spPr>
          <a:xfrm>
            <a:off x="1442228" y="4106808"/>
            <a:ext cx="3472557" cy="19826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7233" indent="-87233" defTabSz="685800">
              <a:buFont typeface="Arial" panose="020B0604020202020204" pitchFamily="34" charset="0"/>
              <a:buChar char="•"/>
            </a:pPr>
            <a:r>
              <a:rPr lang="en-AU" sz="675" i="1">
                <a:solidFill>
                  <a:prstClr val="black"/>
                </a:solidFill>
                <a:latin typeface="Calibri" panose="020F0502020204030204"/>
              </a:rPr>
              <a:t>I can </a:t>
            </a:r>
            <a:r>
              <a:rPr lang="en-AU" sz="675" b="1" i="1">
                <a:solidFill>
                  <a:prstClr val="black"/>
                </a:solidFill>
                <a:latin typeface="Calibri" panose="020F0502020204030204"/>
              </a:rPr>
              <a:t>connect my purchasing data </a:t>
            </a:r>
            <a:r>
              <a:rPr lang="en-AU" sz="675" i="1">
                <a:solidFill>
                  <a:prstClr val="black"/>
                </a:solidFill>
                <a:latin typeface="Calibri" panose="020F0502020204030204"/>
              </a:rPr>
              <a:t>with supporting approvals &amp; legal documentation</a:t>
            </a:r>
            <a:endParaRPr lang="en-US" sz="675" i="1">
              <a:solidFill>
                <a:prstClr val="black"/>
              </a:solidFill>
              <a:latin typeface="Calibri" panose="020F0502020204030204"/>
            </a:endParaRPr>
          </a:p>
        </p:txBody>
      </p:sp>
      <p:sp>
        <p:nvSpPr>
          <p:cNvPr id="143" name="Rectangle 142">
            <a:extLst>
              <a:ext uri="{FF2B5EF4-FFF2-40B4-BE49-F238E27FC236}">
                <a16:creationId xmlns:a16="http://schemas.microsoft.com/office/drawing/2014/main" id="{2B787FA1-153F-44A3-8158-238DBD8A23DA}"/>
              </a:ext>
            </a:extLst>
          </p:cNvPr>
          <p:cNvSpPr/>
          <p:nvPr/>
        </p:nvSpPr>
        <p:spPr>
          <a:xfrm rot="16200000">
            <a:off x="4834162" y="1585578"/>
            <a:ext cx="519644" cy="18089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AU" sz="825">
                <a:solidFill>
                  <a:prstClr val="white"/>
                </a:solidFill>
                <a:latin typeface="Calibri" panose="020F0502020204030204"/>
              </a:rPr>
              <a:t>JUL 21</a:t>
            </a:r>
          </a:p>
        </p:txBody>
      </p:sp>
      <p:sp>
        <p:nvSpPr>
          <p:cNvPr id="144" name="Rectangle 143">
            <a:extLst>
              <a:ext uri="{FF2B5EF4-FFF2-40B4-BE49-F238E27FC236}">
                <a16:creationId xmlns:a16="http://schemas.microsoft.com/office/drawing/2014/main" id="{F659EC33-026B-4784-A1F2-A27A4B19F51E}"/>
              </a:ext>
            </a:extLst>
          </p:cNvPr>
          <p:cNvSpPr/>
          <p:nvPr/>
        </p:nvSpPr>
        <p:spPr>
          <a:xfrm>
            <a:off x="5257250" y="1420003"/>
            <a:ext cx="3156775" cy="5158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8588" indent="-128588" defTabSz="685800">
              <a:spcBef>
                <a:spcPts val="150"/>
              </a:spcBef>
              <a:spcAft>
                <a:spcPts val="150"/>
              </a:spcAft>
              <a:buFont typeface="Arial" panose="020B0604020202020204" pitchFamily="34" charset="0"/>
              <a:buChar char="•"/>
              <a:defRPr/>
            </a:pPr>
            <a:r>
              <a:rPr lang="en-AU" sz="675">
                <a:solidFill>
                  <a:prstClr val="black"/>
                </a:solidFill>
                <a:latin typeface="Calibri" panose="020F0502020204030204"/>
              </a:rPr>
              <a:t>Integrated tender management system</a:t>
            </a:r>
          </a:p>
          <a:p>
            <a:pPr marL="128588" indent="-128588" defTabSz="685800">
              <a:spcBef>
                <a:spcPts val="150"/>
              </a:spcBef>
              <a:spcAft>
                <a:spcPts val="150"/>
              </a:spcAft>
              <a:buFont typeface="Arial" panose="020B0604020202020204" pitchFamily="34" charset="0"/>
              <a:buChar char="•"/>
              <a:defRPr/>
            </a:pPr>
            <a:r>
              <a:rPr lang="en-AU" sz="675">
                <a:solidFill>
                  <a:prstClr val="black"/>
                </a:solidFill>
                <a:latin typeface="Calibri" panose="020F0502020204030204"/>
              </a:rPr>
              <a:t>New public web portal &amp; single interface for dept staff to assess tenders</a:t>
            </a:r>
          </a:p>
        </p:txBody>
      </p:sp>
      <p:sp>
        <p:nvSpPr>
          <p:cNvPr id="145" name="Rectangle 144">
            <a:extLst>
              <a:ext uri="{FF2B5EF4-FFF2-40B4-BE49-F238E27FC236}">
                <a16:creationId xmlns:a16="http://schemas.microsoft.com/office/drawing/2014/main" id="{CB48FC62-AE6A-411D-8072-842B09DCA253}"/>
              </a:ext>
            </a:extLst>
          </p:cNvPr>
          <p:cNvSpPr/>
          <p:nvPr/>
        </p:nvSpPr>
        <p:spPr>
          <a:xfrm rot="16200000">
            <a:off x="4611573" y="4563179"/>
            <a:ext cx="989276" cy="180892"/>
          </a:xfrm>
          <a:prstGeom prst="rect">
            <a:avLst/>
          </a:pr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AU" sz="825">
                <a:solidFill>
                  <a:prstClr val="white"/>
                </a:solidFill>
                <a:latin typeface="Calibri" panose="020F0502020204030204"/>
              </a:rPr>
              <a:t>BY JUL 2022</a:t>
            </a:r>
          </a:p>
        </p:txBody>
      </p:sp>
      <p:sp>
        <p:nvSpPr>
          <p:cNvPr id="146" name="Rectangle 145">
            <a:extLst>
              <a:ext uri="{FF2B5EF4-FFF2-40B4-BE49-F238E27FC236}">
                <a16:creationId xmlns:a16="http://schemas.microsoft.com/office/drawing/2014/main" id="{D00EBE09-F342-4E0A-9AF9-368640AA2AF8}"/>
              </a:ext>
            </a:extLst>
          </p:cNvPr>
          <p:cNvSpPr/>
          <p:nvPr/>
        </p:nvSpPr>
        <p:spPr>
          <a:xfrm>
            <a:off x="5257250" y="4158987"/>
            <a:ext cx="3198914" cy="9892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8588" indent="-128588" defTabSz="685800">
              <a:spcBef>
                <a:spcPts val="150"/>
              </a:spcBef>
              <a:spcAft>
                <a:spcPts val="150"/>
              </a:spcAft>
              <a:buFont typeface="Arial" panose="020B0604020202020204" pitchFamily="34" charset="0"/>
              <a:buChar char="•"/>
              <a:defRPr/>
            </a:pPr>
            <a:r>
              <a:rPr lang="en-AU" sz="675">
                <a:solidFill>
                  <a:schemeClr val="tx1"/>
                </a:solidFill>
                <a:latin typeface="Calibri" panose="020F0502020204030204"/>
              </a:rPr>
              <a:t>New payment system supports NESM policy settings</a:t>
            </a:r>
          </a:p>
          <a:p>
            <a:pPr marL="128588" indent="-128588" defTabSz="685800">
              <a:spcBef>
                <a:spcPts val="150"/>
              </a:spcBef>
              <a:spcAft>
                <a:spcPts val="150"/>
              </a:spcAft>
              <a:buFont typeface="Arial" panose="020B0604020202020204" pitchFamily="34" charset="0"/>
              <a:buChar char="•"/>
              <a:defRPr/>
            </a:pPr>
            <a:r>
              <a:rPr lang="en-AU" sz="675">
                <a:solidFill>
                  <a:schemeClr val="tx1"/>
                </a:solidFill>
                <a:latin typeface="Calibri" panose="020F0502020204030204"/>
              </a:rPr>
              <a:t>New interface for providers for contract management with guidelines &amp; learning</a:t>
            </a:r>
          </a:p>
          <a:p>
            <a:pPr marL="128588" indent="-128588" defTabSz="685800">
              <a:spcBef>
                <a:spcPts val="150"/>
              </a:spcBef>
              <a:spcAft>
                <a:spcPts val="150"/>
              </a:spcAft>
              <a:buFont typeface="Arial" panose="020B0604020202020204" pitchFamily="34" charset="0"/>
              <a:buChar char="•"/>
              <a:defRPr/>
            </a:pPr>
            <a:r>
              <a:rPr lang="en-AU" sz="675">
                <a:solidFill>
                  <a:schemeClr val="tx1"/>
                </a:solidFill>
                <a:latin typeface="Calibri" panose="020F0502020204030204"/>
              </a:rPr>
              <a:t>New interface for caseload management via </a:t>
            </a:r>
            <a:r>
              <a:rPr lang="en-AU" sz="675" err="1">
                <a:solidFill>
                  <a:schemeClr val="tx1"/>
                </a:solidFill>
                <a:latin typeface="Calibri" panose="020F0502020204030204"/>
              </a:rPr>
              <a:t>ESSWeb</a:t>
            </a:r>
            <a:r>
              <a:rPr lang="en-AU" sz="675">
                <a:solidFill>
                  <a:schemeClr val="tx1"/>
                </a:solidFill>
                <a:latin typeface="Calibri" panose="020F0502020204030204"/>
              </a:rPr>
              <a:t> 2.0</a:t>
            </a:r>
          </a:p>
          <a:p>
            <a:pPr marL="128588" indent="-128588" defTabSz="685800">
              <a:spcBef>
                <a:spcPts val="150"/>
              </a:spcBef>
              <a:spcAft>
                <a:spcPts val="150"/>
              </a:spcAft>
              <a:buFont typeface="Arial" panose="020B0604020202020204" pitchFamily="34" charset="0"/>
              <a:buChar char="•"/>
              <a:defRPr/>
            </a:pPr>
            <a:r>
              <a:rPr lang="en-AU" sz="675">
                <a:solidFill>
                  <a:schemeClr val="tx1"/>
                </a:solidFill>
                <a:latin typeface="Calibri" panose="020F0502020204030204"/>
              </a:rPr>
              <a:t>Bulk job seeker transfer functionality: allows transfer from one provider to another</a:t>
            </a:r>
          </a:p>
          <a:p>
            <a:pPr marL="128588" indent="-128588" defTabSz="685800">
              <a:spcBef>
                <a:spcPts val="150"/>
              </a:spcBef>
              <a:spcAft>
                <a:spcPts val="150"/>
              </a:spcAft>
              <a:buFont typeface="Arial" panose="020B0604020202020204" pitchFamily="34" charset="0"/>
              <a:buChar char="•"/>
              <a:defRPr/>
            </a:pPr>
            <a:r>
              <a:rPr lang="en-AU" sz="675">
                <a:solidFill>
                  <a:schemeClr val="tx1"/>
                </a:solidFill>
                <a:latin typeface="Calibri" panose="020F0502020204030204"/>
              </a:rPr>
              <a:t>Improved global search functionality</a:t>
            </a:r>
          </a:p>
        </p:txBody>
      </p:sp>
      <p:sp>
        <p:nvSpPr>
          <p:cNvPr id="148" name="Rectangle 147">
            <a:extLst>
              <a:ext uri="{FF2B5EF4-FFF2-40B4-BE49-F238E27FC236}">
                <a16:creationId xmlns:a16="http://schemas.microsoft.com/office/drawing/2014/main" id="{EDDECA3D-2D67-4D91-A70A-93F6916566AF}"/>
              </a:ext>
            </a:extLst>
          </p:cNvPr>
          <p:cNvSpPr/>
          <p:nvPr/>
        </p:nvSpPr>
        <p:spPr>
          <a:xfrm>
            <a:off x="5257249" y="1978045"/>
            <a:ext cx="3156775" cy="11172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8588" indent="-128588" defTabSz="685800">
              <a:spcBef>
                <a:spcPts val="150"/>
              </a:spcBef>
              <a:spcAft>
                <a:spcPts val="150"/>
              </a:spcAft>
              <a:buFont typeface="Arial" panose="020B0604020202020204" pitchFamily="34" charset="0"/>
              <a:buChar char="•"/>
              <a:defRPr/>
            </a:pPr>
            <a:r>
              <a:rPr lang="en-AU" sz="675">
                <a:solidFill>
                  <a:prstClr val="black"/>
                </a:solidFill>
                <a:latin typeface="Calibri" panose="020F0502020204030204"/>
              </a:rPr>
              <a:t>Beta release of improved provider caseload search &amp; faster screen loads in ESS</a:t>
            </a:r>
          </a:p>
          <a:p>
            <a:pPr marL="128588" indent="-128588" defTabSz="685800">
              <a:spcBef>
                <a:spcPts val="150"/>
              </a:spcBef>
              <a:spcAft>
                <a:spcPts val="150"/>
              </a:spcAft>
              <a:buFont typeface="Arial" panose="020B0604020202020204" pitchFamily="34" charset="0"/>
              <a:buChar char="•"/>
              <a:defRPr/>
            </a:pPr>
            <a:r>
              <a:rPr lang="en-AU" sz="675">
                <a:solidFill>
                  <a:prstClr val="black"/>
                </a:solidFill>
                <a:latin typeface="Calibri" panose="020F0502020204030204"/>
              </a:rPr>
              <a:t>Expanded display from 9 fields to 40 fields</a:t>
            </a:r>
          </a:p>
          <a:p>
            <a:pPr marL="128588" indent="-128588" defTabSz="685800">
              <a:spcBef>
                <a:spcPts val="150"/>
              </a:spcBef>
              <a:spcAft>
                <a:spcPts val="150"/>
              </a:spcAft>
              <a:buFont typeface="Arial" panose="020B0604020202020204" pitchFamily="34" charset="0"/>
              <a:buChar char="•"/>
              <a:defRPr/>
            </a:pPr>
            <a:r>
              <a:rPr lang="en-AU" sz="675">
                <a:solidFill>
                  <a:prstClr val="black"/>
                </a:solidFill>
                <a:latin typeface="Calibri" panose="020F0502020204030204"/>
              </a:rPr>
              <a:t>Multiple sites for display rather than one</a:t>
            </a:r>
            <a:endParaRPr lang="en-AU" sz="1350">
              <a:solidFill>
                <a:prstClr val="black"/>
              </a:solidFill>
              <a:latin typeface="Calibri" panose="020F0502020204030204"/>
            </a:endParaRPr>
          </a:p>
          <a:p>
            <a:pPr marL="128588" indent="-128588" defTabSz="685800">
              <a:spcBef>
                <a:spcPts val="150"/>
              </a:spcBef>
              <a:spcAft>
                <a:spcPts val="150"/>
              </a:spcAft>
              <a:buFont typeface="Arial" panose="020B0604020202020204" pitchFamily="34" charset="0"/>
              <a:buChar char="•"/>
              <a:defRPr/>
            </a:pPr>
            <a:r>
              <a:rPr lang="en-AU" sz="675">
                <a:solidFill>
                  <a:prstClr val="black"/>
                </a:solidFill>
                <a:latin typeface="Calibri" panose="020F0502020204030204"/>
              </a:rPr>
              <a:t>Beta release of simplified vacancy management system &amp; diary within </a:t>
            </a:r>
            <a:r>
              <a:rPr lang="en-AU" sz="675" err="1">
                <a:solidFill>
                  <a:prstClr val="black"/>
                </a:solidFill>
                <a:latin typeface="Calibri" panose="020F0502020204030204"/>
              </a:rPr>
              <a:t>ESSWeb</a:t>
            </a:r>
            <a:endParaRPr lang="en-AU" sz="675">
              <a:solidFill>
                <a:prstClr val="black"/>
              </a:solidFill>
              <a:latin typeface="Calibri" panose="020F0502020204030204"/>
            </a:endParaRPr>
          </a:p>
          <a:p>
            <a:pPr marL="128588" indent="-128588" defTabSz="685800">
              <a:spcBef>
                <a:spcPts val="150"/>
              </a:spcBef>
              <a:spcAft>
                <a:spcPts val="150"/>
              </a:spcAft>
              <a:buFont typeface="Arial" panose="020B0604020202020204" pitchFamily="34" charset="0"/>
              <a:buChar char="•"/>
              <a:defRPr/>
            </a:pPr>
            <a:r>
              <a:rPr lang="en-AU" sz="675">
                <a:solidFill>
                  <a:prstClr val="black"/>
                </a:solidFill>
                <a:latin typeface="Calibri" panose="020F0502020204030204"/>
              </a:rPr>
              <a:t>Consolidating screens &amp; reducing input fields &amp; data entry</a:t>
            </a:r>
          </a:p>
        </p:txBody>
      </p:sp>
      <p:sp>
        <p:nvSpPr>
          <p:cNvPr id="149" name="Rectangle 148">
            <a:extLst>
              <a:ext uri="{FF2B5EF4-FFF2-40B4-BE49-F238E27FC236}">
                <a16:creationId xmlns:a16="http://schemas.microsoft.com/office/drawing/2014/main" id="{13881529-E965-4736-B9D7-B87DF944397C}"/>
              </a:ext>
            </a:extLst>
          </p:cNvPr>
          <p:cNvSpPr/>
          <p:nvPr/>
        </p:nvSpPr>
        <p:spPr>
          <a:xfrm rot="16200000">
            <a:off x="4531811" y="2456423"/>
            <a:ext cx="1137648" cy="18089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AU" sz="825">
                <a:solidFill>
                  <a:prstClr val="white"/>
                </a:solidFill>
                <a:latin typeface="Calibri" panose="020F0502020204030204"/>
              </a:rPr>
              <a:t>SEP 21</a:t>
            </a:r>
          </a:p>
        </p:txBody>
      </p:sp>
      <p:sp>
        <p:nvSpPr>
          <p:cNvPr id="150" name="Rectangle 149">
            <a:extLst>
              <a:ext uri="{FF2B5EF4-FFF2-40B4-BE49-F238E27FC236}">
                <a16:creationId xmlns:a16="http://schemas.microsoft.com/office/drawing/2014/main" id="{0CA8264D-968A-427C-8717-1E0E5171BEED}"/>
              </a:ext>
            </a:extLst>
          </p:cNvPr>
          <p:cNvSpPr/>
          <p:nvPr/>
        </p:nvSpPr>
        <p:spPr>
          <a:xfrm>
            <a:off x="5257249" y="3142587"/>
            <a:ext cx="3156775" cy="4412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8588" indent="-128588" defTabSz="685800">
              <a:spcBef>
                <a:spcPts val="150"/>
              </a:spcBef>
              <a:spcAft>
                <a:spcPts val="150"/>
              </a:spcAft>
              <a:buFont typeface="Arial" panose="020B0604020202020204" pitchFamily="34" charset="0"/>
              <a:buChar char="•"/>
              <a:defRPr/>
            </a:pPr>
            <a:r>
              <a:rPr lang="en-AU" sz="675">
                <a:solidFill>
                  <a:prstClr val="black"/>
                </a:solidFill>
                <a:latin typeface="Calibri" panose="020F0502020204030204"/>
              </a:rPr>
              <a:t>Release 1 of contract &amp; licence administration CRM (ahead of onboarding)</a:t>
            </a:r>
            <a:endParaRPr lang="en-AU" sz="1350">
              <a:solidFill>
                <a:prstClr val="black"/>
              </a:solidFill>
              <a:latin typeface="Calibri" panose="020F0502020204030204"/>
            </a:endParaRPr>
          </a:p>
        </p:txBody>
      </p:sp>
      <p:sp>
        <p:nvSpPr>
          <p:cNvPr id="151" name="Rectangle 150">
            <a:extLst>
              <a:ext uri="{FF2B5EF4-FFF2-40B4-BE49-F238E27FC236}">
                <a16:creationId xmlns:a16="http://schemas.microsoft.com/office/drawing/2014/main" id="{E4BE8C3D-2DE3-422D-996A-ADC547AB9358}"/>
              </a:ext>
            </a:extLst>
          </p:cNvPr>
          <p:cNvSpPr/>
          <p:nvPr/>
        </p:nvSpPr>
        <p:spPr>
          <a:xfrm rot="16200000">
            <a:off x="4883381" y="3267706"/>
            <a:ext cx="441209" cy="17644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AU" sz="700">
                <a:solidFill>
                  <a:prstClr val="white"/>
                </a:solidFill>
                <a:latin typeface="Calibri" panose="020F0502020204030204"/>
              </a:rPr>
              <a:t>DEC 21</a:t>
            </a:r>
          </a:p>
        </p:txBody>
      </p:sp>
      <p:sp>
        <p:nvSpPr>
          <p:cNvPr id="152" name="Rectangle 151">
            <a:extLst>
              <a:ext uri="{FF2B5EF4-FFF2-40B4-BE49-F238E27FC236}">
                <a16:creationId xmlns:a16="http://schemas.microsoft.com/office/drawing/2014/main" id="{BF86DE0A-6BF4-43EB-9AE9-2A2B5CACBC62}"/>
              </a:ext>
            </a:extLst>
          </p:cNvPr>
          <p:cNvSpPr/>
          <p:nvPr/>
        </p:nvSpPr>
        <p:spPr>
          <a:xfrm>
            <a:off x="5257249" y="3630548"/>
            <a:ext cx="3156775" cy="4771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8588" indent="-128588" defTabSz="685800">
              <a:spcBef>
                <a:spcPts val="150"/>
              </a:spcBef>
              <a:spcAft>
                <a:spcPts val="150"/>
              </a:spcAft>
              <a:buFont typeface="Arial" panose="020B0604020202020204" pitchFamily="34" charset="0"/>
              <a:buChar char="•"/>
              <a:defRPr/>
            </a:pPr>
            <a:r>
              <a:rPr lang="en-AU" sz="675">
                <a:solidFill>
                  <a:prstClr val="black"/>
                </a:solidFill>
                <a:latin typeface="Calibri" panose="020F0502020204030204"/>
              </a:rPr>
              <a:t>Employment Services Transition, including automated offers from system</a:t>
            </a:r>
          </a:p>
        </p:txBody>
      </p:sp>
      <p:sp>
        <p:nvSpPr>
          <p:cNvPr id="153" name="Rectangle 152">
            <a:extLst>
              <a:ext uri="{FF2B5EF4-FFF2-40B4-BE49-F238E27FC236}">
                <a16:creationId xmlns:a16="http://schemas.microsoft.com/office/drawing/2014/main" id="{10601FCE-149D-4EA4-A88D-D1D827A0AF42}"/>
              </a:ext>
            </a:extLst>
          </p:cNvPr>
          <p:cNvSpPr/>
          <p:nvPr/>
        </p:nvSpPr>
        <p:spPr>
          <a:xfrm rot="16200000">
            <a:off x="4855448" y="3778647"/>
            <a:ext cx="485923" cy="17644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AU" sz="700">
                <a:solidFill>
                  <a:prstClr val="white"/>
                </a:solidFill>
                <a:latin typeface="Calibri" panose="020F0502020204030204"/>
              </a:rPr>
              <a:t>MAR 22</a:t>
            </a:r>
          </a:p>
        </p:txBody>
      </p:sp>
      <p:sp>
        <p:nvSpPr>
          <p:cNvPr id="61" name="Flowchart: Decision 60">
            <a:extLst>
              <a:ext uri="{FF2B5EF4-FFF2-40B4-BE49-F238E27FC236}">
                <a16:creationId xmlns:a16="http://schemas.microsoft.com/office/drawing/2014/main" id="{06573C46-2CEF-4A3F-99AE-0E3AC629DB15}"/>
              </a:ext>
              <a:ext uri="{C183D7F6-B498-43B3-948B-1728B52AA6E4}">
                <adec:decorative xmlns:adec="http://schemas.microsoft.com/office/drawing/2017/decorative" val="1"/>
              </a:ext>
            </a:extLst>
          </p:cNvPr>
          <p:cNvSpPr/>
          <p:nvPr/>
        </p:nvSpPr>
        <p:spPr>
          <a:xfrm>
            <a:off x="5276009" y="1541898"/>
            <a:ext cx="112351" cy="114443"/>
          </a:xfrm>
          <a:prstGeom prst="flowChartDecisi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prstClr val="black"/>
              </a:solidFill>
              <a:latin typeface="Calibri" panose="020F0502020204030204"/>
            </a:endParaRPr>
          </a:p>
        </p:txBody>
      </p:sp>
      <p:sp>
        <p:nvSpPr>
          <p:cNvPr id="62" name="Flowchart: Decision 61">
            <a:extLst>
              <a:ext uri="{FF2B5EF4-FFF2-40B4-BE49-F238E27FC236}">
                <a16:creationId xmlns:a16="http://schemas.microsoft.com/office/drawing/2014/main" id="{E6280A94-4E86-40B7-ABB8-293C7C4DE032}"/>
              </a:ext>
              <a:ext uri="{C183D7F6-B498-43B3-948B-1728B52AA6E4}">
                <adec:decorative xmlns:adec="http://schemas.microsoft.com/office/drawing/2017/decorative" val="1"/>
              </a:ext>
            </a:extLst>
          </p:cNvPr>
          <p:cNvSpPr/>
          <p:nvPr/>
        </p:nvSpPr>
        <p:spPr>
          <a:xfrm>
            <a:off x="5282265" y="2326219"/>
            <a:ext cx="112351" cy="114443"/>
          </a:xfrm>
          <a:prstGeom prst="flowChartDecisi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prstClr val="black"/>
              </a:solidFill>
              <a:latin typeface="Calibri" panose="020F0502020204030204"/>
            </a:endParaRPr>
          </a:p>
        </p:txBody>
      </p:sp>
      <p:sp>
        <p:nvSpPr>
          <p:cNvPr id="63" name="Flowchart: Decision 62">
            <a:extLst>
              <a:ext uri="{FF2B5EF4-FFF2-40B4-BE49-F238E27FC236}">
                <a16:creationId xmlns:a16="http://schemas.microsoft.com/office/drawing/2014/main" id="{72CAA29D-E6E5-42BD-8F92-AD94A2CE0105}"/>
              </a:ext>
              <a:ext uri="{C183D7F6-B498-43B3-948B-1728B52AA6E4}">
                <adec:decorative xmlns:adec="http://schemas.microsoft.com/office/drawing/2017/decorative" val="1"/>
              </a:ext>
            </a:extLst>
          </p:cNvPr>
          <p:cNvSpPr/>
          <p:nvPr/>
        </p:nvSpPr>
        <p:spPr>
          <a:xfrm>
            <a:off x="5282266" y="2783494"/>
            <a:ext cx="112351" cy="114443"/>
          </a:xfrm>
          <a:prstGeom prst="flowChartDecisi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prstClr val="black"/>
              </a:solidFill>
              <a:latin typeface="Calibri" panose="020F0502020204030204"/>
            </a:endParaRPr>
          </a:p>
        </p:txBody>
      </p:sp>
      <p:sp>
        <p:nvSpPr>
          <p:cNvPr id="64" name="Flowchart: Decision 63">
            <a:extLst>
              <a:ext uri="{FF2B5EF4-FFF2-40B4-BE49-F238E27FC236}">
                <a16:creationId xmlns:a16="http://schemas.microsoft.com/office/drawing/2014/main" id="{F6EA6350-02B4-4170-88A8-6D4A4E44A89B}"/>
              </a:ext>
              <a:ext uri="{C183D7F6-B498-43B3-948B-1728B52AA6E4}">
                <adec:decorative xmlns:adec="http://schemas.microsoft.com/office/drawing/2017/decorative" val="1"/>
              </a:ext>
            </a:extLst>
          </p:cNvPr>
          <p:cNvSpPr/>
          <p:nvPr/>
        </p:nvSpPr>
        <p:spPr>
          <a:xfrm>
            <a:off x="5288349" y="3302090"/>
            <a:ext cx="112351" cy="114443"/>
          </a:xfrm>
          <a:prstGeom prst="flowChartDecisi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prstClr val="black"/>
              </a:solidFill>
              <a:latin typeface="Calibri" panose="020F0502020204030204"/>
            </a:endParaRPr>
          </a:p>
        </p:txBody>
      </p:sp>
      <p:sp>
        <p:nvSpPr>
          <p:cNvPr id="65" name="Flowchart: Decision 64">
            <a:extLst>
              <a:ext uri="{FF2B5EF4-FFF2-40B4-BE49-F238E27FC236}">
                <a16:creationId xmlns:a16="http://schemas.microsoft.com/office/drawing/2014/main" id="{2214CA8E-B87E-4C20-BABB-E8FB89D35B20}"/>
              </a:ext>
              <a:ext uri="{C183D7F6-B498-43B3-948B-1728B52AA6E4}">
                <adec:decorative xmlns:adec="http://schemas.microsoft.com/office/drawing/2017/decorative" val="1"/>
              </a:ext>
            </a:extLst>
          </p:cNvPr>
          <p:cNvSpPr/>
          <p:nvPr/>
        </p:nvSpPr>
        <p:spPr>
          <a:xfrm>
            <a:off x="5276009" y="3814170"/>
            <a:ext cx="112351" cy="114443"/>
          </a:xfrm>
          <a:prstGeom prst="flowChartDecisi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prstClr val="black"/>
              </a:solidFill>
              <a:latin typeface="Calibri" panose="020F0502020204030204"/>
            </a:endParaRPr>
          </a:p>
        </p:txBody>
      </p:sp>
      <p:sp>
        <p:nvSpPr>
          <p:cNvPr id="66" name="Flowchart: Decision 65">
            <a:extLst>
              <a:ext uri="{FF2B5EF4-FFF2-40B4-BE49-F238E27FC236}">
                <a16:creationId xmlns:a16="http://schemas.microsoft.com/office/drawing/2014/main" id="{8D446C84-2616-4710-8489-1A60F0EFADF2}"/>
              </a:ext>
              <a:ext uri="{C183D7F6-B498-43B3-948B-1728B52AA6E4}">
                <adec:decorative xmlns:adec="http://schemas.microsoft.com/office/drawing/2017/decorative" val="1"/>
              </a:ext>
            </a:extLst>
          </p:cNvPr>
          <p:cNvSpPr/>
          <p:nvPr/>
        </p:nvSpPr>
        <p:spPr>
          <a:xfrm>
            <a:off x="5282267" y="4291366"/>
            <a:ext cx="112351" cy="114443"/>
          </a:xfrm>
          <a:prstGeom prst="flowChartDecisi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prstClr val="black"/>
              </a:solidFill>
              <a:latin typeface="Calibri" panose="020F0502020204030204"/>
            </a:endParaRPr>
          </a:p>
        </p:txBody>
      </p:sp>
      <p:sp>
        <p:nvSpPr>
          <p:cNvPr id="67" name="Flowchart: Decision 66">
            <a:extLst>
              <a:ext uri="{FF2B5EF4-FFF2-40B4-BE49-F238E27FC236}">
                <a16:creationId xmlns:a16="http://schemas.microsoft.com/office/drawing/2014/main" id="{5608C72A-580A-4D13-9DF3-B71F81C22BC1}"/>
              </a:ext>
              <a:ext uri="{C183D7F6-B498-43B3-948B-1728B52AA6E4}">
                <adec:decorative xmlns:adec="http://schemas.microsoft.com/office/drawing/2017/decorative" val="1"/>
              </a:ext>
            </a:extLst>
          </p:cNvPr>
          <p:cNvSpPr/>
          <p:nvPr/>
        </p:nvSpPr>
        <p:spPr>
          <a:xfrm>
            <a:off x="5292972" y="4431424"/>
            <a:ext cx="112351" cy="114443"/>
          </a:xfrm>
          <a:prstGeom prst="flowChartDecisi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prstClr val="black"/>
              </a:solidFill>
              <a:latin typeface="Calibri" panose="020F0502020204030204"/>
            </a:endParaRPr>
          </a:p>
        </p:txBody>
      </p:sp>
      <p:sp>
        <p:nvSpPr>
          <p:cNvPr id="73" name="Flowchart: Decision 72">
            <a:extLst>
              <a:ext uri="{FF2B5EF4-FFF2-40B4-BE49-F238E27FC236}">
                <a16:creationId xmlns:a16="http://schemas.microsoft.com/office/drawing/2014/main" id="{21230ED2-9C55-4340-B407-3218337F434A}"/>
              </a:ext>
              <a:ext uri="{C183D7F6-B498-43B3-948B-1728B52AA6E4}">
                <adec:decorative xmlns:adec="http://schemas.microsoft.com/office/drawing/2017/decorative" val="1"/>
              </a:ext>
            </a:extLst>
          </p:cNvPr>
          <p:cNvSpPr/>
          <p:nvPr/>
        </p:nvSpPr>
        <p:spPr>
          <a:xfrm>
            <a:off x="5292971" y="4590280"/>
            <a:ext cx="112351" cy="114443"/>
          </a:xfrm>
          <a:prstGeom prst="flowChartDecisi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prstClr val="black"/>
              </a:solidFill>
              <a:latin typeface="Calibri" panose="020F0502020204030204"/>
            </a:endParaRPr>
          </a:p>
        </p:txBody>
      </p:sp>
      <p:sp>
        <p:nvSpPr>
          <p:cNvPr id="74" name="Flowchart: Decision 73">
            <a:extLst>
              <a:ext uri="{FF2B5EF4-FFF2-40B4-BE49-F238E27FC236}">
                <a16:creationId xmlns:a16="http://schemas.microsoft.com/office/drawing/2014/main" id="{482F06D9-571C-4A55-8A89-412574B3221C}"/>
              </a:ext>
              <a:ext uri="{C183D7F6-B498-43B3-948B-1728B52AA6E4}">
                <adec:decorative xmlns:adec="http://schemas.microsoft.com/office/drawing/2017/decorative" val="1"/>
              </a:ext>
            </a:extLst>
          </p:cNvPr>
          <p:cNvSpPr/>
          <p:nvPr/>
        </p:nvSpPr>
        <p:spPr>
          <a:xfrm>
            <a:off x="5297448" y="4889648"/>
            <a:ext cx="112351" cy="114443"/>
          </a:xfrm>
          <a:prstGeom prst="flowChartDecisi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prstClr val="black"/>
              </a:solidFill>
              <a:latin typeface="Calibri" panose="020F0502020204030204"/>
            </a:endParaRPr>
          </a:p>
        </p:txBody>
      </p:sp>
      <p:sp>
        <p:nvSpPr>
          <p:cNvPr id="75" name="Flowchart: Decision 74">
            <a:extLst>
              <a:ext uri="{FF2B5EF4-FFF2-40B4-BE49-F238E27FC236}">
                <a16:creationId xmlns:a16="http://schemas.microsoft.com/office/drawing/2014/main" id="{6C9560F5-097A-4E5E-8128-2F396E010DF6}"/>
              </a:ext>
              <a:ext uri="{C183D7F6-B498-43B3-948B-1728B52AA6E4}">
                <adec:decorative xmlns:adec="http://schemas.microsoft.com/office/drawing/2017/decorative" val="1"/>
              </a:ext>
            </a:extLst>
          </p:cNvPr>
          <p:cNvSpPr/>
          <p:nvPr/>
        </p:nvSpPr>
        <p:spPr>
          <a:xfrm>
            <a:off x="5292973" y="4743211"/>
            <a:ext cx="112351" cy="114443"/>
          </a:xfrm>
          <a:prstGeom prst="flowChartDecisi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prstClr val="black"/>
              </a:solidFill>
              <a:latin typeface="Calibri" panose="020F0502020204030204"/>
            </a:endParaRPr>
          </a:p>
        </p:txBody>
      </p:sp>
      <p:sp>
        <p:nvSpPr>
          <p:cNvPr id="46" name="Flowchart: Decision 45">
            <a:extLst>
              <a:ext uri="{FF2B5EF4-FFF2-40B4-BE49-F238E27FC236}">
                <a16:creationId xmlns:a16="http://schemas.microsoft.com/office/drawing/2014/main" id="{67068643-B9CC-41CE-9D78-6E7BFC6DD54F}"/>
              </a:ext>
              <a:ext uri="{C183D7F6-B498-43B3-948B-1728B52AA6E4}">
                <adec:decorative xmlns:adec="http://schemas.microsoft.com/office/drawing/2017/decorative" val="1"/>
              </a:ext>
            </a:extLst>
          </p:cNvPr>
          <p:cNvSpPr/>
          <p:nvPr/>
        </p:nvSpPr>
        <p:spPr>
          <a:xfrm>
            <a:off x="5276009" y="1686256"/>
            <a:ext cx="112351" cy="114443"/>
          </a:xfrm>
          <a:prstGeom prst="flowChartDecisi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prstClr val="black"/>
              </a:solidFill>
              <a:latin typeface="Calibri" panose="020F0502020204030204"/>
            </a:endParaRPr>
          </a:p>
        </p:txBody>
      </p:sp>
      <p:sp>
        <p:nvSpPr>
          <p:cNvPr id="48" name="Flowchart: Decision 47">
            <a:extLst>
              <a:ext uri="{FF2B5EF4-FFF2-40B4-BE49-F238E27FC236}">
                <a16:creationId xmlns:a16="http://schemas.microsoft.com/office/drawing/2014/main" id="{BE18BC9E-6FE8-4E18-A307-84EFBB55F5DA}"/>
              </a:ext>
              <a:ext uri="{C183D7F6-B498-43B3-948B-1728B52AA6E4}">
                <adec:decorative xmlns:adec="http://schemas.microsoft.com/office/drawing/2017/decorative" val="1"/>
              </a:ext>
            </a:extLst>
          </p:cNvPr>
          <p:cNvSpPr/>
          <p:nvPr/>
        </p:nvSpPr>
        <p:spPr>
          <a:xfrm>
            <a:off x="5283478" y="2483933"/>
            <a:ext cx="112351" cy="114443"/>
          </a:xfrm>
          <a:prstGeom prst="flowChartDecisi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prstClr val="black"/>
              </a:solidFill>
              <a:latin typeface="Calibri" panose="020F0502020204030204"/>
            </a:endParaRPr>
          </a:p>
        </p:txBody>
      </p:sp>
      <p:sp>
        <p:nvSpPr>
          <p:cNvPr id="50" name="Flowchart: Decision 49">
            <a:extLst>
              <a:ext uri="{FF2B5EF4-FFF2-40B4-BE49-F238E27FC236}">
                <a16:creationId xmlns:a16="http://schemas.microsoft.com/office/drawing/2014/main" id="{72D4954C-5834-4DB7-9F60-0F6146138708}"/>
              </a:ext>
              <a:ext uri="{C183D7F6-B498-43B3-948B-1728B52AA6E4}">
                <adec:decorative xmlns:adec="http://schemas.microsoft.com/office/drawing/2017/decorative" val="1"/>
              </a:ext>
            </a:extLst>
          </p:cNvPr>
          <p:cNvSpPr/>
          <p:nvPr/>
        </p:nvSpPr>
        <p:spPr>
          <a:xfrm>
            <a:off x="5283477" y="2636864"/>
            <a:ext cx="112351" cy="114443"/>
          </a:xfrm>
          <a:prstGeom prst="flowChartDecisi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prstClr val="black"/>
              </a:solidFill>
              <a:latin typeface="Calibri" panose="020F0502020204030204"/>
            </a:endParaRPr>
          </a:p>
        </p:txBody>
      </p:sp>
      <p:sp>
        <p:nvSpPr>
          <p:cNvPr id="51" name="Flowchart: Decision 50">
            <a:extLst>
              <a:ext uri="{FF2B5EF4-FFF2-40B4-BE49-F238E27FC236}">
                <a16:creationId xmlns:a16="http://schemas.microsoft.com/office/drawing/2014/main" id="{0A3B9C66-9DC2-46B9-B9F0-6230DB05ED10}"/>
              </a:ext>
              <a:ext uri="{C183D7F6-B498-43B3-948B-1728B52AA6E4}">
                <adec:decorative xmlns:adec="http://schemas.microsoft.com/office/drawing/2017/decorative" val="1"/>
              </a:ext>
            </a:extLst>
          </p:cNvPr>
          <p:cNvSpPr/>
          <p:nvPr/>
        </p:nvSpPr>
        <p:spPr>
          <a:xfrm>
            <a:off x="5282265" y="2173151"/>
            <a:ext cx="112351" cy="114443"/>
          </a:xfrm>
          <a:prstGeom prst="flowChartDecisi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prstClr val="black"/>
              </a:solidFill>
              <a:latin typeface="Calibri" panose="020F0502020204030204"/>
            </a:endParaRPr>
          </a:p>
        </p:txBody>
      </p:sp>
      <p:sp>
        <p:nvSpPr>
          <p:cNvPr id="2" name="Rectangle 1">
            <a:extLst>
              <a:ext uri="{FF2B5EF4-FFF2-40B4-BE49-F238E27FC236}">
                <a16:creationId xmlns:a16="http://schemas.microsoft.com/office/drawing/2014/main" id="{605B5796-39B3-4F83-B088-CAB6863EE1E6}"/>
              </a:ext>
            </a:extLst>
          </p:cNvPr>
          <p:cNvSpPr/>
          <p:nvPr/>
        </p:nvSpPr>
        <p:spPr>
          <a:xfrm>
            <a:off x="3090224" y="363701"/>
            <a:ext cx="4964933" cy="707886"/>
          </a:xfrm>
          <a:prstGeom prst="rect">
            <a:avLst/>
          </a:prstGeom>
        </p:spPr>
        <p:txBody>
          <a:bodyPr wrap="square">
            <a:spAutoFit/>
          </a:bodyPr>
          <a:lstStyle/>
          <a:p>
            <a:r>
              <a:rPr lang="en-AU" sz="2000" b="1" dirty="0">
                <a:solidFill>
                  <a:srgbClr val="002D3F"/>
                </a:solidFill>
                <a:latin typeface="Arial Nova" panose="020B0504020202020204" pitchFamily="34" charset="0"/>
              </a:rPr>
              <a:t>Provider experience improvements </a:t>
            </a:r>
          </a:p>
          <a:p>
            <a:r>
              <a:rPr lang="en-AU" sz="2000" b="1" dirty="0">
                <a:solidFill>
                  <a:srgbClr val="002D3F"/>
                </a:solidFill>
                <a:latin typeface="Arial Nova" panose="020B0504020202020204" pitchFamily="34" charset="0"/>
              </a:rPr>
              <a:t>First tranche (progressive) by July 2022</a:t>
            </a:r>
            <a:endParaRPr lang="en-AU" sz="2000" dirty="0">
              <a:solidFill>
                <a:srgbClr val="002D3F"/>
              </a:solidFill>
            </a:endParaRPr>
          </a:p>
        </p:txBody>
      </p:sp>
      <p:sp>
        <p:nvSpPr>
          <p:cNvPr id="3" name="Title 2">
            <a:extLst>
              <a:ext uri="{FF2B5EF4-FFF2-40B4-BE49-F238E27FC236}">
                <a16:creationId xmlns:a16="http://schemas.microsoft.com/office/drawing/2014/main" id="{B1475DD6-7100-4A59-8EF1-A18C9098E171}"/>
              </a:ext>
            </a:extLst>
          </p:cNvPr>
          <p:cNvSpPr>
            <a:spLocks noGrp="1"/>
          </p:cNvSpPr>
          <p:nvPr>
            <p:ph type="title"/>
          </p:nvPr>
        </p:nvSpPr>
        <p:spPr>
          <a:xfrm>
            <a:off x="492011" y="-1741645"/>
            <a:ext cx="6364188" cy="993775"/>
          </a:xfrm>
        </p:spPr>
        <p:txBody>
          <a:bodyPr/>
          <a:lstStyle/>
          <a:p>
            <a:pPr rtl="0" eaLnBrk="1" latinLnBrk="0" hangingPunct="1"/>
            <a:r>
              <a:rPr lang="en-AU" sz="2000" b="1" kern="1200" dirty="0">
                <a:solidFill>
                  <a:srgbClr val="E6E6E6"/>
                </a:solidFill>
                <a:effectLst/>
                <a:latin typeface="Arial Nova" panose="020B0504020202020204" pitchFamily="34" charset="0"/>
                <a:ea typeface="+mn-ea"/>
                <a:cs typeface="+mn-cs"/>
              </a:rPr>
              <a:t>Provider experience improvements </a:t>
            </a:r>
            <a:endParaRPr lang="en-AU" dirty="0">
              <a:solidFill>
                <a:srgbClr val="E6E6E6"/>
              </a:solidFill>
              <a:effectLst/>
            </a:endParaRPr>
          </a:p>
          <a:p>
            <a:pPr rtl="0" eaLnBrk="1" latinLnBrk="0" hangingPunct="1"/>
            <a:r>
              <a:rPr lang="en-AU" sz="2000" b="1" kern="1200" dirty="0">
                <a:solidFill>
                  <a:srgbClr val="E6E6E6"/>
                </a:solidFill>
                <a:effectLst/>
                <a:latin typeface="Arial Nova" panose="020B0504020202020204" pitchFamily="34" charset="0"/>
                <a:ea typeface="+mn-ea"/>
                <a:cs typeface="+mn-cs"/>
              </a:rPr>
              <a:t>First tranche (progressive) by July 2022</a:t>
            </a:r>
            <a:endParaRPr lang="en-AU" dirty="0">
              <a:solidFill>
                <a:srgbClr val="E6E6E6"/>
              </a:solidFill>
              <a:effectLst/>
            </a:endParaRPr>
          </a:p>
        </p:txBody>
      </p:sp>
    </p:spTree>
    <p:extLst>
      <p:ext uri="{BB962C8B-B14F-4D97-AF65-F5344CB8AC3E}">
        <p14:creationId xmlns:p14="http://schemas.microsoft.com/office/powerpoint/2010/main" val="2246737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0038DA-3D60-4177-BF4D-864E8B5BBD20}"/>
              </a:ext>
            </a:extLst>
          </p:cNvPr>
          <p:cNvSpPr/>
          <p:nvPr/>
        </p:nvSpPr>
        <p:spPr>
          <a:xfrm>
            <a:off x="2286000" y="1826591"/>
            <a:ext cx="4572000" cy="1200329"/>
          </a:xfrm>
          <a:prstGeom prst="rect">
            <a:avLst/>
          </a:prstGeom>
        </p:spPr>
        <p:txBody>
          <a:bodyPr>
            <a:spAutoFit/>
          </a:bodyPr>
          <a:lstStyle/>
          <a:p>
            <a:pPr defTabSz="685800">
              <a:lnSpc>
                <a:spcPct val="100000"/>
              </a:lnSpc>
              <a:spcBef>
                <a:spcPts val="0"/>
              </a:spcBef>
              <a:defRPr/>
            </a:pPr>
            <a:r>
              <a:rPr lang="en-US" sz="3600" dirty="0">
                <a:solidFill>
                  <a:prstClr val="white"/>
                </a:solidFill>
                <a:latin typeface="Calibri" panose="020F0502020204030204" pitchFamily="34" charset="0"/>
              </a:rPr>
              <a:t>Part 2: Engagement Approach</a:t>
            </a:r>
          </a:p>
        </p:txBody>
      </p:sp>
      <p:sp>
        <p:nvSpPr>
          <p:cNvPr id="3" name="Title 2">
            <a:extLst>
              <a:ext uri="{FF2B5EF4-FFF2-40B4-BE49-F238E27FC236}">
                <a16:creationId xmlns:a16="http://schemas.microsoft.com/office/drawing/2014/main" id="{5F10F822-23BC-442D-AFED-E72669FED06F}"/>
              </a:ext>
              <a:ext uri="{C183D7F6-B498-43B3-948B-1728B52AA6E4}">
                <adec:decorative xmlns:adec="http://schemas.microsoft.com/office/drawing/2017/decorative" val="1"/>
              </a:ext>
            </a:extLst>
          </p:cNvPr>
          <p:cNvSpPr>
            <a:spLocks noGrp="1"/>
          </p:cNvSpPr>
          <p:nvPr>
            <p:ph type="title" idx="4294967295"/>
          </p:nvPr>
        </p:nvSpPr>
        <p:spPr>
          <a:xfrm>
            <a:off x="225380" y="-1659903"/>
            <a:ext cx="6364188" cy="993775"/>
          </a:xfrm>
        </p:spPr>
        <p:txBody>
          <a:bodyPr/>
          <a:lstStyle/>
          <a:p>
            <a:pPr rtl="0" eaLnBrk="1" latinLnBrk="0" hangingPunct="1"/>
            <a:r>
              <a:rPr lang="en-US" sz="3600" kern="1200" dirty="0">
                <a:solidFill>
                  <a:srgbClr val="E6E6E6"/>
                </a:solidFill>
                <a:effectLst/>
                <a:latin typeface="Calibri" panose="020F0502020204030204" pitchFamily="34" charset="0"/>
                <a:ea typeface="+mn-ea"/>
                <a:cs typeface="+mn-cs"/>
              </a:rPr>
              <a:t>Part 2: Engagement Approach</a:t>
            </a:r>
            <a:endParaRPr lang="en-AU" dirty="0">
              <a:solidFill>
                <a:srgbClr val="E6E6E6"/>
              </a:solidFill>
              <a:effectLst/>
            </a:endParaRPr>
          </a:p>
        </p:txBody>
      </p:sp>
    </p:spTree>
    <p:extLst>
      <p:ext uri="{BB962C8B-B14F-4D97-AF65-F5344CB8AC3E}">
        <p14:creationId xmlns:p14="http://schemas.microsoft.com/office/powerpoint/2010/main" val="11777462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ctangle 139">
            <a:extLst>
              <a:ext uri="{FF2B5EF4-FFF2-40B4-BE49-F238E27FC236}">
                <a16:creationId xmlns:a16="http://schemas.microsoft.com/office/drawing/2014/main" id="{495B59AD-6037-4343-8E34-CCEF4A55E140}"/>
              </a:ext>
              <a:ext uri="{C183D7F6-B498-43B3-948B-1728B52AA6E4}">
                <adec:decorative xmlns:adec="http://schemas.microsoft.com/office/drawing/2017/decorative" val="1"/>
              </a:ext>
            </a:extLst>
          </p:cNvPr>
          <p:cNvSpPr/>
          <p:nvPr/>
        </p:nvSpPr>
        <p:spPr>
          <a:xfrm>
            <a:off x="2062852" y="3646966"/>
            <a:ext cx="7086600" cy="1498684"/>
          </a:xfrm>
          <a:prstGeom prst="rect">
            <a:avLst/>
          </a:prstGeom>
          <a:solidFill>
            <a:srgbClr val="002D3F">
              <a:alpha val="14902"/>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900">
              <a:solidFill>
                <a:srgbClr val="FFFFFF"/>
              </a:solidFill>
              <a:latin typeface="Calibri"/>
            </a:endParaRPr>
          </a:p>
        </p:txBody>
      </p:sp>
      <p:sp>
        <p:nvSpPr>
          <p:cNvPr id="139" name="Rectangle 138">
            <a:extLst>
              <a:ext uri="{FF2B5EF4-FFF2-40B4-BE49-F238E27FC236}">
                <a16:creationId xmlns:a16="http://schemas.microsoft.com/office/drawing/2014/main" id="{62106B94-3492-2247-B11B-8155815F608B}"/>
              </a:ext>
              <a:ext uri="{C183D7F6-B498-43B3-948B-1728B52AA6E4}">
                <adec:decorative xmlns:adec="http://schemas.microsoft.com/office/drawing/2017/decorative" val="1"/>
              </a:ext>
            </a:extLst>
          </p:cNvPr>
          <p:cNvSpPr/>
          <p:nvPr/>
        </p:nvSpPr>
        <p:spPr>
          <a:xfrm>
            <a:off x="2057400" y="2282154"/>
            <a:ext cx="7086600" cy="1365944"/>
          </a:xfrm>
          <a:prstGeom prst="rect">
            <a:avLst/>
          </a:prstGeom>
          <a:solidFill>
            <a:srgbClr val="287DB2">
              <a:alpha val="25098"/>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900">
              <a:solidFill>
                <a:srgbClr val="FFFFFF"/>
              </a:solidFill>
              <a:latin typeface="Calibri"/>
            </a:endParaRPr>
          </a:p>
        </p:txBody>
      </p:sp>
      <p:sp>
        <p:nvSpPr>
          <p:cNvPr id="138" name="Rectangle 137">
            <a:extLst>
              <a:ext uri="{FF2B5EF4-FFF2-40B4-BE49-F238E27FC236}">
                <a16:creationId xmlns:a16="http://schemas.microsoft.com/office/drawing/2014/main" id="{C6951751-B398-7746-BF1B-C755DBD4D30B}"/>
              </a:ext>
              <a:ext uri="{C183D7F6-B498-43B3-948B-1728B52AA6E4}">
                <adec:decorative xmlns:adec="http://schemas.microsoft.com/office/drawing/2017/decorative" val="1"/>
              </a:ext>
            </a:extLst>
          </p:cNvPr>
          <p:cNvSpPr/>
          <p:nvPr/>
        </p:nvSpPr>
        <p:spPr>
          <a:xfrm>
            <a:off x="2070014" y="1345384"/>
            <a:ext cx="7086600" cy="930676"/>
          </a:xfrm>
          <a:prstGeom prst="rect">
            <a:avLst/>
          </a:prstGeom>
          <a:solidFill>
            <a:srgbClr val="A2B427">
              <a:alpha val="24706"/>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900">
              <a:solidFill>
                <a:srgbClr val="FFFFFF"/>
              </a:solidFill>
              <a:latin typeface="Calibri"/>
            </a:endParaRPr>
          </a:p>
        </p:txBody>
      </p:sp>
      <p:sp>
        <p:nvSpPr>
          <p:cNvPr id="2" name="Rectangle 1">
            <a:extLst>
              <a:ext uri="{FF2B5EF4-FFF2-40B4-BE49-F238E27FC236}">
                <a16:creationId xmlns:a16="http://schemas.microsoft.com/office/drawing/2014/main" id="{F492033C-6949-4F40-813E-831046CC0C24}"/>
              </a:ext>
              <a:ext uri="{C183D7F6-B498-43B3-948B-1728B52AA6E4}">
                <adec:decorative xmlns:adec="http://schemas.microsoft.com/office/drawing/2017/decorative" val="1"/>
              </a:ext>
            </a:extLst>
          </p:cNvPr>
          <p:cNvSpPr/>
          <p:nvPr/>
        </p:nvSpPr>
        <p:spPr>
          <a:xfrm>
            <a:off x="2070014" y="-5588"/>
            <a:ext cx="7086600" cy="1348837"/>
          </a:xfrm>
          <a:prstGeom prst="rect">
            <a:avLst/>
          </a:prstGeom>
          <a:solidFill>
            <a:srgbClr val="E9A913">
              <a:alpha val="25098"/>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900">
              <a:solidFill>
                <a:srgbClr val="FFFFFF"/>
              </a:solidFill>
              <a:latin typeface="Calibri"/>
            </a:endParaRPr>
          </a:p>
        </p:txBody>
      </p:sp>
      <p:sp>
        <p:nvSpPr>
          <p:cNvPr id="3" name="Freeform 14">
            <a:extLst>
              <a:ext uri="{FF2B5EF4-FFF2-40B4-BE49-F238E27FC236}">
                <a16:creationId xmlns:a16="http://schemas.microsoft.com/office/drawing/2014/main" id="{060B9C45-ED24-C448-A6C3-D6B873D6788A}"/>
              </a:ext>
              <a:ext uri="{C183D7F6-B498-43B3-948B-1728B52AA6E4}">
                <adec:decorative xmlns:adec="http://schemas.microsoft.com/office/drawing/2017/decorative" val="1"/>
              </a:ext>
            </a:extLst>
          </p:cNvPr>
          <p:cNvSpPr/>
          <p:nvPr/>
        </p:nvSpPr>
        <p:spPr bwMode="ltGray">
          <a:xfrm>
            <a:off x="1142" y="9226"/>
            <a:ext cx="2913507" cy="5142518"/>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defTabSz="685800">
              <a:lnSpc>
                <a:spcPct val="90000"/>
              </a:lnSpc>
              <a:spcAft>
                <a:spcPts val="749"/>
              </a:spcAft>
            </a:pPr>
            <a:endParaRPr lang="en-US" sz="899">
              <a:solidFill>
                <a:prstClr val="white"/>
              </a:solidFill>
              <a:latin typeface="Calibri"/>
              <a:sym typeface="+mn-lt"/>
            </a:endParaRPr>
          </a:p>
        </p:txBody>
      </p:sp>
      <p:sp>
        <p:nvSpPr>
          <p:cNvPr id="4" name="Title 3">
            <a:extLst>
              <a:ext uri="{FF2B5EF4-FFF2-40B4-BE49-F238E27FC236}">
                <a16:creationId xmlns:a16="http://schemas.microsoft.com/office/drawing/2014/main" id="{1D98A6C1-30C3-8B49-9F5B-85AB69B78371}"/>
              </a:ext>
            </a:extLst>
          </p:cNvPr>
          <p:cNvSpPr txBox="1">
            <a:spLocks/>
          </p:cNvSpPr>
          <p:nvPr/>
        </p:nvSpPr>
        <p:spPr>
          <a:xfrm>
            <a:off x="479182" y="2125000"/>
            <a:ext cx="1957430" cy="898262"/>
          </a:xfrm>
          <a:prstGeom prst="rect">
            <a:avLst/>
          </a:prstGeom>
        </p:spPr>
        <p:txBody>
          <a:bodyPr vert="horz" wrap="square" lIns="0" tIns="0" rIns="0" bIns="0" rtlCol="0" anchor="t">
            <a:noAutofit/>
          </a:bodyPr>
          <a:lstStyle>
            <a:lvl1pPr algn="l" defTabSz="685783" rtl="0" eaLnBrk="1" latinLnBrk="0" hangingPunct="1">
              <a:lnSpc>
                <a:spcPct val="90000"/>
              </a:lnSpc>
              <a:spcBef>
                <a:spcPct val="0"/>
              </a:spcBef>
              <a:buNone/>
              <a:defRPr kumimoji="0" lang="en-US" sz="2500" b="0" i="0" u="none" strike="noStrike" kern="1200" cap="none" spc="0" normalizeH="0" baseline="0" dirty="0">
                <a:ln>
                  <a:noFill/>
                </a:ln>
                <a:solidFill>
                  <a:srgbClr val="002D3F"/>
                </a:solidFill>
                <a:effectLst/>
                <a:uLnTx/>
                <a:uFillTx/>
                <a:latin typeface="+mj-lt"/>
                <a:ea typeface="+mj-ea"/>
                <a:cs typeface="+mj-cs"/>
                <a:sym typeface="+mj-lt"/>
              </a:defRPr>
            </a:lvl1pPr>
          </a:lstStyle>
          <a:p>
            <a:pPr defTabSz="685800">
              <a:lnSpc>
                <a:spcPct val="100000"/>
              </a:lnSpc>
              <a:spcBef>
                <a:spcPts val="0"/>
              </a:spcBef>
              <a:defRPr/>
            </a:pPr>
            <a:r>
              <a:rPr lang="en-US" sz="2700" dirty="0">
                <a:solidFill>
                  <a:prstClr val="white"/>
                </a:solidFill>
                <a:latin typeface="Calibri" panose="020F0502020204030204" pitchFamily="34" charset="0"/>
              </a:rPr>
              <a:t>Engagement </a:t>
            </a:r>
            <a:br>
              <a:rPr lang="en-US" sz="2700" dirty="0">
                <a:solidFill>
                  <a:prstClr val="white"/>
                </a:solidFill>
                <a:latin typeface="Calibri" panose="020F0502020204030204" pitchFamily="34" charset="0"/>
              </a:rPr>
            </a:br>
            <a:r>
              <a:rPr lang="en-US" sz="2700" dirty="0">
                <a:solidFill>
                  <a:prstClr val="white"/>
                </a:solidFill>
                <a:latin typeface="Calibri" panose="020F0502020204030204" pitchFamily="34" charset="0"/>
              </a:rPr>
              <a:t>Approach</a:t>
            </a:r>
          </a:p>
          <a:p>
            <a:pPr defTabSz="685800">
              <a:lnSpc>
                <a:spcPct val="100000"/>
              </a:lnSpc>
              <a:spcBef>
                <a:spcPts val="0"/>
              </a:spcBef>
              <a:defRPr/>
            </a:pPr>
            <a:r>
              <a:rPr lang="en-US" sz="2700" dirty="0">
                <a:solidFill>
                  <a:prstClr val="white"/>
                </a:solidFill>
                <a:latin typeface="Calibri" panose="020F0502020204030204" pitchFamily="34" charset="0"/>
              </a:rPr>
              <a:t>(current)</a:t>
            </a:r>
            <a:endParaRPr lang="en-AU" sz="2700" dirty="0">
              <a:solidFill>
                <a:prstClr val="white"/>
              </a:solidFill>
              <a:latin typeface="Calibri"/>
            </a:endParaRPr>
          </a:p>
        </p:txBody>
      </p:sp>
      <p:sp>
        <p:nvSpPr>
          <p:cNvPr id="70" name="TextBox 69">
            <a:extLst>
              <a:ext uri="{FF2B5EF4-FFF2-40B4-BE49-F238E27FC236}">
                <a16:creationId xmlns:a16="http://schemas.microsoft.com/office/drawing/2014/main" id="{206DD29D-B1E9-6743-AB51-F5D1D9FBB16E}"/>
              </a:ext>
            </a:extLst>
          </p:cNvPr>
          <p:cNvSpPr txBox="1"/>
          <p:nvPr/>
        </p:nvSpPr>
        <p:spPr>
          <a:xfrm>
            <a:off x="4336054" y="111517"/>
            <a:ext cx="1606463" cy="62964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a:r>
              <a:rPr lang="en-AU" sz="1200" b="1">
                <a:solidFill>
                  <a:srgbClr val="E9A913"/>
                </a:solidFill>
                <a:latin typeface="Calibri"/>
              </a:rPr>
              <a:t>STRATEGIC</a:t>
            </a:r>
          </a:p>
          <a:p>
            <a:pPr marL="128588" indent="-128588" defTabSz="685800">
              <a:buFont typeface="Arial" panose="020B0604020202020204" pitchFamily="34" charset="0"/>
              <a:buChar char="•"/>
            </a:pPr>
            <a:r>
              <a:rPr lang="en-AU" sz="899">
                <a:solidFill>
                  <a:prstClr val="black"/>
                </a:solidFill>
                <a:latin typeface="Calibri"/>
              </a:rPr>
              <a:t>Provide advice, guidance </a:t>
            </a:r>
            <a:br>
              <a:rPr lang="en-AU" sz="899">
                <a:solidFill>
                  <a:prstClr val="black"/>
                </a:solidFill>
                <a:latin typeface="Calibri"/>
              </a:rPr>
            </a:br>
            <a:r>
              <a:rPr lang="en-AU" sz="899">
                <a:solidFill>
                  <a:prstClr val="black"/>
                </a:solidFill>
                <a:latin typeface="Calibri"/>
              </a:rPr>
              <a:t>&amp; recommendations on </a:t>
            </a:r>
            <a:br>
              <a:rPr lang="en-AU" sz="899">
                <a:solidFill>
                  <a:prstClr val="black"/>
                </a:solidFill>
                <a:latin typeface="Calibri"/>
              </a:rPr>
            </a:br>
            <a:r>
              <a:rPr lang="en-AU" sz="899">
                <a:solidFill>
                  <a:prstClr val="black"/>
                </a:solidFill>
                <a:latin typeface="Calibri"/>
              </a:rPr>
              <a:t>the strategic direction</a:t>
            </a:r>
          </a:p>
        </p:txBody>
      </p:sp>
      <p:graphicFrame>
        <p:nvGraphicFramePr>
          <p:cNvPr id="69" name="Table 68">
            <a:extLst>
              <a:ext uri="{FF2B5EF4-FFF2-40B4-BE49-F238E27FC236}">
                <a16:creationId xmlns:a16="http://schemas.microsoft.com/office/drawing/2014/main" id="{15BECAB5-48DA-2A4D-A522-7E21B526E3ED}"/>
              </a:ext>
            </a:extLst>
          </p:cNvPr>
          <p:cNvGraphicFramePr>
            <a:graphicFrameLocks noGrp="1"/>
          </p:cNvGraphicFramePr>
          <p:nvPr>
            <p:extLst>
              <p:ext uri="{D42A27DB-BD31-4B8C-83A1-F6EECF244321}">
                <p14:modId xmlns:p14="http://schemas.microsoft.com/office/powerpoint/2010/main" val="4115317935"/>
              </p:ext>
            </p:extLst>
          </p:nvPr>
        </p:nvGraphicFramePr>
        <p:xfrm>
          <a:off x="6294986" y="-11682"/>
          <a:ext cx="2400623" cy="1385303"/>
        </p:xfrm>
        <a:graphic>
          <a:graphicData uri="http://schemas.openxmlformats.org/drawingml/2006/table">
            <a:tbl>
              <a:tblPr firstRow="1" bandRow="1">
                <a:tableStyleId>{C4B1156A-380E-4F78-BDF5-A606A8083BF9}</a:tableStyleId>
              </a:tblPr>
              <a:tblGrid>
                <a:gridCol w="2400623">
                  <a:extLst>
                    <a:ext uri="{9D8B030D-6E8A-4147-A177-3AD203B41FA5}">
                      <a16:colId xmlns:a16="http://schemas.microsoft.com/office/drawing/2014/main" val="3878771193"/>
                    </a:ext>
                  </a:extLst>
                </a:gridCol>
              </a:tblGrid>
              <a:tr h="251841">
                <a:tc>
                  <a:txBody>
                    <a:bodyPr/>
                    <a:lstStyle/>
                    <a:p>
                      <a:pPr marL="0" marR="0" lvl="0" indent="0" algn="l" defTabSz="913532" rtl="0" eaLnBrk="1" fontAlgn="auto" latinLnBrk="0" hangingPunct="1">
                        <a:lnSpc>
                          <a:spcPct val="100000"/>
                        </a:lnSpc>
                        <a:spcBef>
                          <a:spcPts val="0"/>
                        </a:spcBef>
                        <a:spcAft>
                          <a:spcPts val="0"/>
                        </a:spcAft>
                        <a:buClrTx/>
                        <a:buSzTx/>
                        <a:buFontTx/>
                        <a:buNone/>
                        <a:tabLst/>
                        <a:defRPr/>
                      </a:pPr>
                      <a:r>
                        <a:rPr lang="en-GB" sz="800" b="1"/>
                        <a:t>Employment Services Advisory Group (monthly)</a:t>
                      </a:r>
                      <a:endParaRPr lang="en-GB" sz="800" b="1">
                        <a:solidFill>
                          <a:schemeClr val="tx1"/>
                        </a:solidFill>
                        <a:latin typeface="COCOMAT Light"/>
                      </a:endParaRPr>
                    </a:p>
                  </a:txBody>
                  <a:tcPr marL="27000" marR="27000" marT="27000" marB="27000" anchor="ctr">
                    <a:lnL w="12700" cmpd="sng">
                      <a:noFill/>
                    </a:lnL>
                    <a:lnR w="12700" cmpd="sng">
                      <a:noFill/>
                    </a:lnR>
                    <a:lnT w="12700" cmpd="sng">
                      <a:noFill/>
                    </a:lnT>
                    <a:lnB w="12700" cap="flat" cmpd="sng" algn="ctr">
                      <a:solidFill>
                        <a:srgbClr val="E9A91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493762"/>
                  </a:ext>
                </a:extLst>
              </a:tr>
              <a:tr h="269689">
                <a:tc>
                  <a:txBody>
                    <a:bodyPr/>
                    <a:lstStyle/>
                    <a:p>
                      <a:pPr marL="0" marR="0" lvl="0" indent="0" algn="l" defTabSz="913532" rtl="0" eaLnBrk="1" fontAlgn="auto" latinLnBrk="0" hangingPunct="1">
                        <a:lnSpc>
                          <a:spcPct val="100000"/>
                        </a:lnSpc>
                        <a:spcBef>
                          <a:spcPts val="0"/>
                        </a:spcBef>
                        <a:spcAft>
                          <a:spcPts val="0"/>
                        </a:spcAft>
                        <a:buClrTx/>
                        <a:buSzTx/>
                        <a:buFontTx/>
                        <a:buNone/>
                        <a:tabLst/>
                        <a:defRPr/>
                      </a:pPr>
                      <a:r>
                        <a:rPr lang="en-GB" sz="800" b="1" dirty="0"/>
                        <a:t>New Employment Services Trial (NEST) </a:t>
                      </a:r>
                      <a:br>
                        <a:rPr lang="en-GB" sz="800" b="1" dirty="0"/>
                      </a:br>
                      <a:r>
                        <a:rPr lang="en-GB" sz="800" b="1" dirty="0"/>
                        <a:t>Evaluation Advisory Group (as required)</a:t>
                      </a:r>
                      <a:endParaRPr lang="en-GB" sz="800" b="1" dirty="0">
                        <a:solidFill>
                          <a:schemeClr val="tx1"/>
                        </a:solidFill>
                        <a:latin typeface="COCOMAT Light"/>
                      </a:endParaRPr>
                    </a:p>
                  </a:txBody>
                  <a:tcPr marL="27000" marR="27000" marT="27000" marB="27000" anchor="ctr">
                    <a:lnL w="12700" cmpd="sng">
                      <a:noFill/>
                    </a:lnL>
                    <a:lnR w="12700" cmpd="sng">
                      <a:noFill/>
                    </a:lnR>
                    <a:lnT w="12700" cap="flat" cmpd="sng" algn="ctr">
                      <a:solidFill>
                        <a:srgbClr val="E9A913"/>
                      </a:solidFill>
                      <a:prstDash val="solid"/>
                      <a:round/>
                      <a:headEnd type="none" w="med" len="med"/>
                      <a:tailEnd type="none" w="med" len="med"/>
                    </a:lnT>
                    <a:lnB w="12700" cap="flat" cmpd="sng" algn="ctr">
                      <a:solidFill>
                        <a:srgbClr val="E9A91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676364"/>
                  </a:ext>
                </a:extLst>
              </a:tr>
              <a:tr h="251841">
                <a:tc>
                  <a:txBody>
                    <a:bodyPr/>
                    <a:lstStyle/>
                    <a:p>
                      <a:pPr marL="0" marR="0" lvl="0" indent="0" algn="l" defTabSz="913532" rtl="0" eaLnBrk="1" fontAlgn="auto" latinLnBrk="0" hangingPunct="1">
                        <a:lnSpc>
                          <a:spcPct val="100000"/>
                        </a:lnSpc>
                        <a:spcBef>
                          <a:spcPts val="0"/>
                        </a:spcBef>
                        <a:spcAft>
                          <a:spcPts val="0"/>
                        </a:spcAft>
                        <a:buClrTx/>
                        <a:buSzTx/>
                        <a:buFontTx/>
                        <a:buNone/>
                        <a:tabLst/>
                        <a:defRPr/>
                      </a:pPr>
                      <a:r>
                        <a:rPr lang="en-GB" sz="800" b="1"/>
                        <a:t>NEST Provider Bilateral Meetings (bi-monthly)</a:t>
                      </a:r>
                      <a:endParaRPr lang="en-GB" sz="800" b="1">
                        <a:solidFill>
                          <a:schemeClr val="tx1"/>
                        </a:solidFill>
                        <a:latin typeface="COCOMAT Light"/>
                      </a:endParaRPr>
                    </a:p>
                  </a:txBody>
                  <a:tcPr marL="27000" marR="27000" marT="27000" marB="27000" anchor="ctr">
                    <a:lnL w="12700" cmpd="sng">
                      <a:noFill/>
                    </a:lnL>
                    <a:lnR w="12700" cmpd="sng">
                      <a:noFill/>
                    </a:lnR>
                    <a:lnT w="12700" cap="flat" cmpd="sng" algn="ctr">
                      <a:solidFill>
                        <a:srgbClr val="E9A913"/>
                      </a:solidFill>
                      <a:prstDash val="solid"/>
                      <a:round/>
                      <a:headEnd type="none" w="med" len="med"/>
                      <a:tailEnd type="none" w="med" len="med"/>
                    </a:lnT>
                    <a:lnB w="12700" cap="flat" cmpd="sng" algn="ctr">
                      <a:solidFill>
                        <a:srgbClr val="E9A91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758885"/>
                  </a:ext>
                </a:extLst>
              </a:tr>
              <a:tr h="269689">
                <a:tc>
                  <a:txBody>
                    <a:bodyPr/>
                    <a:lstStyle/>
                    <a:p>
                      <a:pPr marL="0" marR="0" lvl="0" indent="0" algn="l" defTabSz="913532" rtl="0" eaLnBrk="1" fontAlgn="auto" latinLnBrk="0" hangingPunct="1">
                        <a:lnSpc>
                          <a:spcPct val="150000"/>
                        </a:lnSpc>
                        <a:spcBef>
                          <a:spcPts val="0"/>
                        </a:spcBef>
                        <a:spcAft>
                          <a:spcPts val="0"/>
                        </a:spcAft>
                        <a:buClrTx/>
                        <a:buSzTx/>
                        <a:buFontTx/>
                        <a:buNone/>
                        <a:tabLst/>
                        <a:defRPr/>
                      </a:pPr>
                      <a:r>
                        <a:rPr lang="en-GB" sz="800" b="1" dirty="0"/>
                        <a:t>Provider Engagement Forum (bi-monthly)</a:t>
                      </a:r>
                    </a:p>
                    <a:p>
                      <a:pPr marL="0" marR="0" lvl="0" indent="0" algn="l" defTabSz="913532" rtl="0" eaLnBrk="1" fontAlgn="auto" latinLnBrk="0" hangingPunct="1">
                        <a:lnSpc>
                          <a:spcPct val="150000"/>
                        </a:lnSpc>
                        <a:spcBef>
                          <a:spcPts val="0"/>
                        </a:spcBef>
                        <a:spcAft>
                          <a:spcPts val="0"/>
                        </a:spcAft>
                        <a:buClrTx/>
                        <a:buSzTx/>
                        <a:buFontTx/>
                        <a:buNone/>
                        <a:tabLst/>
                        <a:defRPr/>
                      </a:pPr>
                      <a:r>
                        <a:rPr lang="en-GB" sz="800" b="1" dirty="0">
                          <a:solidFill>
                            <a:prstClr val="black"/>
                          </a:solidFill>
                          <a:latin typeface="COCOMAT Light"/>
                        </a:rPr>
                        <a:t>Peak Stakeholders (monthly)</a:t>
                      </a:r>
                    </a:p>
                    <a:p>
                      <a:pPr marL="0" marR="0" lvl="0" indent="0" algn="l" defTabSz="913532" rtl="0" eaLnBrk="1" fontAlgn="auto" latinLnBrk="0" hangingPunct="1">
                        <a:lnSpc>
                          <a:spcPct val="150000"/>
                        </a:lnSpc>
                        <a:spcBef>
                          <a:spcPts val="0"/>
                        </a:spcBef>
                        <a:spcAft>
                          <a:spcPts val="0"/>
                        </a:spcAft>
                        <a:buClrTx/>
                        <a:buSzTx/>
                        <a:buFontTx/>
                        <a:buNone/>
                        <a:tabLst/>
                        <a:defRPr/>
                      </a:pPr>
                      <a:r>
                        <a:rPr lang="en-GB" sz="800" b="1" dirty="0">
                          <a:solidFill>
                            <a:prstClr val="black"/>
                          </a:solidFill>
                          <a:latin typeface="COCOMAT Light"/>
                        </a:rPr>
                        <a:t>Peak Partners (monthly)</a:t>
                      </a:r>
                      <a:endParaRPr lang="en-GB" sz="800" b="1" dirty="0">
                        <a:solidFill>
                          <a:prstClr val="white"/>
                        </a:solidFill>
                        <a:latin typeface="COCOMAT Light"/>
                      </a:endParaRPr>
                    </a:p>
                  </a:txBody>
                  <a:tcPr marL="27000" marR="27000" marT="27000" marB="27000" anchor="ctr">
                    <a:lnL w="12700" cmpd="sng">
                      <a:noFill/>
                    </a:lnL>
                    <a:lnR w="12700" cmpd="sng">
                      <a:noFill/>
                    </a:lnR>
                    <a:lnT w="12700" cap="flat" cmpd="sng" algn="ctr">
                      <a:solidFill>
                        <a:srgbClr val="E9A913"/>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73028585"/>
                  </a:ext>
                </a:extLst>
              </a:tr>
            </a:tbl>
          </a:graphicData>
        </a:graphic>
      </p:graphicFrame>
      <p:pic>
        <p:nvPicPr>
          <p:cNvPr id="72" name="Picture 71">
            <a:extLst>
              <a:ext uri="{FF2B5EF4-FFF2-40B4-BE49-F238E27FC236}">
                <a16:creationId xmlns:a16="http://schemas.microsoft.com/office/drawing/2014/main" id="{78C9E92D-D5D7-8644-9C7F-7EA82E86FAF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2395" y="3940571"/>
            <a:ext cx="1006619" cy="880221"/>
          </a:xfrm>
          <a:prstGeom prst="rect">
            <a:avLst/>
          </a:prstGeom>
        </p:spPr>
      </p:pic>
      <p:pic>
        <p:nvPicPr>
          <p:cNvPr id="74" name="Picture 73">
            <a:extLst>
              <a:ext uri="{FF2B5EF4-FFF2-40B4-BE49-F238E27FC236}">
                <a16:creationId xmlns:a16="http://schemas.microsoft.com/office/drawing/2014/main" id="{B4776FFF-4A77-FC49-AFBA-2DFE48C6170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2396" y="2529549"/>
            <a:ext cx="1006619" cy="880221"/>
          </a:xfrm>
          <a:prstGeom prst="rect">
            <a:avLst/>
          </a:prstGeom>
        </p:spPr>
      </p:pic>
      <p:pic>
        <p:nvPicPr>
          <p:cNvPr id="76" name="Picture 75">
            <a:extLst>
              <a:ext uri="{FF2B5EF4-FFF2-40B4-BE49-F238E27FC236}">
                <a16:creationId xmlns:a16="http://schemas.microsoft.com/office/drawing/2014/main" id="{182CF158-839D-814E-8EE2-DD519633FE2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4889" y="1367395"/>
            <a:ext cx="1006619" cy="887160"/>
          </a:xfrm>
          <a:prstGeom prst="rect">
            <a:avLst/>
          </a:prstGeom>
        </p:spPr>
      </p:pic>
      <p:pic>
        <p:nvPicPr>
          <p:cNvPr id="78" name="Picture 77">
            <a:extLst>
              <a:ext uri="{FF2B5EF4-FFF2-40B4-BE49-F238E27FC236}">
                <a16:creationId xmlns:a16="http://schemas.microsoft.com/office/drawing/2014/main" id="{48A56A0D-F85B-1B4E-8903-D0E64EFB0566}"/>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2397" y="196984"/>
            <a:ext cx="1006619" cy="880221"/>
          </a:xfrm>
          <a:prstGeom prst="rect">
            <a:avLst/>
          </a:prstGeom>
        </p:spPr>
      </p:pic>
      <p:sp>
        <p:nvSpPr>
          <p:cNvPr id="89" name="TextBox 88">
            <a:extLst>
              <a:ext uri="{FF2B5EF4-FFF2-40B4-BE49-F238E27FC236}">
                <a16:creationId xmlns:a16="http://schemas.microsoft.com/office/drawing/2014/main" id="{F6FF2B14-C43D-9943-9602-2365E424C9E1}"/>
              </a:ext>
            </a:extLst>
          </p:cNvPr>
          <p:cNvSpPr txBox="1"/>
          <p:nvPr/>
        </p:nvSpPr>
        <p:spPr>
          <a:xfrm>
            <a:off x="3112395" y="598854"/>
            <a:ext cx="1006619" cy="47835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35665">
              <a:defRPr/>
            </a:pPr>
            <a:r>
              <a:rPr lang="en-AU" sz="1050" b="1">
                <a:solidFill>
                  <a:prstClr val="white"/>
                </a:solidFill>
                <a:latin typeface="Calibri" panose="020F0502020204030204" pitchFamily="34" charset="0"/>
                <a:ea typeface="Times New Roman"/>
                <a:cs typeface="Calibri" panose="020F0502020204030204" pitchFamily="34" charset="0"/>
              </a:rPr>
              <a:t>STRATEGIC</a:t>
            </a:r>
            <a:endParaRPr lang="en-AU" sz="1050">
              <a:solidFill>
                <a:prstClr val="white"/>
              </a:solidFill>
              <a:latin typeface="Calibri" panose="020F0502020204030204" pitchFamily="34" charset="0"/>
              <a:ea typeface="Times New Roman"/>
              <a:cs typeface="Calibri" panose="020F0502020204030204" pitchFamily="34" charset="0"/>
            </a:endParaRPr>
          </a:p>
          <a:p>
            <a:pPr algn="ctr" defTabSz="435665">
              <a:defRPr/>
            </a:pPr>
            <a:r>
              <a:rPr lang="en-AU" sz="675" i="1">
                <a:solidFill>
                  <a:prstClr val="white"/>
                </a:solidFill>
                <a:latin typeface="Calibri" panose="020F0502020204030204" pitchFamily="34" charset="0"/>
                <a:ea typeface="Times New Roman"/>
                <a:cs typeface="Calibri" panose="020F0502020204030204" pitchFamily="34" charset="0"/>
              </a:rPr>
              <a:t>Guiding our </a:t>
            </a:r>
            <a:br>
              <a:rPr lang="en-AU" sz="675" i="1">
                <a:solidFill>
                  <a:prstClr val="white"/>
                </a:solidFill>
                <a:latin typeface="Calibri" panose="020F0502020204030204" pitchFamily="34" charset="0"/>
                <a:ea typeface="Times New Roman"/>
                <a:cs typeface="Calibri" panose="020F0502020204030204" pitchFamily="34" charset="0"/>
              </a:rPr>
            </a:br>
            <a:r>
              <a:rPr lang="en-AU" sz="675" i="1">
                <a:solidFill>
                  <a:prstClr val="white"/>
                </a:solidFill>
                <a:latin typeface="Calibri" panose="020F0502020204030204" pitchFamily="34" charset="0"/>
                <a:ea typeface="Times New Roman"/>
                <a:cs typeface="Calibri" panose="020F0502020204030204" pitchFamily="34" charset="0"/>
              </a:rPr>
              <a:t>direction</a:t>
            </a:r>
            <a:endParaRPr lang="en-AU" sz="675">
              <a:solidFill>
                <a:prstClr val="white"/>
              </a:solidFill>
              <a:latin typeface="Calibri" panose="020F0502020204030204" pitchFamily="34" charset="0"/>
              <a:ea typeface="Times New Roman"/>
              <a:cs typeface="Calibri" panose="020F0502020204030204" pitchFamily="34" charset="0"/>
            </a:endParaRPr>
          </a:p>
        </p:txBody>
      </p:sp>
      <p:sp>
        <p:nvSpPr>
          <p:cNvPr id="90" name="TextBox 89">
            <a:extLst>
              <a:ext uri="{FF2B5EF4-FFF2-40B4-BE49-F238E27FC236}">
                <a16:creationId xmlns:a16="http://schemas.microsoft.com/office/drawing/2014/main" id="{7FBED626-C62C-8F48-907C-54CF71E9EEFC}"/>
              </a:ext>
            </a:extLst>
          </p:cNvPr>
          <p:cNvSpPr txBox="1"/>
          <p:nvPr/>
        </p:nvSpPr>
        <p:spPr>
          <a:xfrm>
            <a:off x="3112395" y="1743870"/>
            <a:ext cx="1006619" cy="47835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defTabSz="435665">
              <a:defRPr/>
            </a:pPr>
            <a:r>
              <a:rPr lang="en-AU" sz="1050" b="1">
                <a:solidFill>
                  <a:prstClr val="white"/>
                </a:solidFill>
                <a:latin typeface="Calibri" panose="020F0502020204030204" pitchFamily="34" charset="0"/>
                <a:ea typeface="Times New Roman"/>
                <a:cs typeface="Calibri" panose="020F0502020204030204" pitchFamily="34" charset="0"/>
              </a:rPr>
              <a:t>OPERATIONAL</a:t>
            </a:r>
            <a:endParaRPr lang="en-AU" sz="1050">
              <a:solidFill>
                <a:prstClr val="white"/>
              </a:solidFill>
              <a:latin typeface="Calibri" panose="020F0502020204030204" pitchFamily="34" charset="0"/>
              <a:ea typeface="Times New Roman"/>
              <a:cs typeface="Calibri" panose="020F0502020204030204" pitchFamily="34" charset="0"/>
            </a:endParaRPr>
          </a:p>
          <a:p>
            <a:pPr algn="ctr" defTabSz="435665">
              <a:defRPr/>
            </a:pPr>
            <a:r>
              <a:rPr lang="en-AU" sz="675" i="1">
                <a:solidFill>
                  <a:prstClr val="white"/>
                </a:solidFill>
                <a:latin typeface="Calibri" panose="020F0502020204030204" pitchFamily="34" charset="0"/>
                <a:ea typeface="Times New Roman"/>
                <a:cs typeface="Calibri" panose="020F0502020204030204" pitchFamily="34" charset="0"/>
              </a:rPr>
              <a:t>Testing Design,</a:t>
            </a:r>
            <a:br>
              <a:rPr lang="en-AU" sz="675" i="1">
                <a:solidFill>
                  <a:prstClr val="white"/>
                </a:solidFill>
                <a:latin typeface="Calibri" panose="020F0502020204030204" pitchFamily="34" charset="0"/>
                <a:ea typeface="Times New Roman"/>
                <a:cs typeface="Calibri" panose="020F0502020204030204" pitchFamily="34" charset="0"/>
              </a:rPr>
            </a:br>
            <a:r>
              <a:rPr lang="en-AU" sz="675" i="1">
                <a:solidFill>
                  <a:prstClr val="white"/>
                </a:solidFill>
                <a:latin typeface="Calibri" panose="020F0502020204030204" pitchFamily="34" charset="0"/>
                <a:ea typeface="Times New Roman"/>
                <a:cs typeface="Calibri" panose="020F0502020204030204" pitchFamily="34" charset="0"/>
              </a:rPr>
              <a:t> Model &amp; </a:t>
            </a:r>
            <a:br>
              <a:rPr lang="en-AU" sz="675" i="1">
                <a:solidFill>
                  <a:prstClr val="white"/>
                </a:solidFill>
                <a:latin typeface="Calibri" panose="020F0502020204030204" pitchFamily="34" charset="0"/>
                <a:ea typeface="Times New Roman"/>
                <a:cs typeface="Calibri" panose="020F0502020204030204" pitchFamily="34" charset="0"/>
              </a:rPr>
            </a:br>
            <a:r>
              <a:rPr lang="en-AU" sz="675" i="1">
                <a:solidFill>
                  <a:prstClr val="white"/>
                </a:solidFill>
                <a:latin typeface="Calibri" panose="020F0502020204030204" pitchFamily="34" charset="0"/>
                <a:ea typeface="Times New Roman"/>
                <a:cs typeface="Calibri" panose="020F0502020204030204" pitchFamily="34" charset="0"/>
              </a:rPr>
              <a:t>Framework</a:t>
            </a:r>
            <a:endParaRPr lang="en-AU" sz="675">
              <a:solidFill>
                <a:prstClr val="white"/>
              </a:solidFill>
              <a:latin typeface="Calibri" panose="020F0502020204030204" pitchFamily="34" charset="0"/>
              <a:ea typeface="Times New Roman"/>
              <a:cs typeface="Calibri" panose="020F0502020204030204" pitchFamily="34" charset="0"/>
            </a:endParaRPr>
          </a:p>
        </p:txBody>
      </p:sp>
      <p:sp>
        <p:nvSpPr>
          <p:cNvPr id="91" name="TextBox 90">
            <a:extLst>
              <a:ext uri="{FF2B5EF4-FFF2-40B4-BE49-F238E27FC236}">
                <a16:creationId xmlns:a16="http://schemas.microsoft.com/office/drawing/2014/main" id="{32F90E19-4E67-2244-A9F9-38B85B701005}"/>
              </a:ext>
            </a:extLst>
          </p:cNvPr>
          <p:cNvSpPr txBox="1"/>
          <p:nvPr/>
        </p:nvSpPr>
        <p:spPr>
          <a:xfrm>
            <a:off x="3112395" y="2920879"/>
            <a:ext cx="1006619" cy="47835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defTabSz="435665">
              <a:defRPr/>
            </a:pPr>
            <a:r>
              <a:rPr lang="en-AU" sz="1050" b="1">
                <a:solidFill>
                  <a:prstClr val="white"/>
                </a:solidFill>
                <a:latin typeface="Calibri" panose="020F0502020204030204" pitchFamily="34" charset="0"/>
                <a:ea typeface="Times New Roman"/>
                <a:cs typeface="Calibri" panose="020F0502020204030204" pitchFamily="34" charset="0"/>
              </a:rPr>
              <a:t>TACTICAL</a:t>
            </a:r>
          </a:p>
          <a:p>
            <a:pPr algn="ctr" defTabSz="435665">
              <a:defRPr/>
            </a:pPr>
            <a:r>
              <a:rPr lang="en-AU" sz="675" i="1">
                <a:solidFill>
                  <a:prstClr val="white"/>
                </a:solidFill>
                <a:latin typeface="Calibri" panose="020F0502020204030204" pitchFamily="34" charset="0"/>
                <a:ea typeface="Times New Roman"/>
                <a:cs typeface="Calibri" panose="020F0502020204030204" pitchFamily="34" charset="0"/>
              </a:rPr>
              <a:t>Solving problems </a:t>
            </a:r>
          </a:p>
          <a:p>
            <a:pPr algn="ctr" defTabSz="435665">
              <a:defRPr/>
            </a:pPr>
            <a:r>
              <a:rPr lang="en-AU" sz="675" i="1">
                <a:solidFill>
                  <a:prstClr val="white"/>
                </a:solidFill>
                <a:latin typeface="Calibri" panose="020F0502020204030204" pitchFamily="34" charset="0"/>
                <a:ea typeface="Times New Roman"/>
                <a:cs typeface="Calibri" panose="020F0502020204030204" pitchFamily="34" charset="0"/>
              </a:rPr>
              <a:t>together</a:t>
            </a:r>
            <a:endParaRPr lang="en-AU" sz="675">
              <a:solidFill>
                <a:prstClr val="white"/>
              </a:solidFill>
              <a:latin typeface="Calibri" panose="020F0502020204030204" pitchFamily="34" charset="0"/>
              <a:ea typeface="Times New Roman"/>
              <a:cs typeface="Calibri" panose="020F0502020204030204" pitchFamily="34" charset="0"/>
            </a:endParaRPr>
          </a:p>
        </p:txBody>
      </p:sp>
      <p:sp>
        <p:nvSpPr>
          <p:cNvPr id="92" name="TextBox 91">
            <a:extLst>
              <a:ext uri="{FF2B5EF4-FFF2-40B4-BE49-F238E27FC236}">
                <a16:creationId xmlns:a16="http://schemas.microsoft.com/office/drawing/2014/main" id="{0380FD1D-5477-9744-8961-EB2828C3468A}"/>
              </a:ext>
            </a:extLst>
          </p:cNvPr>
          <p:cNvSpPr txBox="1"/>
          <p:nvPr/>
        </p:nvSpPr>
        <p:spPr>
          <a:xfrm>
            <a:off x="3112395" y="4214156"/>
            <a:ext cx="1006619" cy="47835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defTabSz="435665">
              <a:defRPr/>
            </a:pPr>
            <a:r>
              <a:rPr lang="en-AU" sz="675" b="1">
                <a:solidFill>
                  <a:prstClr val="white"/>
                </a:solidFill>
                <a:latin typeface="Arial"/>
                <a:ea typeface="Times New Roman"/>
                <a:cs typeface="Times New Roman"/>
              </a:rPr>
              <a:t> </a:t>
            </a:r>
            <a:endParaRPr lang="en-AU" sz="675">
              <a:solidFill>
                <a:prstClr val="white"/>
              </a:solidFill>
              <a:latin typeface="Times New Roman"/>
              <a:ea typeface="Times New Roman"/>
            </a:endParaRPr>
          </a:p>
          <a:p>
            <a:pPr algn="ctr" defTabSz="435665">
              <a:defRPr/>
            </a:pPr>
            <a:r>
              <a:rPr lang="en-AU" sz="1050" b="1">
                <a:solidFill>
                  <a:prstClr val="white"/>
                </a:solidFill>
                <a:latin typeface="Calibri" panose="020F0502020204030204" pitchFamily="34" charset="0"/>
                <a:ea typeface="Times New Roman"/>
                <a:cs typeface="Calibri" panose="020F0502020204030204" pitchFamily="34" charset="0"/>
              </a:rPr>
              <a:t>INFORMATIVE</a:t>
            </a:r>
            <a:endParaRPr lang="en-AU" sz="1050">
              <a:solidFill>
                <a:prstClr val="white"/>
              </a:solidFill>
              <a:latin typeface="Calibri" panose="020F0502020204030204" pitchFamily="34" charset="0"/>
              <a:ea typeface="Times New Roman"/>
              <a:cs typeface="Calibri" panose="020F0502020204030204" pitchFamily="34" charset="0"/>
            </a:endParaRPr>
          </a:p>
          <a:p>
            <a:pPr algn="ctr" defTabSz="435665">
              <a:defRPr/>
            </a:pPr>
            <a:r>
              <a:rPr lang="en-AU" sz="675" i="1">
                <a:solidFill>
                  <a:prstClr val="white"/>
                </a:solidFill>
                <a:latin typeface="Arial"/>
                <a:ea typeface="Times New Roman"/>
                <a:cs typeface="Times New Roman"/>
              </a:rPr>
              <a:t>Staying </a:t>
            </a:r>
            <a:br>
              <a:rPr lang="en-AU" sz="675" i="1">
                <a:solidFill>
                  <a:prstClr val="white"/>
                </a:solidFill>
                <a:latin typeface="Arial"/>
                <a:ea typeface="Times New Roman"/>
                <a:cs typeface="Times New Roman"/>
              </a:rPr>
            </a:br>
            <a:r>
              <a:rPr lang="en-AU" sz="675" i="1">
                <a:solidFill>
                  <a:prstClr val="white"/>
                </a:solidFill>
                <a:latin typeface="Arial"/>
                <a:ea typeface="Times New Roman"/>
                <a:cs typeface="Times New Roman"/>
              </a:rPr>
              <a:t>connected</a:t>
            </a:r>
            <a:endParaRPr lang="en-AU" sz="675">
              <a:solidFill>
                <a:prstClr val="white"/>
              </a:solidFill>
              <a:latin typeface="Times New Roman"/>
              <a:ea typeface="Times New Roman"/>
            </a:endParaRPr>
          </a:p>
        </p:txBody>
      </p:sp>
      <p:graphicFrame>
        <p:nvGraphicFramePr>
          <p:cNvPr id="93" name="Table 92">
            <a:extLst>
              <a:ext uri="{FF2B5EF4-FFF2-40B4-BE49-F238E27FC236}">
                <a16:creationId xmlns:a16="http://schemas.microsoft.com/office/drawing/2014/main" id="{636060C2-1A37-D24E-A5E2-04FAA140211F}"/>
              </a:ext>
            </a:extLst>
          </p:cNvPr>
          <p:cNvGraphicFramePr>
            <a:graphicFrameLocks noGrp="1"/>
          </p:cNvGraphicFramePr>
          <p:nvPr>
            <p:extLst>
              <p:ext uri="{D42A27DB-BD31-4B8C-83A1-F6EECF244321}">
                <p14:modId xmlns:p14="http://schemas.microsoft.com/office/powerpoint/2010/main" val="3219665158"/>
              </p:ext>
            </p:extLst>
          </p:nvPr>
        </p:nvGraphicFramePr>
        <p:xfrm>
          <a:off x="6241397" y="1349343"/>
          <a:ext cx="2741438" cy="723866"/>
        </p:xfrm>
        <a:graphic>
          <a:graphicData uri="http://schemas.openxmlformats.org/drawingml/2006/table">
            <a:tbl>
              <a:tblPr firstRow="1" bandRow="1">
                <a:tableStyleId>{16D9F66E-5EB9-4882-86FB-DCBF35E3C3E4}</a:tableStyleId>
              </a:tblPr>
              <a:tblGrid>
                <a:gridCol w="2741438">
                  <a:extLst>
                    <a:ext uri="{9D8B030D-6E8A-4147-A177-3AD203B41FA5}">
                      <a16:colId xmlns:a16="http://schemas.microsoft.com/office/drawing/2014/main" val="3878771193"/>
                    </a:ext>
                  </a:extLst>
                </a:gridCol>
              </a:tblGrid>
              <a:tr h="426026">
                <a:tc>
                  <a:txBody>
                    <a:bodyPr/>
                    <a:lstStyle/>
                    <a:p>
                      <a:pPr defTabSz="1072146"/>
                      <a:endParaRPr lang="en-GB" sz="800" b="1"/>
                    </a:p>
                    <a:p>
                      <a:pPr defTabSz="1072146"/>
                      <a:endParaRPr lang="en-GB" sz="800" b="1"/>
                    </a:p>
                    <a:p>
                      <a:pPr defTabSz="1072146"/>
                      <a:r>
                        <a:rPr lang="en-GB" sz="800" b="1"/>
                        <a:t>Innovators Forum (3 times per year)</a:t>
                      </a:r>
                      <a:endParaRPr lang="en-GB" sz="800" b="1" i="1">
                        <a:solidFill>
                          <a:prstClr val="white"/>
                        </a:solidFill>
                        <a:latin typeface="COCOMAT Light"/>
                      </a:endParaRPr>
                    </a:p>
                  </a:txBody>
                  <a:tcPr marL="27000" marR="27000" marT="27000" marB="27000" anchor="ctr">
                    <a:lnL w="12700" cmpd="sng">
                      <a:noFill/>
                    </a:lnL>
                    <a:lnR w="12700" cmpd="sng">
                      <a:noFill/>
                    </a:lnR>
                    <a:lnT w="12700" cmpd="sng">
                      <a:noFill/>
                    </a:lnT>
                    <a:lnB w="12700" cap="flat" cmpd="sng" algn="ctr">
                      <a:solidFill>
                        <a:srgbClr val="A2B42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493762"/>
                  </a:ext>
                </a:extLst>
              </a:tr>
              <a:tr h="282600">
                <a:tc>
                  <a:txBody>
                    <a:bodyPr/>
                    <a:lstStyle/>
                    <a:p>
                      <a:pPr defTabSz="1072146"/>
                      <a:r>
                        <a:rPr lang="en-GB" sz="800" b="1" dirty="0"/>
                        <a:t>User Centred Design Micro-policy &amp; </a:t>
                      </a:r>
                      <a:br>
                        <a:rPr lang="en-GB" sz="800" b="1" dirty="0"/>
                      </a:br>
                      <a:r>
                        <a:rPr lang="en-GB" sz="800" b="1" dirty="0"/>
                        <a:t>Platform Research (as required)</a:t>
                      </a:r>
                      <a:endParaRPr lang="en-GB" sz="800" b="1" dirty="0">
                        <a:solidFill>
                          <a:prstClr val="white"/>
                        </a:solidFill>
                        <a:latin typeface="COCOMAT Light"/>
                      </a:endParaRPr>
                    </a:p>
                  </a:txBody>
                  <a:tcPr marL="27000" marR="27000" marT="27000" marB="27000" anchor="ctr">
                    <a:lnL w="12700" cmpd="sng">
                      <a:noFill/>
                    </a:lnL>
                    <a:lnR w="12700" cmpd="sng">
                      <a:noFill/>
                    </a:lnR>
                    <a:lnT w="12700" cap="flat" cmpd="sng" algn="ctr">
                      <a:solidFill>
                        <a:srgbClr val="A2B427"/>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676364"/>
                  </a:ext>
                </a:extLst>
              </a:tr>
            </a:tbl>
          </a:graphicData>
        </a:graphic>
      </p:graphicFrame>
      <p:graphicFrame>
        <p:nvGraphicFramePr>
          <p:cNvPr id="94" name="Table 93">
            <a:extLst>
              <a:ext uri="{FF2B5EF4-FFF2-40B4-BE49-F238E27FC236}">
                <a16:creationId xmlns:a16="http://schemas.microsoft.com/office/drawing/2014/main" id="{D841331B-1D1E-3249-A44D-08C8ABE51575}"/>
              </a:ext>
            </a:extLst>
          </p:cNvPr>
          <p:cNvGraphicFramePr>
            <a:graphicFrameLocks noGrp="1"/>
          </p:cNvGraphicFramePr>
          <p:nvPr>
            <p:extLst>
              <p:ext uri="{D42A27DB-BD31-4B8C-83A1-F6EECF244321}">
                <p14:modId xmlns:p14="http://schemas.microsoft.com/office/powerpoint/2010/main" val="3377311323"/>
              </p:ext>
            </p:extLst>
          </p:nvPr>
        </p:nvGraphicFramePr>
        <p:xfrm>
          <a:off x="6294986" y="2267878"/>
          <a:ext cx="2400623" cy="1390650"/>
        </p:xfrm>
        <a:graphic>
          <a:graphicData uri="http://schemas.openxmlformats.org/drawingml/2006/table">
            <a:tbl>
              <a:tblPr firstRow="1" bandRow="1">
                <a:tableStyleId>{69012ECD-51FC-41F1-AA8D-1B2483CD663E}</a:tableStyleId>
              </a:tblPr>
              <a:tblGrid>
                <a:gridCol w="2400623">
                  <a:extLst>
                    <a:ext uri="{9D8B030D-6E8A-4147-A177-3AD203B41FA5}">
                      <a16:colId xmlns:a16="http://schemas.microsoft.com/office/drawing/2014/main" val="3878771193"/>
                    </a:ext>
                  </a:extLst>
                </a:gridCol>
              </a:tblGrid>
              <a:tr h="278130">
                <a:tc>
                  <a:txBody>
                    <a:bodyPr/>
                    <a:lstStyle/>
                    <a:p>
                      <a:pPr defTabSz="1072146"/>
                      <a:r>
                        <a:rPr lang="en-GB" sz="800">
                          <a:solidFill>
                            <a:schemeClr val="tx1"/>
                          </a:solidFill>
                        </a:rPr>
                        <a:t>Adelaide South Working Group (every 6-8 weeks)</a:t>
                      </a:r>
                      <a:endParaRPr lang="en-GB" sz="800" b="1">
                        <a:solidFill>
                          <a:schemeClr val="tx1"/>
                        </a:solidFill>
                        <a:latin typeface="COCOMAT Light"/>
                      </a:endParaRPr>
                    </a:p>
                  </a:txBody>
                  <a:tcPr marL="54000" marR="54000" marT="27000" marB="27000" anchor="ctr">
                    <a:lnL w="9525" cap="flat" cmpd="sng" algn="ctr">
                      <a:noFill/>
                      <a:prstDash val="solid"/>
                    </a:lnL>
                    <a:lnR w="9525" cap="flat" cmpd="sng" algn="ctr">
                      <a:noFill/>
                      <a:prstDash val="solid"/>
                    </a:lnR>
                    <a:lnT w="9525" cap="flat" cmpd="sng" algn="ctr">
                      <a:noFill/>
                      <a:prstDash val="solid"/>
                    </a:lnT>
                    <a:lnB w="12700" cap="flat" cmpd="sng" algn="ctr">
                      <a:solidFill>
                        <a:srgbClr val="287D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493762"/>
                  </a:ext>
                </a:extLst>
              </a:tr>
              <a:tr h="278130">
                <a:tc>
                  <a:txBody>
                    <a:bodyPr/>
                    <a:lstStyle/>
                    <a:p>
                      <a:pPr defTabSz="1072146"/>
                      <a:r>
                        <a:rPr lang="en-GB" sz="800" b="1"/>
                        <a:t>Mid North Coast Working Group (every 6-8 weeks)</a:t>
                      </a:r>
                      <a:endParaRPr lang="en-GB" sz="800" b="1">
                        <a:solidFill>
                          <a:prstClr val="white"/>
                        </a:solidFill>
                        <a:latin typeface="COCOMAT Light"/>
                      </a:endParaRPr>
                    </a:p>
                  </a:txBody>
                  <a:tcPr marL="54000" marR="54000" marT="27000" marB="27000" anchor="ctr">
                    <a:lnL w="9525" cap="flat" cmpd="sng" algn="ctr">
                      <a:noFill/>
                      <a:prstDash val="solid"/>
                    </a:lnL>
                    <a:lnR w="9525" cap="flat" cmpd="sng" algn="ctr">
                      <a:noFill/>
                      <a:prstDash val="solid"/>
                    </a:lnR>
                    <a:lnT w="12700" cap="flat" cmpd="sng" algn="ctr">
                      <a:solidFill>
                        <a:srgbClr val="287DB2"/>
                      </a:solidFill>
                      <a:prstDash val="solid"/>
                      <a:round/>
                      <a:headEnd type="none" w="med" len="med"/>
                      <a:tailEnd type="none" w="med" len="med"/>
                    </a:lnT>
                    <a:lnB w="12700" cap="flat" cmpd="sng" algn="ctr">
                      <a:solidFill>
                        <a:srgbClr val="287D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676364"/>
                  </a:ext>
                </a:extLst>
              </a:tr>
              <a:tr h="278130">
                <a:tc>
                  <a:txBody>
                    <a:bodyPr/>
                    <a:lstStyle/>
                    <a:p>
                      <a:pPr marL="0" marR="0" lvl="0" indent="0" algn="l" defTabSz="1072146" rtl="0" eaLnBrk="1" fontAlgn="auto" latinLnBrk="0" hangingPunct="1">
                        <a:lnSpc>
                          <a:spcPct val="100000"/>
                        </a:lnSpc>
                        <a:spcBef>
                          <a:spcPts val="0"/>
                        </a:spcBef>
                        <a:spcAft>
                          <a:spcPts val="0"/>
                        </a:spcAft>
                        <a:buClrTx/>
                        <a:buSzTx/>
                        <a:buFontTx/>
                        <a:buNone/>
                        <a:tabLst/>
                        <a:defRPr/>
                      </a:pPr>
                      <a:r>
                        <a:rPr lang="en-GB" sz="800" b="1"/>
                        <a:t>Bilateral meetings – ACCI &amp; BCA with Dept</a:t>
                      </a:r>
                      <a:endParaRPr lang="en-GB" sz="800" b="1">
                        <a:solidFill>
                          <a:prstClr val="black"/>
                        </a:solidFill>
                        <a:latin typeface="COCOMAT Light"/>
                      </a:endParaRPr>
                    </a:p>
                  </a:txBody>
                  <a:tcPr marL="54000" marR="54000" marT="27000" marB="27000" anchor="ctr">
                    <a:lnL w="9525" cap="flat" cmpd="sng" algn="ctr">
                      <a:noFill/>
                      <a:prstDash val="solid"/>
                    </a:lnL>
                    <a:lnR w="9525" cap="flat" cmpd="sng" algn="ctr">
                      <a:noFill/>
                      <a:prstDash val="solid"/>
                    </a:lnR>
                    <a:lnT w="12700" cap="flat" cmpd="sng" algn="ctr">
                      <a:solidFill>
                        <a:srgbClr val="287DB2"/>
                      </a:solidFill>
                      <a:prstDash val="solid"/>
                      <a:round/>
                      <a:headEnd type="none" w="med" len="med"/>
                      <a:tailEnd type="none" w="med" len="med"/>
                    </a:lnT>
                    <a:lnB w="12700" cap="flat" cmpd="sng" algn="ctr">
                      <a:solidFill>
                        <a:srgbClr val="287D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758885"/>
                  </a:ext>
                </a:extLst>
              </a:tr>
              <a:tr h="278130">
                <a:tc>
                  <a:txBody>
                    <a:bodyPr/>
                    <a:lstStyle/>
                    <a:p>
                      <a:pPr marL="0" marR="0" lvl="0" indent="0" algn="l" defTabSz="1072146" rtl="0" eaLnBrk="1" fontAlgn="auto" latinLnBrk="0" hangingPunct="1">
                        <a:lnSpc>
                          <a:spcPct val="100000"/>
                        </a:lnSpc>
                        <a:spcBef>
                          <a:spcPts val="0"/>
                        </a:spcBef>
                        <a:spcAft>
                          <a:spcPts val="0"/>
                        </a:spcAft>
                        <a:buClrTx/>
                        <a:buSzTx/>
                        <a:buFontTx/>
                        <a:buNone/>
                        <a:tabLst/>
                        <a:defRPr/>
                      </a:pPr>
                      <a:r>
                        <a:rPr lang="en-GB" sz="800" b="1" dirty="0"/>
                        <a:t>Employer Mobilisation &amp; Employment Facilitators </a:t>
                      </a:r>
                      <a:endParaRPr lang="en-GB" sz="800" b="1" dirty="0">
                        <a:solidFill>
                          <a:prstClr val="black"/>
                        </a:solidFill>
                        <a:latin typeface="COCOMAT Light"/>
                      </a:endParaRPr>
                    </a:p>
                  </a:txBody>
                  <a:tcPr marL="54000" marR="54000" marT="27000" marB="27000" anchor="ctr">
                    <a:lnL w="9525" cap="flat" cmpd="sng" algn="ctr">
                      <a:noFill/>
                      <a:prstDash val="solid"/>
                    </a:lnL>
                    <a:lnR w="9525" cap="flat" cmpd="sng" algn="ctr">
                      <a:noFill/>
                      <a:prstDash val="solid"/>
                    </a:lnR>
                    <a:lnT w="12700" cap="flat" cmpd="sng" algn="ctr">
                      <a:solidFill>
                        <a:srgbClr val="287DB2"/>
                      </a:solidFill>
                      <a:prstDash val="solid"/>
                      <a:round/>
                      <a:headEnd type="none" w="med" len="med"/>
                      <a:tailEnd type="none" w="med" len="med"/>
                    </a:lnT>
                    <a:lnB w="12700" cap="flat" cmpd="sng" algn="ctr">
                      <a:solidFill>
                        <a:srgbClr val="287D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3028585"/>
                  </a:ext>
                </a:extLst>
              </a:tr>
              <a:tr h="278130">
                <a:tc>
                  <a:txBody>
                    <a:bodyPr/>
                    <a:lstStyle/>
                    <a:p>
                      <a:pPr marL="0" marR="0" lvl="0" indent="0" algn="l" defTabSz="1072146" rtl="0" eaLnBrk="1" fontAlgn="auto" latinLnBrk="0" hangingPunct="1">
                        <a:lnSpc>
                          <a:spcPct val="100000"/>
                        </a:lnSpc>
                        <a:spcBef>
                          <a:spcPts val="0"/>
                        </a:spcBef>
                        <a:spcAft>
                          <a:spcPts val="0"/>
                        </a:spcAft>
                        <a:buClrTx/>
                        <a:buSzTx/>
                        <a:buFontTx/>
                        <a:buNone/>
                        <a:tabLst/>
                        <a:defRPr/>
                      </a:pPr>
                      <a:endParaRPr lang="en-GB" sz="800" b="1" dirty="0">
                        <a:solidFill>
                          <a:prstClr val="black"/>
                        </a:solidFill>
                        <a:latin typeface="COCOMAT Light"/>
                      </a:endParaRPr>
                    </a:p>
                  </a:txBody>
                  <a:tcPr marL="54000" marR="54000" marT="27000" marB="27000" anchor="ctr">
                    <a:lnL w="9525" cap="flat" cmpd="sng" algn="ctr">
                      <a:noFill/>
                      <a:prstDash val="solid"/>
                    </a:lnL>
                    <a:lnR w="9525" cap="flat" cmpd="sng" algn="ctr">
                      <a:noFill/>
                      <a:prstDash val="solid"/>
                    </a:lnR>
                    <a:lnT w="12700" cap="flat" cmpd="sng" algn="ctr">
                      <a:solidFill>
                        <a:srgbClr val="287DB2"/>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4061599393"/>
                  </a:ext>
                </a:extLst>
              </a:tr>
            </a:tbl>
          </a:graphicData>
        </a:graphic>
      </p:graphicFrame>
      <p:graphicFrame>
        <p:nvGraphicFramePr>
          <p:cNvPr id="114" name="Table 113">
            <a:extLst>
              <a:ext uri="{FF2B5EF4-FFF2-40B4-BE49-F238E27FC236}">
                <a16:creationId xmlns:a16="http://schemas.microsoft.com/office/drawing/2014/main" id="{89AE2334-965C-B441-A1A4-7E43D2BFCE4E}"/>
              </a:ext>
            </a:extLst>
          </p:cNvPr>
          <p:cNvGraphicFramePr>
            <a:graphicFrameLocks noGrp="1"/>
          </p:cNvGraphicFramePr>
          <p:nvPr>
            <p:extLst>
              <p:ext uri="{D42A27DB-BD31-4B8C-83A1-F6EECF244321}">
                <p14:modId xmlns:p14="http://schemas.microsoft.com/office/powerpoint/2010/main" val="3358251834"/>
              </p:ext>
            </p:extLst>
          </p:nvPr>
        </p:nvGraphicFramePr>
        <p:xfrm>
          <a:off x="6294986" y="3682213"/>
          <a:ext cx="2400623" cy="1410360"/>
        </p:xfrm>
        <a:graphic>
          <a:graphicData uri="http://schemas.openxmlformats.org/drawingml/2006/table">
            <a:tbl>
              <a:tblPr firstRow="1" bandRow="1">
                <a:tableStyleId>{69012ECD-51FC-41F1-AA8D-1B2483CD663E}</a:tableStyleId>
              </a:tblPr>
              <a:tblGrid>
                <a:gridCol w="2400623">
                  <a:extLst>
                    <a:ext uri="{9D8B030D-6E8A-4147-A177-3AD203B41FA5}">
                      <a16:colId xmlns:a16="http://schemas.microsoft.com/office/drawing/2014/main" val="3878771193"/>
                    </a:ext>
                  </a:extLst>
                </a:gridCol>
              </a:tblGrid>
              <a:tr h="278130">
                <a:tc>
                  <a:txBody>
                    <a:bodyPr/>
                    <a:lstStyle/>
                    <a:p>
                      <a:pPr defTabSz="1072146"/>
                      <a:r>
                        <a:rPr lang="en-GB" sz="800" b="1">
                          <a:solidFill>
                            <a:prstClr val="black"/>
                          </a:solidFill>
                          <a:latin typeface="Calibri" panose="020F0502020204030204" pitchFamily="34" charset="0"/>
                          <a:cs typeface="Calibri" panose="020F0502020204030204" pitchFamily="34" charset="0"/>
                        </a:rPr>
                        <a:t>Provider CEO Livestreams (monthly)</a:t>
                      </a:r>
                      <a:endParaRPr lang="en-GB" sz="800" b="1">
                        <a:solidFill>
                          <a:prstClr val="white"/>
                        </a:solidFill>
                        <a:latin typeface="Calibri" panose="020F0502020204030204" pitchFamily="34" charset="0"/>
                        <a:cs typeface="Calibri" panose="020F0502020204030204" pitchFamily="34" charset="0"/>
                      </a:endParaRPr>
                    </a:p>
                  </a:txBody>
                  <a:tcPr marL="54000" marR="54000" marT="27000" marB="27000" anchor="ctr">
                    <a:lnL w="9525" cap="flat" cmpd="sng" algn="ctr">
                      <a:noFill/>
                      <a:prstDash val="solid"/>
                    </a:lnL>
                    <a:lnR w="9525" cap="flat" cmpd="sng" algn="ctr">
                      <a:noFill/>
                      <a:prstDash val="solid"/>
                    </a:lnR>
                    <a:lnT w="9525" cap="flat" cmpd="sng" algn="ctr">
                      <a:noFill/>
                      <a:prstDash val="solid"/>
                    </a:lnT>
                    <a:lnB w="12700" cap="flat" cmpd="sng" algn="ctr">
                      <a:solidFill>
                        <a:srgbClr val="002D3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493762"/>
                  </a:ext>
                </a:extLst>
              </a:tr>
              <a:tr h="278130">
                <a:tc>
                  <a:txBody>
                    <a:bodyPr/>
                    <a:lstStyle/>
                    <a:p>
                      <a:pPr defTabSz="1072146"/>
                      <a:r>
                        <a:rPr lang="en-GB" sz="800" b="1">
                          <a:solidFill>
                            <a:prstClr val="black"/>
                          </a:solidFill>
                          <a:latin typeface="Calibri" panose="020F0502020204030204" pitchFamily="34" charset="0"/>
                          <a:cs typeface="Calibri" panose="020F0502020204030204" pitchFamily="34" charset="0"/>
                        </a:rPr>
                        <a:t>CEO letters (as required)</a:t>
                      </a:r>
                      <a:endParaRPr lang="en-GB" sz="800" b="1">
                        <a:solidFill>
                          <a:prstClr val="white"/>
                        </a:solidFill>
                        <a:latin typeface="Calibri" panose="020F0502020204030204" pitchFamily="34" charset="0"/>
                        <a:cs typeface="Calibri" panose="020F0502020204030204" pitchFamily="34" charset="0"/>
                      </a:endParaRPr>
                    </a:p>
                  </a:txBody>
                  <a:tcPr marL="54000" marR="54000" marT="27000" marB="27000" anchor="ctr">
                    <a:lnL w="9525" cap="flat" cmpd="sng" algn="ctr">
                      <a:noFill/>
                      <a:prstDash val="solid"/>
                    </a:lnL>
                    <a:lnR w="9525" cap="flat" cmpd="sng" algn="ctr">
                      <a:noFill/>
                      <a:prstDash val="solid"/>
                    </a:lnR>
                    <a:lnT w="12700" cap="flat" cmpd="sng" algn="ctr">
                      <a:solidFill>
                        <a:srgbClr val="002D3F"/>
                      </a:solidFill>
                      <a:prstDash val="solid"/>
                      <a:round/>
                      <a:headEnd type="none" w="med" len="med"/>
                      <a:tailEnd type="none" w="med" len="med"/>
                    </a:lnT>
                    <a:lnB w="12700" cap="flat" cmpd="sng" algn="ctr">
                      <a:solidFill>
                        <a:srgbClr val="002D3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676364"/>
                  </a:ext>
                </a:extLst>
              </a:tr>
              <a:tr h="282600">
                <a:tc>
                  <a:txBody>
                    <a:bodyPr/>
                    <a:lstStyle/>
                    <a:p>
                      <a:pPr defTabSz="1072146"/>
                      <a:r>
                        <a:rPr lang="en-GB" sz="800" b="1" dirty="0">
                          <a:solidFill>
                            <a:prstClr val="black"/>
                          </a:solidFill>
                          <a:latin typeface="Calibri" panose="020F0502020204030204" pitchFamily="34" charset="0"/>
                          <a:cs typeface="Calibri" panose="020F0502020204030204" pitchFamily="34" charset="0"/>
                        </a:rPr>
                        <a:t>Training &amp; information sessions </a:t>
                      </a:r>
                      <a:br>
                        <a:rPr lang="en-GB" sz="800" b="1" dirty="0">
                          <a:solidFill>
                            <a:prstClr val="black"/>
                          </a:solidFill>
                          <a:latin typeface="Calibri" panose="020F0502020204030204" pitchFamily="34" charset="0"/>
                          <a:cs typeface="Calibri" panose="020F0502020204030204" pitchFamily="34" charset="0"/>
                        </a:rPr>
                      </a:br>
                      <a:r>
                        <a:rPr lang="en-GB" sz="800" b="1" dirty="0">
                          <a:solidFill>
                            <a:prstClr val="black"/>
                          </a:solidFill>
                          <a:latin typeface="Calibri" panose="020F0502020204030204" pitchFamily="34" charset="0"/>
                          <a:cs typeface="Calibri" panose="020F0502020204030204" pitchFamily="34" charset="0"/>
                        </a:rPr>
                        <a:t>(webinars, video conferences, Online)</a:t>
                      </a:r>
                      <a:endParaRPr lang="en-GB" sz="800" b="1" dirty="0">
                        <a:solidFill>
                          <a:prstClr val="white"/>
                        </a:solidFill>
                        <a:latin typeface="Calibri" panose="020F0502020204030204" pitchFamily="34" charset="0"/>
                        <a:cs typeface="Calibri" panose="020F0502020204030204" pitchFamily="34" charset="0"/>
                      </a:endParaRPr>
                    </a:p>
                  </a:txBody>
                  <a:tcPr marL="54000" marR="54000" marT="27000" marB="27000" anchor="ctr">
                    <a:lnL w="9525" cap="flat" cmpd="sng" algn="ctr">
                      <a:noFill/>
                      <a:prstDash val="solid"/>
                    </a:lnL>
                    <a:lnR w="9525" cap="flat" cmpd="sng" algn="ctr">
                      <a:noFill/>
                      <a:prstDash val="solid"/>
                    </a:lnR>
                    <a:lnT w="12700" cap="flat" cmpd="sng" algn="ctr">
                      <a:solidFill>
                        <a:srgbClr val="002D3F"/>
                      </a:solidFill>
                      <a:prstDash val="solid"/>
                      <a:round/>
                      <a:headEnd type="none" w="med" len="med"/>
                      <a:tailEnd type="none" w="med" len="med"/>
                    </a:lnT>
                    <a:lnB w="12700" cap="flat" cmpd="sng" algn="ctr">
                      <a:solidFill>
                        <a:srgbClr val="002D3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758885"/>
                  </a:ext>
                </a:extLst>
              </a:tr>
              <a:tr h="278130">
                <a:tc>
                  <a:txBody>
                    <a:bodyPr/>
                    <a:lstStyle/>
                    <a:p>
                      <a:pPr defTabSz="1072146"/>
                      <a:r>
                        <a:rPr lang="en-GB" sz="800" b="1" dirty="0">
                          <a:solidFill>
                            <a:prstClr val="black"/>
                          </a:solidFill>
                          <a:latin typeface="Calibri" panose="020F0502020204030204" pitchFamily="34" charset="0"/>
                          <a:cs typeface="Calibri" panose="020F0502020204030204" pitchFamily="34" charset="0"/>
                        </a:rPr>
                        <a:t>Website &amp; factsheets</a:t>
                      </a:r>
                      <a:endParaRPr lang="en-GB" sz="800" b="1" dirty="0">
                        <a:solidFill>
                          <a:prstClr val="white"/>
                        </a:solidFill>
                        <a:latin typeface="Calibri" panose="020F0502020204030204" pitchFamily="34" charset="0"/>
                        <a:cs typeface="Calibri" panose="020F0502020204030204" pitchFamily="34" charset="0"/>
                      </a:endParaRPr>
                    </a:p>
                  </a:txBody>
                  <a:tcPr marL="54000" marR="54000" marT="27000" marB="27000" anchor="ctr">
                    <a:lnL w="9525" cap="flat" cmpd="sng" algn="ctr">
                      <a:noFill/>
                      <a:prstDash val="solid"/>
                    </a:lnL>
                    <a:lnR w="9525" cap="flat" cmpd="sng" algn="ctr">
                      <a:noFill/>
                      <a:prstDash val="solid"/>
                    </a:lnR>
                    <a:lnT w="12700" cap="flat" cmpd="sng" algn="ctr">
                      <a:solidFill>
                        <a:srgbClr val="002D3F"/>
                      </a:solidFill>
                      <a:prstDash val="solid"/>
                      <a:round/>
                      <a:headEnd type="none" w="med" len="med"/>
                      <a:tailEnd type="none" w="med" len="med"/>
                    </a:lnT>
                    <a:lnB w="12700" cap="flat" cmpd="sng" algn="ctr">
                      <a:solidFill>
                        <a:srgbClr val="002D3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3028585"/>
                  </a:ext>
                </a:extLst>
              </a:tr>
              <a:tr h="278130">
                <a:tc>
                  <a:txBody>
                    <a:bodyPr/>
                    <a:lstStyle/>
                    <a:p>
                      <a:pPr defTabSz="1072146"/>
                      <a:r>
                        <a:rPr lang="en-GB" sz="800" b="1" dirty="0">
                          <a:solidFill>
                            <a:prstClr val="black"/>
                          </a:solidFill>
                          <a:latin typeface="Calibri" panose="020F0502020204030204" pitchFamily="34" charset="0"/>
                          <a:cs typeface="Calibri" panose="020F0502020204030204" pitchFamily="34" charset="0"/>
                        </a:rPr>
                        <a:t>Presentations to external forums (as required) </a:t>
                      </a:r>
                    </a:p>
                  </a:txBody>
                  <a:tcPr marL="54000" marR="54000" marT="27000" marB="27000" anchor="ctr">
                    <a:lnL w="9525" cap="flat" cmpd="sng" algn="ctr">
                      <a:noFill/>
                      <a:prstDash val="solid"/>
                    </a:lnL>
                    <a:lnR w="9525" cap="flat" cmpd="sng" algn="ctr">
                      <a:noFill/>
                      <a:prstDash val="solid"/>
                    </a:lnR>
                    <a:lnT w="12700" cap="flat" cmpd="sng" algn="ctr">
                      <a:solidFill>
                        <a:srgbClr val="002D3F"/>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4061599393"/>
                  </a:ext>
                </a:extLst>
              </a:tr>
            </a:tbl>
          </a:graphicData>
        </a:graphic>
      </p:graphicFrame>
      <p:sp>
        <p:nvSpPr>
          <p:cNvPr id="141" name="TextBox 140">
            <a:extLst>
              <a:ext uri="{FF2B5EF4-FFF2-40B4-BE49-F238E27FC236}">
                <a16:creationId xmlns:a16="http://schemas.microsoft.com/office/drawing/2014/main" id="{DCACD4B5-2A74-E341-B354-A4B9862D7F91}"/>
              </a:ext>
            </a:extLst>
          </p:cNvPr>
          <p:cNvSpPr txBox="1"/>
          <p:nvPr/>
        </p:nvSpPr>
        <p:spPr>
          <a:xfrm>
            <a:off x="4334428" y="1446069"/>
            <a:ext cx="1691555" cy="87927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804110"/>
            <a:r>
              <a:rPr lang="en-AU" sz="1200" b="1">
                <a:solidFill>
                  <a:srgbClr val="A2B427"/>
                </a:solidFill>
                <a:latin typeface="Calibri"/>
              </a:rPr>
              <a:t>OPERATIONAL</a:t>
            </a:r>
          </a:p>
          <a:p>
            <a:pPr marL="171292" indent="-171292" defTabSz="804110">
              <a:buFont typeface="Arial" panose="020B0604020202020204" pitchFamily="34" charset="0"/>
              <a:buChar char="•"/>
            </a:pPr>
            <a:r>
              <a:rPr lang="en-AU" sz="900">
                <a:solidFill>
                  <a:prstClr val="black"/>
                </a:solidFill>
                <a:latin typeface="Calibri"/>
              </a:rPr>
              <a:t>Program/project working groups established to </a:t>
            </a:r>
            <a:br>
              <a:rPr lang="en-AU" sz="900">
                <a:solidFill>
                  <a:prstClr val="black"/>
                </a:solidFill>
                <a:latin typeface="Calibri"/>
              </a:rPr>
            </a:br>
            <a:r>
              <a:rPr lang="en-AU" sz="900">
                <a:solidFill>
                  <a:prstClr val="black"/>
                </a:solidFill>
                <a:latin typeface="Calibri"/>
              </a:rPr>
              <a:t>co-design solutions &amp; provide expert technical advice</a:t>
            </a:r>
          </a:p>
          <a:p>
            <a:pPr marL="171292" indent="-171292" defTabSz="804110">
              <a:buFontTx/>
              <a:buChar char="-"/>
            </a:pPr>
            <a:endParaRPr lang="en-AU" sz="900">
              <a:solidFill>
                <a:prstClr val="black"/>
              </a:solidFill>
              <a:latin typeface="Calibri"/>
            </a:endParaRPr>
          </a:p>
        </p:txBody>
      </p:sp>
      <p:sp>
        <p:nvSpPr>
          <p:cNvPr id="143" name="TextBox 142">
            <a:extLst>
              <a:ext uri="{FF2B5EF4-FFF2-40B4-BE49-F238E27FC236}">
                <a16:creationId xmlns:a16="http://schemas.microsoft.com/office/drawing/2014/main" id="{6C3DFFDA-3F4D-784F-9BC5-ECC640F7497F}"/>
              </a:ext>
            </a:extLst>
          </p:cNvPr>
          <p:cNvSpPr txBox="1"/>
          <p:nvPr/>
        </p:nvSpPr>
        <p:spPr>
          <a:xfrm>
            <a:off x="4336054" y="2452468"/>
            <a:ext cx="1691555" cy="87927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804110"/>
            <a:r>
              <a:rPr lang="en-AU" sz="1200" b="1">
                <a:solidFill>
                  <a:srgbClr val="287DB2"/>
                </a:solidFill>
                <a:latin typeface="Calibri"/>
              </a:rPr>
              <a:t>TACTICAL</a:t>
            </a:r>
          </a:p>
          <a:p>
            <a:pPr marL="128588" indent="-128588" defTabSz="804110">
              <a:buFont typeface="Arial" panose="020B0604020202020204" pitchFamily="34" charset="0"/>
              <a:buChar char="•"/>
            </a:pPr>
            <a:r>
              <a:rPr lang="en-AU" sz="900">
                <a:solidFill>
                  <a:prstClr val="black"/>
                </a:solidFill>
                <a:latin typeface="Calibri"/>
              </a:rPr>
              <a:t>Bring together key stakeholders to share information, collect</a:t>
            </a:r>
            <a:br>
              <a:rPr lang="en-AU" sz="900">
                <a:solidFill>
                  <a:prstClr val="black"/>
                </a:solidFill>
                <a:latin typeface="Calibri"/>
              </a:rPr>
            </a:br>
            <a:r>
              <a:rPr lang="en-AU" sz="900">
                <a:solidFill>
                  <a:prstClr val="black"/>
                </a:solidFill>
                <a:latin typeface="Calibri"/>
              </a:rPr>
              <a:t>feedback</a:t>
            </a:r>
          </a:p>
        </p:txBody>
      </p:sp>
      <p:sp>
        <p:nvSpPr>
          <p:cNvPr id="145" name="TextBox 144">
            <a:extLst>
              <a:ext uri="{FF2B5EF4-FFF2-40B4-BE49-F238E27FC236}">
                <a16:creationId xmlns:a16="http://schemas.microsoft.com/office/drawing/2014/main" id="{9937D000-6B80-A144-893A-06FA3598FCC4}"/>
              </a:ext>
            </a:extLst>
          </p:cNvPr>
          <p:cNvSpPr txBox="1"/>
          <p:nvPr/>
        </p:nvSpPr>
        <p:spPr>
          <a:xfrm>
            <a:off x="4336054" y="3874248"/>
            <a:ext cx="1691555" cy="87927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804110"/>
            <a:r>
              <a:rPr lang="en-AU" sz="1200" b="1">
                <a:solidFill>
                  <a:srgbClr val="002D3F"/>
                </a:solidFill>
                <a:latin typeface="Calibri"/>
              </a:rPr>
              <a:t>INFORMATIVE</a:t>
            </a:r>
          </a:p>
          <a:p>
            <a:pPr marL="128588" indent="-128588" defTabSz="804110">
              <a:buFont typeface="Arial" panose="020B0604020202020204" pitchFamily="34" charset="0"/>
              <a:buChar char="•"/>
            </a:pPr>
            <a:r>
              <a:rPr lang="en-AU" sz="900">
                <a:solidFill>
                  <a:srgbClr val="E1E1E1">
                    <a:lumMod val="25000"/>
                  </a:srgbClr>
                </a:solidFill>
                <a:latin typeface="Calibri"/>
              </a:rPr>
              <a:t>Open Information Forums </a:t>
            </a:r>
            <a:br>
              <a:rPr lang="en-AU" sz="900">
                <a:solidFill>
                  <a:srgbClr val="E1E1E1">
                    <a:lumMod val="25000"/>
                  </a:srgbClr>
                </a:solidFill>
                <a:latin typeface="Calibri"/>
              </a:rPr>
            </a:br>
            <a:r>
              <a:rPr lang="en-AU" sz="900">
                <a:solidFill>
                  <a:srgbClr val="E1E1E1">
                    <a:lumMod val="25000"/>
                  </a:srgbClr>
                </a:solidFill>
                <a:latin typeface="Calibri"/>
              </a:rPr>
              <a:t>to disseminate information </a:t>
            </a:r>
            <a:br>
              <a:rPr lang="en-AU" sz="900">
                <a:solidFill>
                  <a:srgbClr val="E1E1E1">
                    <a:lumMod val="25000"/>
                  </a:srgbClr>
                </a:solidFill>
                <a:latin typeface="Calibri"/>
              </a:rPr>
            </a:br>
            <a:r>
              <a:rPr lang="en-AU" sz="900">
                <a:solidFill>
                  <a:srgbClr val="E1E1E1">
                    <a:lumMod val="25000"/>
                  </a:srgbClr>
                </a:solidFill>
                <a:latin typeface="Calibri"/>
              </a:rPr>
              <a:t>to interested stakeholders</a:t>
            </a:r>
            <a:endParaRPr lang="en-AU" sz="900">
              <a:solidFill>
                <a:prstClr val="black"/>
              </a:solidFill>
              <a:latin typeface="Calibri"/>
            </a:endParaRPr>
          </a:p>
        </p:txBody>
      </p:sp>
      <p:cxnSp>
        <p:nvCxnSpPr>
          <p:cNvPr id="6" name="Straight Connector 5">
            <a:extLst>
              <a:ext uri="{FF2B5EF4-FFF2-40B4-BE49-F238E27FC236}">
                <a16:creationId xmlns:a16="http://schemas.microsoft.com/office/drawing/2014/main" id="{5EF8D37B-3268-4996-89D4-A4B63442CEF6}"/>
              </a:ext>
              <a:ext uri="{C183D7F6-B498-43B3-948B-1728B52AA6E4}">
                <adec:decorative xmlns:adec="http://schemas.microsoft.com/office/drawing/2017/decorative" val="1"/>
              </a:ext>
            </a:extLst>
          </p:cNvPr>
          <p:cNvCxnSpPr>
            <a:cxnSpLocks/>
          </p:cNvCxnSpPr>
          <p:nvPr/>
        </p:nvCxnSpPr>
        <p:spPr>
          <a:xfrm>
            <a:off x="6294986" y="1015732"/>
            <a:ext cx="2352811" cy="0"/>
          </a:xfrm>
          <a:prstGeom prst="line">
            <a:avLst/>
          </a:prstGeom>
          <a:ln w="12700">
            <a:solidFill>
              <a:srgbClr val="E9A913"/>
            </a:solidFill>
          </a:ln>
        </p:spPr>
        <p:style>
          <a:lnRef idx="1">
            <a:schemeClr val="accent4"/>
          </a:lnRef>
          <a:fillRef idx="0">
            <a:schemeClr val="accent4"/>
          </a:fillRef>
          <a:effectRef idx="0">
            <a:schemeClr val="accent4"/>
          </a:effectRef>
          <a:fontRef idx="minor">
            <a:schemeClr val="tx1"/>
          </a:fontRef>
        </p:style>
      </p:cxnSp>
      <p:cxnSp>
        <p:nvCxnSpPr>
          <p:cNvPr id="31" name="Straight Connector 30">
            <a:extLst>
              <a:ext uri="{FF2B5EF4-FFF2-40B4-BE49-F238E27FC236}">
                <a16:creationId xmlns:a16="http://schemas.microsoft.com/office/drawing/2014/main" id="{0E548146-6C0C-4CFD-85EB-53D342E1660D}"/>
              </a:ext>
              <a:ext uri="{C183D7F6-B498-43B3-948B-1728B52AA6E4}">
                <adec:decorative xmlns:adec="http://schemas.microsoft.com/office/drawing/2017/decorative" val="1"/>
              </a:ext>
            </a:extLst>
          </p:cNvPr>
          <p:cNvCxnSpPr>
            <a:cxnSpLocks/>
          </p:cNvCxnSpPr>
          <p:nvPr/>
        </p:nvCxnSpPr>
        <p:spPr>
          <a:xfrm>
            <a:off x="6294986" y="1214214"/>
            <a:ext cx="2400623" cy="0"/>
          </a:xfrm>
          <a:prstGeom prst="line">
            <a:avLst/>
          </a:prstGeom>
          <a:ln w="12700">
            <a:solidFill>
              <a:srgbClr val="E9A913"/>
            </a:solidFill>
          </a:ln>
        </p:spPr>
        <p:style>
          <a:lnRef idx="1">
            <a:schemeClr val="accent4"/>
          </a:lnRef>
          <a:fillRef idx="0">
            <a:schemeClr val="accent4"/>
          </a:fillRef>
          <a:effectRef idx="0">
            <a:schemeClr val="accent4"/>
          </a:effectRef>
          <a:fontRef idx="minor">
            <a:schemeClr val="tx1"/>
          </a:fontRef>
        </p:style>
      </p:cxnSp>
      <p:sp>
        <p:nvSpPr>
          <p:cNvPr id="5" name="Title 4">
            <a:extLst>
              <a:ext uri="{FF2B5EF4-FFF2-40B4-BE49-F238E27FC236}">
                <a16:creationId xmlns:a16="http://schemas.microsoft.com/office/drawing/2014/main" id="{2C1C29DC-C604-49A2-A51D-3D529485A1B7}"/>
              </a:ext>
            </a:extLst>
          </p:cNvPr>
          <p:cNvSpPr>
            <a:spLocks noGrp="1"/>
          </p:cNvSpPr>
          <p:nvPr>
            <p:ph type="title" idx="4294967295"/>
          </p:nvPr>
        </p:nvSpPr>
        <p:spPr>
          <a:xfrm>
            <a:off x="753414" y="-1531435"/>
            <a:ext cx="6364188" cy="993775"/>
          </a:xfrm>
        </p:spPr>
        <p:txBody>
          <a:bodyPr>
            <a:normAutofit/>
          </a:bodyPr>
          <a:lstStyle/>
          <a:p>
            <a:pPr rtl="0" eaLnBrk="1" latinLnBrk="0" hangingPunct="1"/>
            <a:r>
              <a:rPr lang="en-US" sz="2700" kern="1200" dirty="0">
                <a:solidFill>
                  <a:srgbClr val="E6E6E6"/>
                </a:solidFill>
                <a:effectLst/>
                <a:latin typeface="Calibri" panose="020F0502020204030204" pitchFamily="34" charset="0"/>
                <a:ea typeface="+mn-ea"/>
                <a:cs typeface="+mn-cs"/>
              </a:rPr>
              <a:t>Engagement Approach</a:t>
            </a:r>
            <a:r>
              <a:rPr lang="en-AU" sz="2498" kern="1200" baseline="0" dirty="0">
                <a:solidFill>
                  <a:srgbClr val="E6E6E6"/>
                </a:solidFill>
                <a:effectLst/>
                <a:latin typeface="+mj-lt"/>
                <a:ea typeface="+mj-ea"/>
                <a:cs typeface="+mj-cs"/>
              </a:rPr>
              <a:t> </a:t>
            </a:r>
            <a:r>
              <a:rPr lang="en-US" sz="2700" kern="1200" dirty="0">
                <a:solidFill>
                  <a:srgbClr val="E6E6E6"/>
                </a:solidFill>
                <a:effectLst/>
                <a:latin typeface="Calibri" panose="020F0502020204030204" pitchFamily="34" charset="0"/>
                <a:ea typeface="+mn-ea"/>
                <a:cs typeface="+mn-cs"/>
              </a:rPr>
              <a:t>(current)</a:t>
            </a:r>
            <a:endParaRPr lang="en-AU" dirty="0">
              <a:solidFill>
                <a:srgbClr val="E6E6E6"/>
              </a:solidFill>
              <a:effectLst/>
            </a:endParaRPr>
          </a:p>
        </p:txBody>
      </p:sp>
    </p:spTree>
    <p:extLst>
      <p:ext uri="{BB962C8B-B14F-4D97-AF65-F5344CB8AC3E}">
        <p14:creationId xmlns:p14="http://schemas.microsoft.com/office/powerpoint/2010/main" val="31591479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E476144-2A0B-9146-8C0A-3985DE69E910}"/>
              </a:ext>
            </a:extLst>
          </p:cNvPr>
          <p:cNvGraphicFramePr>
            <a:graphicFrameLocks noGrp="1"/>
          </p:cNvGraphicFramePr>
          <p:nvPr>
            <p:extLst>
              <p:ext uri="{D42A27DB-BD31-4B8C-83A1-F6EECF244321}">
                <p14:modId xmlns:p14="http://schemas.microsoft.com/office/powerpoint/2010/main" val="1345745560"/>
              </p:ext>
            </p:extLst>
          </p:nvPr>
        </p:nvGraphicFramePr>
        <p:xfrm>
          <a:off x="467544" y="917947"/>
          <a:ext cx="8125127" cy="3674220"/>
        </p:xfrm>
        <a:graphic>
          <a:graphicData uri="http://schemas.openxmlformats.org/drawingml/2006/table">
            <a:tbl>
              <a:tblPr firstRow="1" bandRow="1">
                <a:tableStyleId>{5C22544A-7EE6-4342-B048-85BDC9FD1C3A}</a:tableStyleId>
              </a:tblPr>
              <a:tblGrid>
                <a:gridCol w="229348">
                  <a:extLst>
                    <a:ext uri="{9D8B030D-6E8A-4147-A177-3AD203B41FA5}">
                      <a16:colId xmlns:a16="http://schemas.microsoft.com/office/drawing/2014/main" val="960973742"/>
                    </a:ext>
                  </a:extLst>
                </a:gridCol>
                <a:gridCol w="1091800">
                  <a:extLst>
                    <a:ext uri="{9D8B030D-6E8A-4147-A177-3AD203B41FA5}">
                      <a16:colId xmlns:a16="http://schemas.microsoft.com/office/drawing/2014/main" val="3835820021"/>
                    </a:ext>
                  </a:extLst>
                </a:gridCol>
                <a:gridCol w="1987679">
                  <a:extLst>
                    <a:ext uri="{9D8B030D-6E8A-4147-A177-3AD203B41FA5}">
                      <a16:colId xmlns:a16="http://schemas.microsoft.com/office/drawing/2014/main" val="3232492482"/>
                    </a:ext>
                  </a:extLst>
                </a:gridCol>
                <a:gridCol w="4816300">
                  <a:extLst>
                    <a:ext uri="{9D8B030D-6E8A-4147-A177-3AD203B41FA5}">
                      <a16:colId xmlns:a16="http://schemas.microsoft.com/office/drawing/2014/main" val="709840739"/>
                    </a:ext>
                  </a:extLst>
                </a:gridCol>
              </a:tblGrid>
              <a:tr h="334540">
                <a:tc>
                  <a:txBody>
                    <a:bodyPr/>
                    <a:lstStyle/>
                    <a:p>
                      <a:pPr algn="ctr"/>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000">
                          <a:solidFill>
                            <a:srgbClr val="5F6369"/>
                          </a:solidFill>
                        </a:rPr>
                        <a:t>THEME</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000">
                          <a:solidFill>
                            <a:srgbClr val="5F6369"/>
                          </a:solidFill>
                        </a:rPr>
                        <a:t>INITIATIVES</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000">
                          <a:solidFill>
                            <a:srgbClr val="5F6369"/>
                          </a:solidFill>
                        </a:rPr>
                        <a:t>          2021                              2022                                2023                            Future</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8127974"/>
                  </a:ext>
                </a:extLst>
              </a:tr>
              <a:tr h="417460">
                <a:tc>
                  <a:txBody>
                    <a:bodyPr/>
                    <a:lstStyle/>
                    <a:p>
                      <a:pPr algn="ctr"/>
                      <a:r>
                        <a:rPr lang="en-US">
                          <a:solidFill>
                            <a:schemeClr val="bg1"/>
                          </a:solidFill>
                        </a:rPr>
                        <a:t>1</a:t>
                      </a:r>
                    </a:p>
                  </a:txBody>
                  <a:tcPr>
                    <a:lnT w="38100" cmpd="sng">
                      <a:noFill/>
                    </a:lnT>
                    <a:solidFill>
                      <a:srgbClr val="287DB2"/>
                    </a:solidFill>
                  </a:tcPr>
                </a:tc>
                <a:tc>
                  <a:txBody>
                    <a:bodyPr/>
                    <a:lstStyle/>
                    <a:p>
                      <a:r>
                        <a:rPr lang="en-US" sz="800" b="1">
                          <a:solidFill>
                            <a:srgbClr val="004F9D"/>
                          </a:solidFill>
                        </a:rPr>
                        <a:t>Strategic Engagement</a:t>
                      </a:r>
                    </a:p>
                  </a:txBody>
                  <a:tcPr>
                    <a:lnT w="38100" cmpd="sng">
                      <a:noFill/>
                    </a:lnT>
                    <a:solidFill>
                      <a:srgbClr val="287DB2">
                        <a:alpha val="25098"/>
                      </a:srgbClr>
                    </a:solidFill>
                  </a:tcPr>
                </a:tc>
                <a:tc>
                  <a:txBody>
                    <a:bodyPr/>
                    <a:lstStyle/>
                    <a:p>
                      <a:endParaRPr lang="en-US" sz="600"/>
                    </a:p>
                  </a:txBody>
                  <a:tcPr>
                    <a:lnT w="38100" cmpd="sng">
                      <a:noFill/>
                    </a:lnT>
                    <a:solidFill>
                      <a:srgbClr val="287DB2">
                        <a:alpha val="25098"/>
                      </a:srgbClr>
                    </a:solidFill>
                  </a:tcPr>
                </a:tc>
                <a:tc>
                  <a:txBody>
                    <a:bodyPr/>
                    <a:lstStyle/>
                    <a:p>
                      <a:endParaRPr lang="en-US"/>
                    </a:p>
                  </a:txBody>
                  <a:tcPr>
                    <a:lnT w="38100" cmpd="sng">
                      <a:noFill/>
                    </a:lnT>
                    <a:solidFill>
                      <a:srgbClr val="287DB2">
                        <a:alpha val="25098"/>
                      </a:srgbClr>
                    </a:solidFill>
                  </a:tcPr>
                </a:tc>
                <a:extLst>
                  <a:ext uri="{0D108BD9-81ED-4DB2-BD59-A6C34878D82A}">
                    <a16:rowId xmlns:a16="http://schemas.microsoft.com/office/drawing/2014/main" val="1280527760"/>
                  </a:ext>
                </a:extLst>
              </a:tr>
              <a:tr h="417460">
                <a:tc>
                  <a:txBody>
                    <a:bodyPr/>
                    <a:lstStyle/>
                    <a:p>
                      <a:pPr algn="ctr"/>
                      <a:r>
                        <a:rPr lang="en-US" dirty="0">
                          <a:solidFill>
                            <a:schemeClr val="bg1"/>
                          </a:solidFill>
                        </a:rPr>
                        <a:t>2</a:t>
                      </a:r>
                    </a:p>
                  </a:txBody>
                  <a:tcPr>
                    <a:solidFill>
                      <a:srgbClr val="A2B427"/>
                    </a:solidFill>
                  </a:tcPr>
                </a:tc>
                <a:tc>
                  <a:txBody>
                    <a:bodyPr/>
                    <a:lstStyle/>
                    <a:p>
                      <a:r>
                        <a:rPr lang="en-US" sz="800" b="1">
                          <a:solidFill>
                            <a:srgbClr val="A2B427"/>
                          </a:solidFill>
                        </a:rPr>
                        <a:t>Service Design</a:t>
                      </a:r>
                      <a:br>
                        <a:rPr lang="en-US" sz="800" b="1">
                          <a:solidFill>
                            <a:srgbClr val="A2B427"/>
                          </a:solidFill>
                        </a:rPr>
                      </a:br>
                      <a:r>
                        <a:rPr lang="en-US" sz="800" b="1">
                          <a:solidFill>
                            <a:srgbClr val="A2B427"/>
                          </a:solidFill>
                        </a:rPr>
                        <a:t>(e.g. API Services)</a:t>
                      </a:r>
                    </a:p>
                  </a:txBody>
                  <a:tcPr>
                    <a:solidFill>
                      <a:srgbClr val="A2B427">
                        <a:alpha val="24706"/>
                      </a:srgbClr>
                    </a:solidFill>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lang="en-US" sz="600"/>
                    </a:p>
                  </a:txBody>
                  <a:tcPr>
                    <a:solidFill>
                      <a:srgbClr val="A2B427">
                        <a:alpha val="24706"/>
                      </a:srgbClr>
                    </a:solidFill>
                  </a:tcPr>
                </a:tc>
                <a:tc>
                  <a:txBody>
                    <a:bodyPr/>
                    <a:lstStyle/>
                    <a:p>
                      <a:endParaRPr lang="en-US"/>
                    </a:p>
                  </a:txBody>
                  <a:tcPr>
                    <a:solidFill>
                      <a:srgbClr val="A2B427">
                        <a:alpha val="24706"/>
                      </a:srgbClr>
                    </a:solidFill>
                  </a:tcPr>
                </a:tc>
                <a:extLst>
                  <a:ext uri="{0D108BD9-81ED-4DB2-BD59-A6C34878D82A}">
                    <a16:rowId xmlns:a16="http://schemas.microsoft.com/office/drawing/2014/main" val="2438381849"/>
                  </a:ext>
                </a:extLst>
              </a:tr>
              <a:tr h="417460">
                <a:tc>
                  <a:txBody>
                    <a:bodyPr/>
                    <a:lstStyle/>
                    <a:p>
                      <a:pPr algn="ctr"/>
                      <a:r>
                        <a:rPr lang="en-US" dirty="0">
                          <a:solidFill>
                            <a:schemeClr val="bg1"/>
                          </a:solidFill>
                        </a:rPr>
                        <a:t>3</a:t>
                      </a:r>
                    </a:p>
                  </a:txBody>
                  <a:tcPr>
                    <a:solidFill>
                      <a:srgbClr val="E9A913"/>
                    </a:solidFill>
                  </a:tcPr>
                </a:tc>
                <a:tc>
                  <a:txBody>
                    <a:bodyPr/>
                    <a:lstStyle/>
                    <a:p>
                      <a:r>
                        <a:rPr lang="en-US" sz="800" b="1">
                          <a:solidFill>
                            <a:srgbClr val="E9A913"/>
                          </a:solidFill>
                        </a:rPr>
                        <a:t>Digital Platform</a:t>
                      </a:r>
                    </a:p>
                  </a:txBody>
                  <a:tcPr>
                    <a:solidFill>
                      <a:srgbClr val="E9A913">
                        <a:alpha val="24706"/>
                      </a:srgbClr>
                    </a:solidFill>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lang="en-US" sz="600" kern="1200">
                        <a:solidFill>
                          <a:schemeClr val="dk1"/>
                        </a:solidFill>
                        <a:latin typeface="+mn-lt"/>
                        <a:ea typeface="+mn-ea"/>
                        <a:cs typeface="+mn-cs"/>
                      </a:endParaRPr>
                    </a:p>
                  </a:txBody>
                  <a:tcPr>
                    <a:solidFill>
                      <a:srgbClr val="E9A913">
                        <a:alpha val="24706"/>
                      </a:srgbClr>
                    </a:solidFill>
                  </a:tcPr>
                </a:tc>
                <a:tc>
                  <a:txBody>
                    <a:bodyPr/>
                    <a:lstStyle/>
                    <a:p>
                      <a:endParaRPr lang="en-US"/>
                    </a:p>
                  </a:txBody>
                  <a:tcPr>
                    <a:solidFill>
                      <a:srgbClr val="E9A913">
                        <a:alpha val="24706"/>
                      </a:srgbClr>
                    </a:solidFill>
                  </a:tcPr>
                </a:tc>
                <a:extLst>
                  <a:ext uri="{0D108BD9-81ED-4DB2-BD59-A6C34878D82A}">
                    <a16:rowId xmlns:a16="http://schemas.microsoft.com/office/drawing/2014/main" val="3871824674"/>
                  </a:ext>
                </a:extLst>
              </a:tr>
              <a:tr h="417460">
                <a:tc>
                  <a:txBody>
                    <a:bodyPr/>
                    <a:lstStyle/>
                    <a:p>
                      <a:pPr algn="ctr"/>
                      <a:r>
                        <a:rPr lang="en-US" dirty="0">
                          <a:solidFill>
                            <a:schemeClr val="bg1"/>
                          </a:solidFill>
                        </a:rPr>
                        <a:t>4</a:t>
                      </a:r>
                    </a:p>
                  </a:txBody>
                  <a:tcPr>
                    <a:solidFill>
                      <a:srgbClr val="D37190"/>
                    </a:solidFill>
                  </a:tcPr>
                </a:tc>
                <a:tc>
                  <a:txBody>
                    <a:bodyPr/>
                    <a:lstStyle/>
                    <a:p>
                      <a:r>
                        <a:rPr lang="en-US" sz="800" b="1">
                          <a:solidFill>
                            <a:srgbClr val="D37190"/>
                          </a:solidFill>
                        </a:rPr>
                        <a:t>Resilience &amp; Technology</a:t>
                      </a:r>
                    </a:p>
                  </a:txBody>
                  <a:tcPr>
                    <a:solidFill>
                      <a:srgbClr val="D37190">
                        <a:alpha val="25098"/>
                      </a:srgbClr>
                    </a:solidFill>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lang="en-US" sz="600"/>
                    </a:p>
                  </a:txBody>
                  <a:tcPr>
                    <a:solidFill>
                      <a:srgbClr val="D37190">
                        <a:alpha val="25098"/>
                      </a:srgbClr>
                    </a:solidFill>
                  </a:tcPr>
                </a:tc>
                <a:tc>
                  <a:txBody>
                    <a:bodyPr/>
                    <a:lstStyle/>
                    <a:p>
                      <a:endParaRPr lang="en-US"/>
                    </a:p>
                  </a:txBody>
                  <a:tcPr>
                    <a:solidFill>
                      <a:srgbClr val="D37190">
                        <a:alpha val="25098"/>
                      </a:srgbClr>
                    </a:solidFill>
                  </a:tcPr>
                </a:tc>
                <a:extLst>
                  <a:ext uri="{0D108BD9-81ED-4DB2-BD59-A6C34878D82A}">
                    <a16:rowId xmlns:a16="http://schemas.microsoft.com/office/drawing/2014/main" val="3100842670"/>
                  </a:ext>
                </a:extLst>
              </a:tr>
              <a:tr h="417460">
                <a:tc>
                  <a:txBody>
                    <a:bodyPr/>
                    <a:lstStyle/>
                    <a:p>
                      <a:pPr algn="ctr"/>
                      <a:r>
                        <a:rPr lang="en-US">
                          <a:solidFill>
                            <a:schemeClr val="bg1"/>
                          </a:solidFill>
                        </a:rPr>
                        <a:t>5</a:t>
                      </a:r>
                    </a:p>
                  </a:txBody>
                  <a:tcPr>
                    <a:solidFill>
                      <a:srgbClr val="F26322"/>
                    </a:solidFill>
                  </a:tcPr>
                </a:tc>
                <a:tc>
                  <a:txBody>
                    <a:bodyPr/>
                    <a:lstStyle/>
                    <a:p>
                      <a:r>
                        <a:rPr lang="en-US" sz="800" b="1">
                          <a:solidFill>
                            <a:srgbClr val="F26322"/>
                          </a:solidFill>
                        </a:rPr>
                        <a:t>Known Product</a:t>
                      </a:r>
                    </a:p>
                    <a:p>
                      <a:r>
                        <a:rPr lang="en-US" sz="800" b="1">
                          <a:solidFill>
                            <a:srgbClr val="F26322"/>
                          </a:solidFill>
                        </a:rPr>
                        <a:t>Roadmap</a:t>
                      </a:r>
                    </a:p>
                  </a:txBody>
                  <a:tcPr>
                    <a:solidFill>
                      <a:srgbClr val="F26322">
                        <a:alpha val="25098"/>
                      </a:srgbClr>
                    </a:solidFill>
                  </a:tcPr>
                </a:tc>
                <a:tc>
                  <a:txBody>
                    <a:bodyPr/>
                    <a:lstStyle/>
                    <a:p>
                      <a:endParaRPr lang="en-US" sz="600"/>
                    </a:p>
                  </a:txBody>
                  <a:tcPr>
                    <a:solidFill>
                      <a:srgbClr val="F26322">
                        <a:alpha val="25098"/>
                      </a:srgbClr>
                    </a:solidFill>
                  </a:tcPr>
                </a:tc>
                <a:tc>
                  <a:txBody>
                    <a:bodyPr/>
                    <a:lstStyle/>
                    <a:p>
                      <a:endParaRPr lang="en-US"/>
                    </a:p>
                  </a:txBody>
                  <a:tcPr>
                    <a:solidFill>
                      <a:srgbClr val="F26322">
                        <a:alpha val="25098"/>
                      </a:srgbClr>
                    </a:solidFill>
                  </a:tcPr>
                </a:tc>
                <a:extLst>
                  <a:ext uri="{0D108BD9-81ED-4DB2-BD59-A6C34878D82A}">
                    <a16:rowId xmlns:a16="http://schemas.microsoft.com/office/drawing/2014/main" val="944300766"/>
                  </a:ext>
                </a:extLst>
              </a:tr>
              <a:tr h="417460">
                <a:tc>
                  <a:txBody>
                    <a:bodyPr/>
                    <a:lstStyle/>
                    <a:p>
                      <a:pPr algn="ctr"/>
                      <a:r>
                        <a:rPr lang="en-US">
                          <a:solidFill>
                            <a:schemeClr val="bg1"/>
                          </a:solidFill>
                        </a:rPr>
                        <a:t>6</a:t>
                      </a:r>
                    </a:p>
                  </a:txBody>
                  <a:tcPr>
                    <a:solidFill>
                      <a:srgbClr val="004F9D"/>
                    </a:solidFill>
                  </a:tcPr>
                </a:tc>
                <a:tc>
                  <a:txBody>
                    <a:bodyPr/>
                    <a:lstStyle/>
                    <a:p>
                      <a:r>
                        <a:rPr lang="en-US" sz="800" b="1">
                          <a:solidFill>
                            <a:srgbClr val="004F9D"/>
                          </a:solidFill>
                        </a:rPr>
                        <a:t>Future Work</a:t>
                      </a:r>
                    </a:p>
                  </a:txBody>
                  <a:tcPr>
                    <a:solidFill>
                      <a:srgbClr val="004F9D">
                        <a:alpha val="20000"/>
                      </a:srgbClr>
                    </a:solidFill>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lang="en-US" sz="600"/>
                    </a:p>
                  </a:txBody>
                  <a:tcPr>
                    <a:solidFill>
                      <a:srgbClr val="004F9D">
                        <a:alpha val="20000"/>
                      </a:srgbClr>
                    </a:solidFill>
                  </a:tcPr>
                </a:tc>
                <a:tc>
                  <a:txBody>
                    <a:bodyPr/>
                    <a:lstStyle/>
                    <a:p>
                      <a:endParaRPr lang="en-US"/>
                    </a:p>
                  </a:txBody>
                  <a:tcPr>
                    <a:solidFill>
                      <a:srgbClr val="004F9D">
                        <a:alpha val="20000"/>
                      </a:srgbClr>
                    </a:solidFill>
                  </a:tcPr>
                </a:tc>
                <a:extLst>
                  <a:ext uri="{0D108BD9-81ED-4DB2-BD59-A6C34878D82A}">
                    <a16:rowId xmlns:a16="http://schemas.microsoft.com/office/drawing/2014/main" val="1896604075"/>
                  </a:ext>
                </a:extLst>
              </a:tr>
              <a:tr h="417460">
                <a:tc>
                  <a:txBody>
                    <a:bodyPr/>
                    <a:lstStyle/>
                    <a:p>
                      <a:pPr algn="ctr"/>
                      <a:r>
                        <a:rPr lang="en-US" dirty="0">
                          <a:solidFill>
                            <a:schemeClr val="bg1"/>
                          </a:solidFill>
                        </a:rPr>
                        <a:t>7</a:t>
                      </a:r>
                    </a:p>
                  </a:txBody>
                  <a:tcPr>
                    <a:solidFill>
                      <a:srgbClr val="6EC6AA"/>
                    </a:solidFill>
                  </a:tcPr>
                </a:tc>
                <a:tc>
                  <a:txBody>
                    <a:bodyPr/>
                    <a:lstStyle/>
                    <a:p>
                      <a:r>
                        <a:rPr lang="en-US" sz="800" b="1">
                          <a:solidFill>
                            <a:srgbClr val="6EC6AA"/>
                          </a:solidFill>
                        </a:rPr>
                        <a:t>Right Fit For Risk (RFFR)</a:t>
                      </a:r>
                    </a:p>
                  </a:txBody>
                  <a:tcPr>
                    <a:solidFill>
                      <a:srgbClr val="6EC6AA">
                        <a:alpha val="25098"/>
                      </a:srgbClr>
                    </a:solidFill>
                  </a:tcPr>
                </a:tc>
                <a:tc>
                  <a:txBody>
                    <a:bodyPr/>
                    <a:lstStyle/>
                    <a:p>
                      <a:endParaRPr lang="en-US" sz="600"/>
                    </a:p>
                  </a:txBody>
                  <a:tcPr>
                    <a:solidFill>
                      <a:srgbClr val="6EC6AA">
                        <a:alpha val="25098"/>
                      </a:srgbClr>
                    </a:solidFill>
                  </a:tcPr>
                </a:tc>
                <a:tc>
                  <a:txBody>
                    <a:bodyPr/>
                    <a:lstStyle/>
                    <a:p>
                      <a:endParaRPr lang="en-US"/>
                    </a:p>
                  </a:txBody>
                  <a:tcPr>
                    <a:solidFill>
                      <a:srgbClr val="6EC6AA">
                        <a:alpha val="25098"/>
                      </a:srgbClr>
                    </a:solidFill>
                  </a:tcPr>
                </a:tc>
                <a:extLst>
                  <a:ext uri="{0D108BD9-81ED-4DB2-BD59-A6C34878D82A}">
                    <a16:rowId xmlns:a16="http://schemas.microsoft.com/office/drawing/2014/main" val="3010715222"/>
                  </a:ext>
                </a:extLst>
              </a:tr>
              <a:tr h="417460">
                <a:tc>
                  <a:txBody>
                    <a:bodyPr/>
                    <a:lstStyle/>
                    <a:p>
                      <a:pPr algn="ctr"/>
                      <a:r>
                        <a:rPr lang="en-US">
                          <a:solidFill>
                            <a:schemeClr val="bg1"/>
                          </a:solidFill>
                        </a:rPr>
                        <a:t>8</a:t>
                      </a:r>
                    </a:p>
                  </a:txBody>
                  <a:tcPr>
                    <a:solidFill>
                      <a:srgbClr val="62165C"/>
                    </a:solidFill>
                  </a:tcPr>
                </a:tc>
                <a:tc>
                  <a:txBody>
                    <a:bodyPr/>
                    <a:lstStyle/>
                    <a:p>
                      <a:r>
                        <a:rPr lang="en-US" sz="800" b="1">
                          <a:solidFill>
                            <a:srgbClr val="62165C"/>
                          </a:solidFill>
                        </a:rPr>
                        <a:t>?</a:t>
                      </a:r>
                    </a:p>
                  </a:txBody>
                  <a:tcPr>
                    <a:solidFill>
                      <a:srgbClr val="62165C">
                        <a:alpha val="12157"/>
                      </a:srgbClr>
                    </a:solidFill>
                  </a:tcPr>
                </a:tc>
                <a:tc>
                  <a:txBody>
                    <a:bodyPr/>
                    <a:lstStyle/>
                    <a:p>
                      <a:endParaRPr lang="en-US" sz="600"/>
                    </a:p>
                  </a:txBody>
                  <a:tcPr>
                    <a:solidFill>
                      <a:srgbClr val="62165C">
                        <a:alpha val="12157"/>
                      </a:srgbClr>
                    </a:solidFill>
                  </a:tcPr>
                </a:tc>
                <a:tc>
                  <a:txBody>
                    <a:bodyPr/>
                    <a:lstStyle/>
                    <a:p>
                      <a:endParaRPr lang="en-US" dirty="0"/>
                    </a:p>
                  </a:txBody>
                  <a:tcPr>
                    <a:solidFill>
                      <a:srgbClr val="62165C">
                        <a:alpha val="12157"/>
                      </a:srgbClr>
                    </a:solidFill>
                  </a:tcPr>
                </a:tc>
                <a:extLst>
                  <a:ext uri="{0D108BD9-81ED-4DB2-BD59-A6C34878D82A}">
                    <a16:rowId xmlns:a16="http://schemas.microsoft.com/office/drawing/2014/main" val="1838948852"/>
                  </a:ext>
                </a:extLst>
              </a:tr>
            </a:tbl>
          </a:graphicData>
        </a:graphic>
      </p:graphicFrame>
      <p:sp>
        <p:nvSpPr>
          <p:cNvPr id="5" name="Title 3">
            <a:extLst>
              <a:ext uri="{FF2B5EF4-FFF2-40B4-BE49-F238E27FC236}">
                <a16:creationId xmlns:a16="http://schemas.microsoft.com/office/drawing/2014/main" id="{055B840D-C047-2B4C-81AE-02FAA77A342C}"/>
              </a:ext>
            </a:extLst>
          </p:cNvPr>
          <p:cNvSpPr>
            <a:spLocks noGrp="1"/>
          </p:cNvSpPr>
          <p:nvPr>
            <p:ph type="title"/>
          </p:nvPr>
        </p:nvSpPr>
        <p:spPr>
          <a:xfrm>
            <a:off x="323528" y="197868"/>
            <a:ext cx="7569188" cy="720080"/>
          </a:xfrm>
        </p:spPr>
        <p:txBody>
          <a:bodyPr anchor="t">
            <a:normAutofit/>
          </a:bodyPr>
          <a:lstStyle/>
          <a:p>
            <a:r>
              <a:rPr lang="en-US" sz="2200" b="1" dirty="0">
                <a:latin typeface="Arial Nova" panose="020B0504020202020204" pitchFamily="34" charset="0"/>
                <a:cs typeface="Calibri" panose="020F0502020204030204" pitchFamily="34" charset="0"/>
              </a:rPr>
              <a:t>Engagement Roadmap</a:t>
            </a:r>
          </a:p>
        </p:txBody>
      </p:sp>
      <p:cxnSp>
        <p:nvCxnSpPr>
          <p:cNvPr id="7" name="Straight Connector 6">
            <a:extLst>
              <a:ext uri="{FF2B5EF4-FFF2-40B4-BE49-F238E27FC236}">
                <a16:creationId xmlns:a16="http://schemas.microsoft.com/office/drawing/2014/main" id="{82810333-3B04-1C4A-9B0B-6586F7D4026C}"/>
              </a:ext>
              <a:ext uri="{C183D7F6-B498-43B3-948B-1728B52AA6E4}">
                <adec:decorative xmlns:adec="http://schemas.microsoft.com/office/drawing/2017/decorative" val="1"/>
              </a:ext>
            </a:extLst>
          </p:cNvPr>
          <p:cNvCxnSpPr>
            <a:cxnSpLocks/>
          </p:cNvCxnSpPr>
          <p:nvPr/>
        </p:nvCxnSpPr>
        <p:spPr>
          <a:xfrm>
            <a:off x="4788024" y="1205979"/>
            <a:ext cx="0" cy="3386188"/>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a:extLst>
              <a:ext uri="{FF2B5EF4-FFF2-40B4-BE49-F238E27FC236}">
                <a16:creationId xmlns:a16="http://schemas.microsoft.com/office/drawing/2014/main" id="{39036352-6177-604E-AE1C-B072BD69FE4E}"/>
              </a:ext>
              <a:ext uri="{C183D7F6-B498-43B3-948B-1728B52AA6E4}">
                <adec:decorative xmlns:adec="http://schemas.microsoft.com/office/drawing/2017/decorative" val="1"/>
              </a:ext>
            </a:extLst>
          </p:cNvPr>
          <p:cNvCxnSpPr>
            <a:cxnSpLocks/>
          </p:cNvCxnSpPr>
          <p:nvPr/>
        </p:nvCxnSpPr>
        <p:spPr>
          <a:xfrm>
            <a:off x="5933236" y="1205979"/>
            <a:ext cx="0" cy="3386188"/>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F6A1C28B-51E8-EE43-AC23-E1BBBB7D8DAC}"/>
              </a:ext>
              <a:ext uri="{C183D7F6-B498-43B3-948B-1728B52AA6E4}">
                <adec:decorative xmlns:adec="http://schemas.microsoft.com/office/drawing/2017/decorative" val="1"/>
              </a:ext>
            </a:extLst>
          </p:cNvPr>
          <p:cNvCxnSpPr>
            <a:cxnSpLocks/>
          </p:cNvCxnSpPr>
          <p:nvPr/>
        </p:nvCxnSpPr>
        <p:spPr>
          <a:xfrm>
            <a:off x="7020272" y="1205979"/>
            <a:ext cx="0" cy="3386188"/>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 name="TextBox 1">
            <a:extLst>
              <a:ext uri="{FF2B5EF4-FFF2-40B4-BE49-F238E27FC236}">
                <a16:creationId xmlns:a16="http://schemas.microsoft.com/office/drawing/2014/main" id="{4A911D28-1588-4A01-9A85-B86ADBDFA6AB}"/>
              </a:ext>
            </a:extLst>
          </p:cNvPr>
          <p:cNvSpPr txBox="1"/>
          <p:nvPr/>
        </p:nvSpPr>
        <p:spPr>
          <a:xfrm rot="20800319">
            <a:off x="1830172" y="2246901"/>
            <a:ext cx="6202873" cy="77608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6000" b="1">
                <a:solidFill>
                  <a:srgbClr val="FF0000"/>
                </a:solidFill>
              </a:rPr>
              <a:t>IN</a:t>
            </a:r>
            <a:r>
              <a:rPr lang="en-AU" sz="4400" b="1">
                <a:solidFill>
                  <a:srgbClr val="FF0000"/>
                </a:solidFill>
              </a:rPr>
              <a:t> </a:t>
            </a:r>
            <a:r>
              <a:rPr lang="en-AU" sz="6000" b="1">
                <a:solidFill>
                  <a:srgbClr val="FF0000"/>
                </a:solidFill>
              </a:rPr>
              <a:t>DEVELOPMENT</a:t>
            </a:r>
            <a:endParaRPr lang="en-AU" sz="4400" b="1">
              <a:solidFill>
                <a:srgbClr val="FF0000"/>
              </a:solidFill>
            </a:endParaRPr>
          </a:p>
        </p:txBody>
      </p:sp>
    </p:spTree>
    <p:extLst>
      <p:ext uri="{BB962C8B-B14F-4D97-AF65-F5344CB8AC3E}">
        <p14:creationId xmlns:p14="http://schemas.microsoft.com/office/powerpoint/2010/main" val="13095258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0038DA-3D60-4177-BF4D-864E8B5BBD20}"/>
              </a:ext>
            </a:extLst>
          </p:cNvPr>
          <p:cNvSpPr/>
          <p:nvPr/>
        </p:nvSpPr>
        <p:spPr>
          <a:xfrm>
            <a:off x="2286000" y="1826591"/>
            <a:ext cx="4572000" cy="1200329"/>
          </a:xfrm>
          <a:prstGeom prst="rect">
            <a:avLst/>
          </a:prstGeom>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Part 3: Improving Provider Experience</a:t>
            </a:r>
          </a:p>
        </p:txBody>
      </p:sp>
      <p:sp>
        <p:nvSpPr>
          <p:cNvPr id="3" name="Title 2">
            <a:extLst>
              <a:ext uri="{FF2B5EF4-FFF2-40B4-BE49-F238E27FC236}">
                <a16:creationId xmlns:a16="http://schemas.microsoft.com/office/drawing/2014/main" id="{095B4B0D-9BED-4534-ACA8-09BC0EEEFF4A}"/>
              </a:ext>
              <a:ext uri="{C183D7F6-B498-43B3-948B-1728B52AA6E4}">
                <adec:decorative xmlns:adec="http://schemas.microsoft.com/office/drawing/2017/decorative" val="1"/>
              </a:ext>
            </a:extLst>
          </p:cNvPr>
          <p:cNvSpPr>
            <a:spLocks noGrp="1"/>
          </p:cNvSpPr>
          <p:nvPr>
            <p:ph type="title" idx="4294967295"/>
          </p:nvPr>
        </p:nvSpPr>
        <p:spPr>
          <a:xfrm>
            <a:off x="1010991" y="-1930359"/>
            <a:ext cx="6364188" cy="993775"/>
          </a:xfrm>
        </p:spPr>
        <p:txBody>
          <a:bodyPr/>
          <a:lstStyle/>
          <a:p>
            <a:pPr rtl="0" eaLnBrk="1" fontAlgn="auto" latinLnBrk="0" hangingPunct="1"/>
            <a:r>
              <a:rPr lang="en-US" sz="3600" b="0" i="0" kern="1200" spc="0" baseline="0" dirty="0">
                <a:ln>
                  <a:noFill/>
                </a:ln>
                <a:solidFill>
                  <a:srgbClr val="E6E6E6"/>
                </a:solidFill>
                <a:effectLst/>
                <a:latin typeface="Calibri" panose="020F0502020204030204" pitchFamily="34" charset="0"/>
                <a:ea typeface="+mn-ea"/>
                <a:cs typeface="+mn-cs"/>
              </a:rPr>
              <a:t>Part 3: Improving Provider Experience</a:t>
            </a:r>
          </a:p>
        </p:txBody>
      </p:sp>
    </p:spTree>
    <p:extLst>
      <p:ext uri="{BB962C8B-B14F-4D97-AF65-F5344CB8AC3E}">
        <p14:creationId xmlns:p14="http://schemas.microsoft.com/office/powerpoint/2010/main" val="6505520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242" y="1883616"/>
            <a:ext cx="2551191" cy="1381030"/>
          </a:xfrm>
        </p:spPr>
        <p:txBody>
          <a:bodyPr anchor="t">
            <a:normAutofit fontScale="90000"/>
          </a:bodyPr>
          <a:lstStyle/>
          <a:p>
            <a:r>
              <a:rPr lang="en-US" sz="3600" b="1" dirty="0">
                <a:solidFill>
                  <a:srgbClr val="6CC6AC"/>
                </a:solidFill>
                <a:latin typeface="Arial Nova Cond" panose="020B0506020202020204" pitchFamily="34" charset="0"/>
                <a:sym typeface="Trebuchet MS" panose="020B0603020202020204" pitchFamily="34" charset="0"/>
              </a:rPr>
              <a:t>Improving ESS Web for Providers</a:t>
            </a:r>
            <a:endParaRPr lang="en-US" sz="3600" b="1" dirty="0">
              <a:solidFill>
                <a:srgbClr val="6CC6AC"/>
              </a:solidFill>
              <a:latin typeface="Arial Nova" panose="020B0504020202020204" pitchFamily="34" charset="0"/>
            </a:endParaRPr>
          </a:p>
        </p:txBody>
      </p:sp>
      <p:pic>
        <p:nvPicPr>
          <p:cNvPr id="7" name="Picture 6">
            <a:extLst>
              <a:ext uri="{FF2B5EF4-FFF2-40B4-BE49-F238E27FC236}">
                <a16:creationId xmlns:a16="http://schemas.microsoft.com/office/drawing/2014/main" id="{000F1103-A36C-4AFE-A636-333693B2F7F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90533" y="886637"/>
            <a:ext cx="4708071" cy="2993571"/>
          </a:xfrm>
          <a:prstGeom prst="rect">
            <a:avLst/>
          </a:prstGeom>
        </p:spPr>
      </p:pic>
      <p:sp>
        <p:nvSpPr>
          <p:cNvPr id="5" name="TextBox 4">
            <a:extLst>
              <a:ext uri="{FF2B5EF4-FFF2-40B4-BE49-F238E27FC236}">
                <a16:creationId xmlns:a16="http://schemas.microsoft.com/office/drawing/2014/main" id="{351F5845-56F4-4CF5-A3DC-982C523187B9}"/>
              </a:ext>
            </a:extLst>
          </p:cNvPr>
          <p:cNvSpPr txBox="1"/>
          <p:nvPr/>
        </p:nvSpPr>
        <p:spPr>
          <a:xfrm>
            <a:off x="8698326" y="4802521"/>
            <a:ext cx="268941" cy="13062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600" dirty="0">
                <a:solidFill>
                  <a:schemeClr val="tx1">
                    <a:lumMod val="50000"/>
                    <a:lumOff val="50000"/>
                  </a:schemeClr>
                </a:solidFill>
              </a:rPr>
              <a:t>15</a:t>
            </a:r>
            <a:endParaRPr lang="en-AU" sz="500" dirty="0">
              <a:solidFill>
                <a:schemeClr val="tx1">
                  <a:lumMod val="50000"/>
                  <a:lumOff val="50000"/>
                </a:schemeClr>
              </a:solidFill>
            </a:endParaRPr>
          </a:p>
        </p:txBody>
      </p:sp>
    </p:spTree>
    <p:extLst>
      <p:ext uri="{BB962C8B-B14F-4D97-AF65-F5344CB8AC3E}">
        <p14:creationId xmlns:p14="http://schemas.microsoft.com/office/powerpoint/2010/main" val="24073754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EC67BB99-3985-40FE-AE5B-6A59C9F61107}"/>
              </a:ext>
            </a:extLst>
          </p:cNvPr>
          <p:cNvSpPr>
            <a:spLocks noGrp="1"/>
          </p:cNvSpPr>
          <p:nvPr>
            <p:ph type="title"/>
          </p:nvPr>
        </p:nvSpPr>
        <p:spPr>
          <a:xfrm>
            <a:off x="457200" y="139492"/>
            <a:ext cx="7495653" cy="993775"/>
          </a:xfrm>
        </p:spPr>
        <p:txBody>
          <a:bodyPr>
            <a:normAutofit/>
          </a:bodyPr>
          <a:lstStyle/>
          <a:p>
            <a:r>
              <a:rPr lang="en-AU" sz="2400" b="1" dirty="0">
                <a:solidFill>
                  <a:srgbClr val="002060"/>
                </a:solidFill>
                <a:latin typeface="Arial Nova" panose="020B0504020202020204" pitchFamily="34" charset="0"/>
              </a:rPr>
              <a:t>Contemporary Online Services for Providers</a:t>
            </a:r>
          </a:p>
        </p:txBody>
      </p:sp>
      <p:sp>
        <p:nvSpPr>
          <p:cNvPr id="20" name="TextBox 19">
            <a:extLst>
              <a:ext uri="{FF2B5EF4-FFF2-40B4-BE49-F238E27FC236}">
                <a16:creationId xmlns:a16="http://schemas.microsoft.com/office/drawing/2014/main" id="{C9BC59BA-68E7-4BE8-A5BD-67C27AE2013D}"/>
              </a:ext>
            </a:extLst>
          </p:cNvPr>
          <p:cNvSpPr txBox="1"/>
          <p:nvPr/>
        </p:nvSpPr>
        <p:spPr>
          <a:xfrm flipH="1">
            <a:off x="814055" y="1135574"/>
            <a:ext cx="3960432" cy="307777"/>
          </a:xfrm>
          <a:prstGeom prst="rect">
            <a:avLst/>
          </a:prstGeom>
          <a:noFill/>
        </p:spPr>
        <p:txBody>
          <a:bodyPr wrap="square" rtlCol="0">
            <a:spAutoFit/>
          </a:bodyPr>
          <a:lstStyle/>
          <a:p>
            <a:pPr>
              <a:spcAft>
                <a:spcPts val="1800"/>
              </a:spcAft>
            </a:pPr>
            <a:r>
              <a:rPr lang="en-AU" sz="1400" b="1">
                <a:solidFill>
                  <a:srgbClr val="108E82"/>
                </a:solidFill>
              </a:rPr>
              <a:t>From ‘functional silos’ to ‘integrated design’</a:t>
            </a:r>
          </a:p>
        </p:txBody>
      </p:sp>
      <p:sp>
        <p:nvSpPr>
          <p:cNvPr id="23" name="TextBox 22">
            <a:extLst>
              <a:ext uri="{FF2B5EF4-FFF2-40B4-BE49-F238E27FC236}">
                <a16:creationId xmlns:a16="http://schemas.microsoft.com/office/drawing/2014/main" id="{E95C8A0D-3983-4E6A-9C80-958B445AD2C8}"/>
              </a:ext>
            </a:extLst>
          </p:cNvPr>
          <p:cNvSpPr txBox="1"/>
          <p:nvPr/>
        </p:nvSpPr>
        <p:spPr>
          <a:xfrm flipH="1">
            <a:off x="825395" y="1910939"/>
            <a:ext cx="4087775" cy="307777"/>
          </a:xfrm>
          <a:prstGeom prst="rect">
            <a:avLst/>
          </a:prstGeom>
          <a:noFill/>
        </p:spPr>
        <p:txBody>
          <a:bodyPr wrap="square" rtlCol="0">
            <a:spAutoFit/>
          </a:bodyPr>
          <a:lstStyle/>
          <a:p>
            <a:pPr>
              <a:spcAft>
                <a:spcPts val="1800"/>
              </a:spcAft>
            </a:pPr>
            <a:r>
              <a:rPr lang="en-AU" sz="1400" b="1">
                <a:solidFill>
                  <a:srgbClr val="108E82"/>
                </a:solidFill>
              </a:rPr>
              <a:t>Eliminates duplication</a:t>
            </a:r>
          </a:p>
        </p:txBody>
      </p:sp>
      <p:sp>
        <p:nvSpPr>
          <p:cNvPr id="17" name="TextBox 16">
            <a:extLst>
              <a:ext uri="{FF2B5EF4-FFF2-40B4-BE49-F238E27FC236}">
                <a16:creationId xmlns:a16="http://schemas.microsoft.com/office/drawing/2014/main" id="{48E6C859-6173-45B8-A769-AFD433813A8F}"/>
              </a:ext>
            </a:extLst>
          </p:cNvPr>
          <p:cNvSpPr txBox="1"/>
          <p:nvPr/>
        </p:nvSpPr>
        <p:spPr>
          <a:xfrm flipH="1">
            <a:off x="819283" y="2686304"/>
            <a:ext cx="4073860" cy="307777"/>
          </a:xfrm>
          <a:prstGeom prst="rect">
            <a:avLst/>
          </a:prstGeom>
          <a:noFill/>
        </p:spPr>
        <p:txBody>
          <a:bodyPr wrap="square" rtlCol="0">
            <a:spAutoFit/>
          </a:bodyPr>
          <a:lstStyle/>
          <a:p>
            <a:pPr>
              <a:spcAft>
                <a:spcPts val="1800"/>
              </a:spcAft>
            </a:pPr>
            <a:r>
              <a:rPr lang="en-AU" sz="1400" b="1">
                <a:solidFill>
                  <a:srgbClr val="108E82"/>
                </a:solidFill>
              </a:rPr>
              <a:t>In production mid-2022</a:t>
            </a:r>
          </a:p>
        </p:txBody>
      </p:sp>
      <p:sp>
        <p:nvSpPr>
          <p:cNvPr id="10" name="TextBox 9">
            <a:extLst>
              <a:ext uri="{FF2B5EF4-FFF2-40B4-BE49-F238E27FC236}">
                <a16:creationId xmlns:a16="http://schemas.microsoft.com/office/drawing/2014/main" id="{CAF4FE77-D3A0-4F07-AEEE-8A3DA0A07F27}"/>
              </a:ext>
            </a:extLst>
          </p:cNvPr>
          <p:cNvSpPr txBox="1"/>
          <p:nvPr/>
        </p:nvSpPr>
        <p:spPr>
          <a:xfrm flipH="1">
            <a:off x="819283" y="3444349"/>
            <a:ext cx="2848775" cy="307777"/>
          </a:xfrm>
          <a:prstGeom prst="rect">
            <a:avLst/>
          </a:prstGeom>
          <a:noFill/>
        </p:spPr>
        <p:txBody>
          <a:bodyPr wrap="square" rtlCol="0">
            <a:spAutoFit/>
          </a:bodyPr>
          <a:lstStyle/>
          <a:p>
            <a:pPr>
              <a:spcAft>
                <a:spcPts val="1800"/>
              </a:spcAft>
            </a:pPr>
            <a:r>
              <a:rPr lang="en-AU" sz="1400" b="1">
                <a:solidFill>
                  <a:srgbClr val="108E82"/>
                </a:solidFill>
              </a:rPr>
              <a:t>Commencing user testing</a:t>
            </a:r>
          </a:p>
        </p:txBody>
      </p:sp>
      <p:sp>
        <p:nvSpPr>
          <p:cNvPr id="13" name="TextBox 12">
            <a:extLst>
              <a:ext uri="{FF2B5EF4-FFF2-40B4-BE49-F238E27FC236}">
                <a16:creationId xmlns:a16="http://schemas.microsoft.com/office/drawing/2014/main" id="{E5A1A37C-BEEB-4342-AF0E-EB6D66F090B5}"/>
              </a:ext>
            </a:extLst>
          </p:cNvPr>
          <p:cNvSpPr txBox="1"/>
          <p:nvPr/>
        </p:nvSpPr>
        <p:spPr>
          <a:xfrm flipH="1">
            <a:off x="819283" y="4202394"/>
            <a:ext cx="4079791" cy="307777"/>
          </a:xfrm>
          <a:prstGeom prst="rect">
            <a:avLst/>
          </a:prstGeom>
          <a:noFill/>
          <a:ln>
            <a:noFill/>
          </a:ln>
        </p:spPr>
        <p:txBody>
          <a:bodyPr wrap="square" rtlCol="0">
            <a:spAutoFit/>
          </a:bodyPr>
          <a:lstStyle/>
          <a:p>
            <a:pPr>
              <a:spcAft>
                <a:spcPts val="1800"/>
              </a:spcAft>
            </a:pPr>
            <a:r>
              <a:rPr lang="en-AU" sz="1400" b="1">
                <a:solidFill>
                  <a:srgbClr val="108E82"/>
                </a:solidFill>
              </a:rPr>
              <a:t>Progressive development of betas</a:t>
            </a:r>
          </a:p>
        </p:txBody>
      </p:sp>
      <p:pic>
        <p:nvPicPr>
          <p:cNvPr id="6" name="Picture 5" descr="A picture containing text, electronics, screenshot, display&#10;">
            <a:extLst>
              <a:ext uri="{FF2B5EF4-FFF2-40B4-BE49-F238E27FC236}">
                <a16:creationId xmlns:a16="http://schemas.microsoft.com/office/drawing/2014/main" id="{551482EA-B3C0-467D-B6E0-FB4D5DF12488}"/>
              </a:ext>
            </a:extLst>
          </p:cNvPr>
          <p:cNvPicPr>
            <a:picLocks noChangeAspect="1"/>
          </p:cNvPicPr>
          <p:nvPr/>
        </p:nvPicPr>
        <p:blipFill>
          <a:blip r:embed="rId3"/>
          <a:stretch>
            <a:fillRect/>
          </a:stretch>
        </p:blipFill>
        <p:spPr>
          <a:xfrm>
            <a:off x="3447341" y="271710"/>
            <a:ext cx="5974876" cy="4779901"/>
          </a:xfrm>
          <a:prstGeom prst="rect">
            <a:avLst/>
          </a:prstGeom>
        </p:spPr>
      </p:pic>
      <p:cxnSp>
        <p:nvCxnSpPr>
          <p:cNvPr id="11" name="Straight Connector 10">
            <a:extLst>
              <a:ext uri="{FF2B5EF4-FFF2-40B4-BE49-F238E27FC236}">
                <a16:creationId xmlns:a16="http://schemas.microsoft.com/office/drawing/2014/main" id="{82C78D4E-C4C3-4FE2-8B01-7F57A00A8972}"/>
              </a:ext>
              <a:ext uri="{C183D7F6-B498-43B3-948B-1728B52AA6E4}">
                <adec:decorative xmlns:adec="http://schemas.microsoft.com/office/drawing/2017/decorative" val="1"/>
              </a:ext>
            </a:extLst>
          </p:cNvPr>
          <p:cNvCxnSpPr>
            <a:cxnSpLocks/>
          </p:cNvCxnSpPr>
          <p:nvPr/>
        </p:nvCxnSpPr>
        <p:spPr>
          <a:xfrm>
            <a:off x="642039" y="1071053"/>
            <a:ext cx="0" cy="549152"/>
          </a:xfrm>
          <a:prstGeom prst="line">
            <a:avLst/>
          </a:prstGeom>
          <a:ln w="38100">
            <a:solidFill>
              <a:srgbClr val="287DB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8DDD76D-F9AB-4F33-824C-D4A86D7395AE}"/>
              </a:ext>
              <a:ext uri="{C183D7F6-B498-43B3-948B-1728B52AA6E4}">
                <adec:decorative xmlns:adec="http://schemas.microsoft.com/office/drawing/2017/decorative" val="1"/>
              </a:ext>
            </a:extLst>
          </p:cNvPr>
          <p:cNvCxnSpPr>
            <a:cxnSpLocks/>
          </p:cNvCxnSpPr>
          <p:nvPr/>
        </p:nvCxnSpPr>
        <p:spPr>
          <a:xfrm>
            <a:off x="642039" y="1790252"/>
            <a:ext cx="0" cy="549152"/>
          </a:xfrm>
          <a:prstGeom prst="line">
            <a:avLst/>
          </a:prstGeom>
          <a:ln w="38100">
            <a:solidFill>
              <a:srgbClr val="287DB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13AD5D1-3372-47AC-83A9-1F72F3EB4201}"/>
              </a:ext>
              <a:ext uri="{C183D7F6-B498-43B3-948B-1728B52AA6E4}">
                <adec:decorative xmlns:adec="http://schemas.microsoft.com/office/drawing/2017/decorative" val="1"/>
              </a:ext>
            </a:extLst>
          </p:cNvPr>
          <p:cNvCxnSpPr>
            <a:cxnSpLocks/>
          </p:cNvCxnSpPr>
          <p:nvPr/>
        </p:nvCxnSpPr>
        <p:spPr>
          <a:xfrm>
            <a:off x="634032" y="2551766"/>
            <a:ext cx="0" cy="549152"/>
          </a:xfrm>
          <a:prstGeom prst="line">
            <a:avLst/>
          </a:prstGeom>
          <a:ln w="38100">
            <a:solidFill>
              <a:srgbClr val="287DB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1BC43A6-2344-4A7D-AB93-86117BFF00A9}"/>
              </a:ext>
              <a:ext uri="{C183D7F6-B498-43B3-948B-1728B52AA6E4}">
                <adec:decorative xmlns:adec="http://schemas.microsoft.com/office/drawing/2017/decorative" val="1"/>
              </a:ext>
            </a:extLst>
          </p:cNvPr>
          <p:cNvCxnSpPr>
            <a:cxnSpLocks/>
          </p:cNvCxnSpPr>
          <p:nvPr/>
        </p:nvCxnSpPr>
        <p:spPr>
          <a:xfrm>
            <a:off x="634032" y="3323662"/>
            <a:ext cx="0" cy="549152"/>
          </a:xfrm>
          <a:prstGeom prst="line">
            <a:avLst/>
          </a:prstGeom>
          <a:ln w="38100">
            <a:solidFill>
              <a:srgbClr val="287DB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651ADF7-36E5-4222-A21E-3B670AA27340}"/>
              </a:ext>
              <a:ext uri="{C183D7F6-B498-43B3-948B-1728B52AA6E4}">
                <adec:decorative xmlns:adec="http://schemas.microsoft.com/office/drawing/2017/decorative" val="1"/>
              </a:ext>
            </a:extLst>
          </p:cNvPr>
          <p:cNvCxnSpPr>
            <a:cxnSpLocks/>
          </p:cNvCxnSpPr>
          <p:nvPr/>
        </p:nvCxnSpPr>
        <p:spPr>
          <a:xfrm>
            <a:off x="642039" y="4081707"/>
            <a:ext cx="0" cy="549152"/>
          </a:xfrm>
          <a:prstGeom prst="line">
            <a:avLst/>
          </a:prstGeom>
          <a:ln w="38100">
            <a:solidFill>
              <a:srgbClr val="287DB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AE8E86F-228E-4009-8F41-191C59B9859D}"/>
              </a:ext>
            </a:extLst>
          </p:cNvPr>
          <p:cNvSpPr txBox="1"/>
          <p:nvPr/>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16</a:t>
            </a:fld>
            <a:endParaRPr lang="en-US" sz="600" kern="1200">
              <a:latin typeface="+mn-lt"/>
              <a:ea typeface="+mn-ea"/>
              <a:cs typeface="+mn-cs"/>
              <a:sym typeface="+mn-lt"/>
            </a:endParaRPr>
          </a:p>
        </p:txBody>
      </p:sp>
    </p:spTree>
    <p:extLst>
      <p:ext uri="{BB962C8B-B14F-4D97-AF65-F5344CB8AC3E}">
        <p14:creationId xmlns:p14="http://schemas.microsoft.com/office/powerpoint/2010/main" val="1961853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6C3C0B-C7AB-B649-ADE6-1655AEB44863}"/>
              </a:ext>
              <a:ext uri="{C183D7F6-B498-43B3-948B-1728B52AA6E4}">
                <adec:decorative xmlns:adec="http://schemas.microsoft.com/office/drawing/2017/decorative" val="1"/>
              </a:ext>
            </a:extLst>
          </p:cNvPr>
          <p:cNvSpPr/>
          <p:nvPr/>
        </p:nvSpPr>
        <p:spPr>
          <a:xfrm>
            <a:off x="-3927" y="2709"/>
            <a:ext cx="4572000" cy="5144546"/>
          </a:xfrm>
          <a:prstGeom prst="rect">
            <a:avLst/>
          </a:prstGeom>
          <a:solidFill>
            <a:srgbClr val="002D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767782"/>
            <a:endParaRPr lang="en-AU" sz="2820">
              <a:solidFill>
                <a:prstClr val="white"/>
              </a:solidFill>
              <a:latin typeface="Calibri" panose="020F0502020204030204"/>
            </a:endParaRPr>
          </a:p>
        </p:txBody>
      </p:sp>
      <p:sp>
        <p:nvSpPr>
          <p:cNvPr id="2" name="Title 1">
            <a:extLst>
              <a:ext uri="{FF2B5EF4-FFF2-40B4-BE49-F238E27FC236}">
                <a16:creationId xmlns:a16="http://schemas.microsoft.com/office/drawing/2014/main" id="{F0D0DB5C-C7DD-304A-B11E-67A0EB673465}"/>
              </a:ext>
            </a:extLst>
          </p:cNvPr>
          <p:cNvSpPr>
            <a:spLocks noGrp="1"/>
          </p:cNvSpPr>
          <p:nvPr>
            <p:ph type="title"/>
          </p:nvPr>
        </p:nvSpPr>
        <p:spPr>
          <a:xfrm>
            <a:off x="2092560" y="351259"/>
            <a:ext cx="1945157" cy="992855"/>
          </a:xfrm>
        </p:spPr>
        <p:txBody>
          <a:bodyPr/>
          <a:lstStyle/>
          <a:p>
            <a:pPr algn="r"/>
            <a:r>
              <a:rPr lang="en-US" dirty="0">
                <a:solidFill>
                  <a:schemeClr val="bg1"/>
                </a:solidFill>
              </a:rPr>
              <a:t>Challenges</a:t>
            </a:r>
          </a:p>
        </p:txBody>
      </p:sp>
      <p:sp>
        <p:nvSpPr>
          <p:cNvPr id="6" name="TextBox 5">
            <a:extLst>
              <a:ext uri="{FF2B5EF4-FFF2-40B4-BE49-F238E27FC236}">
                <a16:creationId xmlns:a16="http://schemas.microsoft.com/office/drawing/2014/main" id="{DCA94CD4-D721-3B45-BF7A-36F06ED5AB3D}"/>
              </a:ext>
            </a:extLst>
          </p:cNvPr>
          <p:cNvSpPr txBox="1"/>
          <p:nvPr/>
        </p:nvSpPr>
        <p:spPr>
          <a:xfrm>
            <a:off x="795005" y="2543868"/>
            <a:ext cx="3487709" cy="421910"/>
          </a:xfrm>
          <a:prstGeom prst="rect">
            <a:avLst/>
          </a:prstGeom>
          <a:noFill/>
        </p:spPr>
        <p:txBody>
          <a:bodyPr wrap="square" rtlCol="0">
            <a:spAutoFit/>
          </a:bodyPr>
          <a:lstStyle/>
          <a:p>
            <a:pPr defTabSz="767782"/>
            <a:r>
              <a:rPr lang="en-AU" sz="1071">
                <a:solidFill>
                  <a:prstClr val="white"/>
                </a:solidFill>
                <a:latin typeface="Calibri" panose="020F0502020204030204"/>
              </a:rPr>
              <a:t>ESS Web is using legacy UI technologies, not Single Page Applications (SPA) technology. </a:t>
            </a:r>
          </a:p>
        </p:txBody>
      </p:sp>
      <p:sp>
        <p:nvSpPr>
          <p:cNvPr id="7" name="TextBox 6">
            <a:extLst>
              <a:ext uri="{FF2B5EF4-FFF2-40B4-BE49-F238E27FC236}">
                <a16:creationId xmlns:a16="http://schemas.microsoft.com/office/drawing/2014/main" id="{A7CA99DA-46F1-D942-9B42-91272DD31A66}"/>
              </a:ext>
            </a:extLst>
          </p:cNvPr>
          <p:cNvSpPr txBox="1"/>
          <p:nvPr/>
        </p:nvSpPr>
        <p:spPr>
          <a:xfrm>
            <a:off x="815003" y="3026731"/>
            <a:ext cx="3640179" cy="421910"/>
          </a:xfrm>
          <a:prstGeom prst="rect">
            <a:avLst/>
          </a:prstGeom>
          <a:noFill/>
        </p:spPr>
        <p:txBody>
          <a:bodyPr wrap="square" rtlCol="0">
            <a:spAutoFit/>
          </a:bodyPr>
          <a:lstStyle/>
          <a:p>
            <a:pPr defTabSz="767782"/>
            <a:r>
              <a:rPr lang="en-AU" sz="1071">
                <a:solidFill>
                  <a:prstClr val="white"/>
                </a:solidFill>
                <a:latin typeface="Calibri" panose="020F0502020204030204"/>
              </a:rPr>
              <a:t>The current design limits the use of local caching, causing multiple round trips to the server to retrieve information.</a:t>
            </a:r>
          </a:p>
        </p:txBody>
      </p:sp>
      <p:sp>
        <p:nvSpPr>
          <p:cNvPr id="8" name="TextBox 7">
            <a:extLst>
              <a:ext uri="{FF2B5EF4-FFF2-40B4-BE49-F238E27FC236}">
                <a16:creationId xmlns:a16="http://schemas.microsoft.com/office/drawing/2014/main" id="{BBF75F16-1BFE-FA4C-A93F-0988251F150F}"/>
              </a:ext>
            </a:extLst>
          </p:cNvPr>
          <p:cNvSpPr txBox="1"/>
          <p:nvPr/>
        </p:nvSpPr>
        <p:spPr>
          <a:xfrm>
            <a:off x="813410" y="3613233"/>
            <a:ext cx="3487709" cy="421910"/>
          </a:xfrm>
          <a:prstGeom prst="rect">
            <a:avLst/>
          </a:prstGeom>
          <a:noFill/>
        </p:spPr>
        <p:txBody>
          <a:bodyPr wrap="square" rtlCol="0">
            <a:spAutoFit/>
          </a:bodyPr>
          <a:lstStyle/>
          <a:p>
            <a:pPr defTabSz="767782"/>
            <a:r>
              <a:rPr lang="en-AU" sz="1071">
                <a:solidFill>
                  <a:prstClr val="white"/>
                </a:solidFill>
                <a:latin typeface="Calibri" panose="020F0502020204030204"/>
              </a:rPr>
              <a:t>Business rules are not replicated at the client side forcing multiple trips to the server.</a:t>
            </a:r>
          </a:p>
        </p:txBody>
      </p:sp>
      <p:sp>
        <p:nvSpPr>
          <p:cNvPr id="5" name="TextBox 4">
            <a:extLst>
              <a:ext uri="{FF2B5EF4-FFF2-40B4-BE49-F238E27FC236}">
                <a16:creationId xmlns:a16="http://schemas.microsoft.com/office/drawing/2014/main" id="{73F09BA4-1647-BE41-90BA-ED8CA73367E3}"/>
              </a:ext>
            </a:extLst>
          </p:cNvPr>
          <p:cNvSpPr txBox="1"/>
          <p:nvPr/>
        </p:nvSpPr>
        <p:spPr>
          <a:xfrm>
            <a:off x="787179" y="2189754"/>
            <a:ext cx="3640179" cy="257122"/>
          </a:xfrm>
          <a:prstGeom prst="rect">
            <a:avLst/>
          </a:prstGeom>
          <a:noFill/>
        </p:spPr>
        <p:txBody>
          <a:bodyPr wrap="square" rtlCol="0">
            <a:spAutoFit/>
          </a:bodyPr>
          <a:lstStyle/>
          <a:p>
            <a:pPr defTabSz="767782"/>
            <a:r>
              <a:rPr lang="en-AU" sz="1071" dirty="0">
                <a:solidFill>
                  <a:prstClr val="white"/>
                </a:solidFill>
                <a:latin typeface="Calibri" panose="020F0502020204030204"/>
              </a:rPr>
              <a:t>Updates require build &amp; deployment of the full website.</a:t>
            </a:r>
          </a:p>
        </p:txBody>
      </p:sp>
      <p:pic>
        <p:nvPicPr>
          <p:cNvPr id="9" name="Picture 8">
            <a:extLst>
              <a:ext uri="{FF2B5EF4-FFF2-40B4-BE49-F238E27FC236}">
                <a16:creationId xmlns:a16="http://schemas.microsoft.com/office/drawing/2014/main" id="{073EF19F-52A5-8545-86B3-01E122CA3EC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57201" y="2189754"/>
            <a:ext cx="285750" cy="217714"/>
          </a:xfrm>
          <a:prstGeom prst="rect">
            <a:avLst/>
          </a:prstGeom>
        </p:spPr>
      </p:pic>
      <p:pic>
        <p:nvPicPr>
          <p:cNvPr id="10" name="Picture 9">
            <a:extLst>
              <a:ext uri="{FF2B5EF4-FFF2-40B4-BE49-F238E27FC236}">
                <a16:creationId xmlns:a16="http://schemas.microsoft.com/office/drawing/2014/main" id="{968E68F7-133C-0442-B673-A44AF39F970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53829" y="2543868"/>
            <a:ext cx="285750" cy="217714"/>
          </a:xfrm>
          <a:prstGeom prst="rect">
            <a:avLst/>
          </a:prstGeom>
        </p:spPr>
      </p:pic>
      <p:pic>
        <p:nvPicPr>
          <p:cNvPr id="11" name="Picture 10">
            <a:extLst>
              <a:ext uri="{FF2B5EF4-FFF2-40B4-BE49-F238E27FC236}">
                <a16:creationId xmlns:a16="http://schemas.microsoft.com/office/drawing/2014/main" id="{3EFAC8B4-1696-E242-BBD5-2E9C0DAC737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53829" y="3026732"/>
            <a:ext cx="285750" cy="217714"/>
          </a:xfrm>
          <a:prstGeom prst="rect">
            <a:avLst/>
          </a:prstGeom>
        </p:spPr>
      </p:pic>
      <p:pic>
        <p:nvPicPr>
          <p:cNvPr id="12" name="Picture 11">
            <a:extLst>
              <a:ext uri="{FF2B5EF4-FFF2-40B4-BE49-F238E27FC236}">
                <a16:creationId xmlns:a16="http://schemas.microsoft.com/office/drawing/2014/main" id="{F1FD684B-0B31-464B-8BD8-7F6A8CE1648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53829" y="3613234"/>
            <a:ext cx="285750" cy="217714"/>
          </a:xfrm>
          <a:prstGeom prst="rect">
            <a:avLst/>
          </a:prstGeom>
        </p:spPr>
      </p:pic>
      <p:sp>
        <p:nvSpPr>
          <p:cNvPr id="13" name="TextBox 12">
            <a:extLst>
              <a:ext uri="{FF2B5EF4-FFF2-40B4-BE49-F238E27FC236}">
                <a16:creationId xmlns:a16="http://schemas.microsoft.com/office/drawing/2014/main" id="{934A63DF-F6C3-E948-97A7-6DBC1090EE9D}"/>
              </a:ext>
            </a:extLst>
          </p:cNvPr>
          <p:cNvSpPr txBox="1"/>
          <p:nvPr/>
        </p:nvSpPr>
        <p:spPr>
          <a:xfrm>
            <a:off x="4891430" y="1616652"/>
            <a:ext cx="3640179" cy="421910"/>
          </a:xfrm>
          <a:prstGeom prst="rect">
            <a:avLst/>
          </a:prstGeom>
          <a:noFill/>
        </p:spPr>
        <p:txBody>
          <a:bodyPr wrap="square" rtlCol="0">
            <a:spAutoFit/>
          </a:bodyPr>
          <a:lstStyle/>
          <a:p>
            <a:pPr defTabSz="767782"/>
            <a:r>
              <a:rPr lang="en-AU" sz="1071">
                <a:solidFill>
                  <a:prstClr val="black"/>
                </a:solidFill>
                <a:latin typeface="Calibri" panose="020F0502020204030204"/>
              </a:rPr>
              <a:t>We will change the way we build websites to </a:t>
            </a:r>
            <a:r>
              <a:rPr lang="en-AU" sz="1071" b="1">
                <a:solidFill>
                  <a:prstClr val="black"/>
                </a:solidFill>
                <a:latin typeface="Calibri" panose="020F0502020204030204"/>
              </a:rPr>
              <a:t>improve performance</a:t>
            </a:r>
            <a:r>
              <a:rPr lang="en-AU" sz="1071">
                <a:solidFill>
                  <a:prstClr val="black"/>
                </a:solidFill>
                <a:latin typeface="Calibri" panose="020F0502020204030204"/>
              </a:rPr>
              <a:t>. This includes:</a:t>
            </a:r>
          </a:p>
        </p:txBody>
      </p:sp>
      <p:sp>
        <p:nvSpPr>
          <p:cNvPr id="14" name="Title 1">
            <a:extLst>
              <a:ext uri="{FF2B5EF4-FFF2-40B4-BE49-F238E27FC236}">
                <a16:creationId xmlns:a16="http://schemas.microsoft.com/office/drawing/2014/main" id="{B6EA52D4-4E45-564A-BEEE-3C4B53E78523}"/>
              </a:ext>
            </a:extLst>
          </p:cNvPr>
          <p:cNvSpPr txBox="1">
            <a:spLocks/>
          </p:cNvSpPr>
          <p:nvPr/>
        </p:nvSpPr>
        <p:spPr>
          <a:xfrm>
            <a:off x="4967665" y="351259"/>
            <a:ext cx="1945157" cy="992855"/>
          </a:xfrm>
          <a:prstGeom prst="rect">
            <a:avLst/>
          </a:prstGeom>
        </p:spPr>
        <p:txBody>
          <a:bodyPr vert="horz" lIns="0" tIns="0" rIns="0" bIns="0" rtlCol="0" anchor="ctr">
            <a:normAutofit/>
          </a:bodyPr>
          <a:lstStyle>
            <a:lvl1pPr algn="l" defTabSz="1706837" rtl="0" eaLnBrk="1" latinLnBrk="0" hangingPunct="1">
              <a:lnSpc>
                <a:spcPct val="90000"/>
              </a:lnSpc>
              <a:spcBef>
                <a:spcPct val="0"/>
              </a:spcBef>
              <a:buNone/>
              <a:defRPr sz="4667" kern="1200">
                <a:solidFill>
                  <a:srgbClr val="002D3F"/>
                </a:solidFill>
                <a:latin typeface="+mn-lt"/>
                <a:ea typeface="+mj-ea"/>
                <a:cs typeface="+mj-cs"/>
              </a:defRPr>
            </a:lvl1pPr>
          </a:lstStyle>
          <a:p>
            <a:pPr defTabSz="914353"/>
            <a:r>
              <a:rPr lang="en-US" sz="2500">
                <a:solidFill>
                  <a:srgbClr val="002D3E"/>
                </a:solidFill>
                <a:latin typeface="Calibri" panose="020F0502020204030204"/>
              </a:rPr>
              <a:t>Opportunities</a:t>
            </a:r>
          </a:p>
        </p:txBody>
      </p:sp>
      <p:sp>
        <p:nvSpPr>
          <p:cNvPr id="3" name="Oval 2">
            <a:extLst>
              <a:ext uri="{FF2B5EF4-FFF2-40B4-BE49-F238E27FC236}">
                <a16:creationId xmlns:a16="http://schemas.microsoft.com/office/drawing/2014/main" id="{E41AF95F-E0E4-3145-BD6C-36C8BB381CD2}"/>
              </a:ext>
            </a:extLst>
          </p:cNvPr>
          <p:cNvSpPr/>
          <p:nvPr/>
        </p:nvSpPr>
        <p:spPr>
          <a:xfrm>
            <a:off x="4259362" y="565874"/>
            <a:ext cx="573889" cy="530357"/>
          </a:xfrm>
          <a:prstGeom prst="ellipse">
            <a:avLst/>
          </a:prstGeom>
          <a:solidFill>
            <a:srgbClr val="108E8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767782"/>
            <a:r>
              <a:rPr lang="en-US" sz="1000">
                <a:latin typeface="Calibri" panose="020F0502020204030204"/>
              </a:rPr>
              <a:t>&amp;</a:t>
            </a:r>
            <a:endParaRPr lang="en-US" sz="1000">
              <a:solidFill>
                <a:prstClr val="white"/>
              </a:solidFill>
              <a:latin typeface="Calibri" panose="020F0502020204030204"/>
            </a:endParaRPr>
          </a:p>
        </p:txBody>
      </p:sp>
      <p:sp>
        <p:nvSpPr>
          <p:cNvPr id="15" name="TextBox 14">
            <a:extLst>
              <a:ext uri="{FF2B5EF4-FFF2-40B4-BE49-F238E27FC236}">
                <a16:creationId xmlns:a16="http://schemas.microsoft.com/office/drawing/2014/main" id="{2D90276D-5B3F-C54D-B0E6-624821C2FA64}"/>
              </a:ext>
            </a:extLst>
          </p:cNvPr>
          <p:cNvSpPr txBox="1"/>
          <p:nvPr/>
        </p:nvSpPr>
        <p:spPr>
          <a:xfrm>
            <a:off x="461984" y="1616652"/>
            <a:ext cx="3640179" cy="421910"/>
          </a:xfrm>
          <a:prstGeom prst="rect">
            <a:avLst/>
          </a:prstGeom>
          <a:noFill/>
        </p:spPr>
        <p:txBody>
          <a:bodyPr wrap="square" rtlCol="0">
            <a:spAutoFit/>
          </a:bodyPr>
          <a:lstStyle/>
          <a:p>
            <a:pPr defTabSz="767782"/>
            <a:r>
              <a:rPr lang="en-AU" sz="1071">
                <a:solidFill>
                  <a:prstClr val="white"/>
                </a:solidFill>
                <a:latin typeface="Calibri" panose="020F0502020204030204"/>
              </a:rPr>
              <a:t>The ESS Web  application is presented with the following challenges:</a:t>
            </a:r>
          </a:p>
        </p:txBody>
      </p:sp>
      <p:pic>
        <p:nvPicPr>
          <p:cNvPr id="16" name="Picture 15">
            <a:extLst>
              <a:ext uri="{FF2B5EF4-FFF2-40B4-BE49-F238E27FC236}">
                <a16:creationId xmlns:a16="http://schemas.microsoft.com/office/drawing/2014/main" id="{B3B62A55-63A1-B248-975F-174C3C5F7C9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888433" y="4035143"/>
            <a:ext cx="285750" cy="217714"/>
          </a:xfrm>
          <a:prstGeom prst="rect">
            <a:avLst/>
          </a:prstGeom>
        </p:spPr>
      </p:pic>
      <p:sp>
        <p:nvSpPr>
          <p:cNvPr id="17" name="TextBox 16">
            <a:extLst>
              <a:ext uri="{FF2B5EF4-FFF2-40B4-BE49-F238E27FC236}">
                <a16:creationId xmlns:a16="http://schemas.microsoft.com/office/drawing/2014/main" id="{859E5569-3B00-4049-A0A9-3F10841FC7A8}"/>
              </a:ext>
            </a:extLst>
          </p:cNvPr>
          <p:cNvSpPr txBox="1"/>
          <p:nvPr/>
        </p:nvSpPr>
        <p:spPr>
          <a:xfrm>
            <a:off x="5225472" y="3146499"/>
            <a:ext cx="3640179" cy="257122"/>
          </a:xfrm>
          <a:prstGeom prst="rect">
            <a:avLst/>
          </a:prstGeom>
          <a:noFill/>
        </p:spPr>
        <p:txBody>
          <a:bodyPr wrap="square" rtlCol="0">
            <a:spAutoFit/>
          </a:bodyPr>
          <a:lstStyle/>
          <a:p>
            <a:pPr defTabSz="767782"/>
            <a:r>
              <a:rPr lang="en-AU" sz="1071">
                <a:solidFill>
                  <a:prstClr val="black"/>
                </a:solidFill>
                <a:latin typeface="Calibri" panose="020F0502020204030204"/>
              </a:rPr>
              <a:t>More use of local browser caching</a:t>
            </a:r>
          </a:p>
        </p:txBody>
      </p:sp>
      <p:sp>
        <p:nvSpPr>
          <p:cNvPr id="18" name="TextBox 17">
            <a:extLst>
              <a:ext uri="{FF2B5EF4-FFF2-40B4-BE49-F238E27FC236}">
                <a16:creationId xmlns:a16="http://schemas.microsoft.com/office/drawing/2014/main" id="{B4562EC9-9B5C-9445-95BE-68FAAA836E85}"/>
              </a:ext>
            </a:extLst>
          </p:cNvPr>
          <p:cNvSpPr txBox="1"/>
          <p:nvPr/>
        </p:nvSpPr>
        <p:spPr>
          <a:xfrm>
            <a:off x="5225472" y="3593530"/>
            <a:ext cx="3487709" cy="257122"/>
          </a:xfrm>
          <a:prstGeom prst="rect">
            <a:avLst/>
          </a:prstGeom>
          <a:noFill/>
        </p:spPr>
        <p:txBody>
          <a:bodyPr wrap="square" rtlCol="0">
            <a:spAutoFit/>
          </a:bodyPr>
          <a:lstStyle/>
          <a:p>
            <a:pPr defTabSz="767782"/>
            <a:r>
              <a:rPr lang="en-AU" sz="1071">
                <a:solidFill>
                  <a:prstClr val="black"/>
                </a:solidFill>
                <a:latin typeface="Calibri" panose="020F0502020204030204"/>
              </a:rPr>
              <a:t>More validation logic done at the client</a:t>
            </a:r>
          </a:p>
        </p:txBody>
      </p:sp>
      <p:sp>
        <p:nvSpPr>
          <p:cNvPr id="19" name="TextBox 18">
            <a:extLst>
              <a:ext uri="{FF2B5EF4-FFF2-40B4-BE49-F238E27FC236}">
                <a16:creationId xmlns:a16="http://schemas.microsoft.com/office/drawing/2014/main" id="{455B700E-1394-B34A-904B-83FBA498FAC3}"/>
              </a:ext>
            </a:extLst>
          </p:cNvPr>
          <p:cNvSpPr txBox="1"/>
          <p:nvPr/>
        </p:nvSpPr>
        <p:spPr>
          <a:xfrm>
            <a:off x="5225472" y="3977976"/>
            <a:ext cx="3640179" cy="421910"/>
          </a:xfrm>
          <a:prstGeom prst="rect">
            <a:avLst/>
          </a:prstGeom>
          <a:noFill/>
        </p:spPr>
        <p:txBody>
          <a:bodyPr wrap="square" rtlCol="0">
            <a:spAutoFit/>
          </a:bodyPr>
          <a:lstStyle/>
          <a:p>
            <a:pPr defTabSz="767782"/>
            <a:r>
              <a:rPr lang="en-AU" sz="1071">
                <a:solidFill>
                  <a:prstClr val="black"/>
                </a:solidFill>
                <a:latin typeface="Calibri" panose="020F0502020204030204"/>
              </a:rPr>
              <a:t>Use asynchronous calls from the browser to retrieve server data - limiting user interruption.</a:t>
            </a:r>
          </a:p>
        </p:txBody>
      </p:sp>
      <p:sp>
        <p:nvSpPr>
          <p:cNvPr id="20" name="TextBox 19">
            <a:extLst>
              <a:ext uri="{FF2B5EF4-FFF2-40B4-BE49-F238E27FC236}">
                <a16:creationId xmlns:a16="http://schemas.microsoft.com/office/drawing/2014/main" id="{8C555E2D-21AC-F44E-B39C-897CBC916BE6}"/>
              </a:ext>
            </a:extLst>
          </p:cNvPr>
          <p:cNvSpPr txBox="1"/>
          <p:nvPr/>
        </p:nvSpPr>
        <p:spPr>
          <a:xfrm>
            <a:off x="5225472" y="2478841"/>
            <a:ext cx="3487709" cy="586699"/>
          </a:xfrm>
          <a:prstGeom prst="rect">
            <a:avLst/>
          </a:prstGeom>
          <a:noFill/>
        </p:spPr>
        <p:txBody>
          <a:bodyPr wrap="square" rtlCol="0">
            <a:spAutoFit/>
          </a:bodyPr>
          <a:lstStyle/>
          <a:p>
            <a:pPr defTabSz="767782"/>
            <a:r>
              <a:rPr lang="en-AU" sz="1071" dirty="0">
                <a:solidFill>
                  <a:prstClr val="black"/>
                </a:solidFill>
                <a:latin typeface="Calibri" panose="020F0502020204030204"/>
              </a:rPr>
              <a:t>All SPA technologies address key user pain paints of stability &amp; speed requiring less trips to the server &amp; smaller payloads.</a:t>
            </a:r>
          </a:p>
        </p:txBody>
      </p:sp>
      <p:sp>
        <p:nvSpPr>
          <p:cNvPr id="21" name="TextBox 20">
            <a:extLst>
              <a:ext uri="{FF2B5EF4-FFF2-40B4-BE49-F238E27FC236}">
                <a16:creationId xmlns:a16="http://schemas.microsoft.com/office/drawing/2014/main" id="{24F5EEEE-A9DD-6A4C-A639-452A121026FC}"/>
              </a:ext>
            </a:extLst>
          </p:cNvPr>
          <p:cNvSpPr txBox="1"/>
          <p:nvPr/>
        </p:nvSpPr>
        <p:spPr>
          <a:xfrm>
            <a:off x="5274112" y="4550112"/>
            <a:ext cx="3487709" cy="257122"/>
          </a:xfrm>
          <a:prstGeom prst="rect">
            <a:avLst/>
          </a:prstGeom>
          <a:noFill/>
        </p:spPr>
        <p:txBody>
          <a:bodyPr wrap="square" rtlCol="0">
            <a:spAutoFit/>
          </a:bodyPr>
          <a:lstStyle/>
          <a:p>
            <a:pPr defTabSz="767782"/>
            <a:r>
              <a:rPr lang="en-AU" sz="1071" b="1">
                <a:solidFill>
                  <a:prstClr val="black"/>
                </a:solidFill>
                <a:latin typeface="Calibri" panose="020F0502020204030204"/>
              </a:rPr>
              <a:t>Vue.js</a:t>
            </a:r>
            <a:r>
              <a:rPr lang="en-AU" sz="1071">
                <a:solidFill>
                  <a:prstClr val="black"/>
                </a:solidFill>
                <a:latin typeface="Calibri" panose="020F0502020204030204"/>
              </a:rPr>
              <a:t> was chosen as the Single Page Applications (SPA).</a:t>
            </a:r>
          </a:p>
        </p:txBody>
      </p:sp>
      <p:pic>
        <p:nvPicPr>
          <p:cNvPr id="22" name="Picture 21">
            <a:extLst>
              <a:ext uri="{FF2B5EF4-FFF2-40B4-BE49-F238E27FC236}">
                <a16:creationId xmlns:a16="http://schemas.microsoft.com/office/drawing/2014/main" id="{FCF54393-B987-0544-80FF-045BED9B783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894393" y="2608142"/>
            <a:ext cx="285750" cy="217714"/>
          </a:xfrm>
          <a:prstGeom prst="rect">
            <a:avLst/>
          </a:prstGeom>
        </p:spPr>
      </p:pic>
      <p:pic>
        <p:nvPicPr>
          <p:cNvPr id="23" name="Picture 22">
            <a:extLst>
              <a:ext uri="{FF2B5EF4-FFF2-40B4-BE49-F238E27FC236}">
                <a16:creationId xmlns:a16="http://schemas.microsoft.com/office/drawing/2014/main" id="{7B495D12-ED4A-9049-A452-3595969361A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888433" y="3145591"/>
            <a:ext cx="285750" cy="217714"/>
          </a:xfrm>
          <a:prstGeom prst="rect">
            <a:avLst/>
          </a:prstGeom>
        </p:spPr>
      </p:pic>
      <p:pic>
        <p:nvPicPr>
          <p:cNvPr id="24" name="Picture 23">
            <a:extLst>
              <a:ext uri="{FF2B5EF4-FFF2-40B4-BE49-F238E27FC236}">
                <a16:creationId xmlns:a16="http://schemas.microsoft.com/office/drawing/2014/main" id="{4B061A50-A15F-9F4D-9FC2-057F91EE0FB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888433" y="3623506"/>
            <a:ext cx="285750" cy="217714"/>
          </a:xfrm>
          <a:prstGeom prst="rect">
            <a:avLst/>
          </a:prstGeom>
        </p:spPr>
      </p:pic>
      <p:pic>
        <p:nvPicPr>
          <p:cNvPr id="26" name="Picture 25">
            <a:extLst>
              <a:ext uri="{FF2B5EF4-FFF2-40B4-BE49-F238E27FC236}">
                <a16:creationId xmlns:a16="http://schemas.microsoft.com/office/drawing/2014/main" id="{4094E00E-1724-482C-99FC-FB2B8D039BD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894393" y="2130227"/>
            <a:ext cx="285750" cy="217714"/>
          </a:xfrm>
          <a:prstGeom prst="rect">
            <a:avLst/>
          </a:prstGeom>
        </p:spPr>
      </p:pic>
      <p:sp>
        <p:nvSpPr>
          <p:cNvPr id="27" name="TextBox 26">
            <a:extLst>
              <a:ext uri="{FF2B5EF4-FFF2-40B4-BE49-F238E27FC236}">
                <a16:creationId xmlns:a16="http://schemas.microsoft.com/office/drawing/2014/main" id="{F29300CA-F978-4D3C-AB85-AA90D6A82175}"/>
              </a:ext>
            </a:extLst>
          </p:cNvPr>
          <p:cNvSpPr txBox="1"/>
          <p:nvPr/>
        </p:nvSpPr>
        <p:spPr>
          <a:xfrm>
            <a:off x="5225472" y="2114888"/>
            <a:ext cx="3640179" cy="257122"/>
          </a:xfrm>
          <a:prstGeom prst="rect">
            <a:avLst/>
          </a:prstGeom>
          <a:noFill/>
        </p:spPr>
        <p:txBody>
          <a:bodyPr wrap="square" lIns="91440" tIns="45720" rIns="91440" bIns="45720" rtlCol="0" anchor="t">
            <a:spAutoFit/>
          </a:bodyPr>
          <a:lstStyle/>
          <a:p>
            <a:pPr defTabSz="767782"/>
            <a:r>
              <a:rPr lang="en-AU" sz="1050">
                <a:latin typeface="Calibri" panose="020F0502020204030204"/>
              </a:rPr>
              <a:t>Modern interface based on an integrated workflow</a:t>
            </a:r>
            <a:endParaRPr lang="en-US"/>
          </a:p>
        </p:txBody>
      </p:sp>
      <p:sp>
        <p:nvSpPr>
          <p:cNvPr id="28" name="Rectangle 27">
            <a:extLst>
              <a:ext uri="{FF2B5EF4-FFF2-40B4-BE49-F238E27FC236}">
                <a16:creationId xmlns:a16="http://schemas.microsoft.com/office/drawing/2014/main" id="{65863DE2-5187-482C-86CE-A69DF9CE1645}"/>
              </a:ext>
            </a:extLst>
          </p:cNvPr>
          <p:cNvSpPr/>
          <p:nvPr/>
        </p:nvSpPr>
        <p:spPr>
          <a:xfrm>
            <a:off x="8713181" y="4733554"/>
            <a:ext cx="287258" cy="215444"/>
          </a:xfrm>
          <a:prstGeom prst="rect">
            <a:avLst/>
          </a:prstGeom>
        </p:spPr>
        <p:txBody>
          <a:bodyPr wrap="none">
            <a:spAutoFit/>
          </a:bodyPr>
          <a:lstStyle/>
          <a:p>
            <a:r>
              <a:rPr lang="en-AU" sz="800" dirty="0">
                <a:solidFill>
                  <a:schemeClr val="tx1">
                    <a:lumMod val="50000"/>
                    <a:lumOff val="50000"/>
                  </a:schemeClr>
                </a:solidFill>
              </a:rPr>
              <a:t>17</a:t>
            </a:r>
            <a:endParaRPr lang="en-AU" dirty="0"/>
          </a:p>
        </p:txBody>
      </p:sp>
    </p:spTree>
    <p:extLst>
      <p:ext uri="{BB962C8B-B14F-4D97-AF65-F5344CB8AC3E}">
        <p14:creationId xmlns:p14="http://schemas.microsoft.com/office/powerpoint/2010/main" val="786791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6958DD6-1575-AE4E-BCE4-108C07E10701}"/>
              </a:ext>
              <a:ext uri="{C183D7F6-B498-43B3-948B-1728B52AA6E4}">
                <adec:decorative xmlns:adec="http://schemas.microsoft.com/office/drawing/2017/decorative" val="1"/>
              </a:ext>
            </a:extLst>
          </p:cNvPr>
          <p:cNvGrpSpPr/>
          <p:nvPr/>
        </p:nvGrpSpPr>
        <p:grpSpPr>
          <a:xfrm>
            <a:off x="4231" y="2382"/>
            <a:ext cx="4537600" cy="5155007"/>
            <a:chOff x="-2027244" y="0"/>
            <a:chExt cx="7047166" cy="5160856"/>
          </a:xfrm>
        </p:grpSpPr>
        <p:sp>
          <p:nvSpPr>
            <p:cNvPr id="35" name="Pentagon 34">
              <a:extLst>
                <a:ext uri="{FF2B5EF4-FFF2-40B4-BE49-F238E27FC236}">
                  <a16:creationId xmlns:a16="http://schemas.microsoft.com/office/drawing/2014/main" id="{A985F5A5-D51B-3748-AD79-54392CBD77C8}"/>
                </a:ext>
              </a:extLst>
            </p:cNvPr>
            <p:cNvSpPr/>
            <p:nvPr/>
          </p:nvSpPr>
          <p:spPr>
            <a:xfrm>
              <a:off x="-2027244" y="0"/>
              <a:ext cx="6514855" cy="5148262"/>
            </a:xfrm>
            <a:prstGeom prst="homePlate">
              <a:avLst>
                <a:gd name="adj" fmla="val 12258"/>
              </a:avLst>
            </a:prstGeom>
            <a:gradFill flip="none" rotWithShape="1">
              <a:gsLst>
                <a:gs pos="16000">
                  <a:srgbClr val="002A3B"/>
                </a:gs>
                <a:gs pos="100000">
                  <a:srgbClr val="003A5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799">
                <a:solidFill>
                  <a:prstClr val="white"/>
                </a:solidFill>
                <a:latin typeface="Calibri" panose="020F0502020204030204"/>
              </a:endParaRPr>
            </a:p>
          </p:txBody>
        </p:sp>
        <p:pic>
          <p:nvPicPr>
            <p:cNvPr id="36" name="Picture 35">
              <a:extLst>
                <a:ext uri="{FF2B5EF4-FFF2-40B4-BE49-F238E27FC236}">
                  <a16:creationId xmlns:a16="http://schemas.microsoft.com/office/drawing/2014/main" id="{E7E603B0-0422-F040-AE0F-86C0FB3A5E1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6216" b="7716"/>
            <a:stretch/>
          </p:blipFill>
          <p:spPr>
            <a:xfrm rot="120000">
              <a:off x="2998921" y="2562143"/>
              <a:ext cx="2021001" cy="2598713"/>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grpSp>
      <p:sp>
        <p:nvSpPr>
          <p:cNvPr id="28" name="Title 1">
            <a:extLst>
              <a:ext uri="{FF2B5EF4-FFF2-40B4-BE49-F238E27FC236}">
                <a16:creationId xmlns:a16="http://schemas.microsoft.com/office/drawing/2014/main" id="{2E2ADE7F-D70D-CB40-8105-E00FD1AEF33B}"/>
              </a:ext>
            </a:extLst>
          </p:cNvPr>
          <p:cNvSpPr txBox="1">
            <a:spLocks/>
          </p:cNvSpPr>
          <p:nvPr/>
        </p:nvSpPr>
        <p:spPr>
          <a:xfrm>
            <a:off x="327459" y="200066"/>
            <a:ext cx="6181138" cy="441498"/>
          </a:xfrm>
          <a:prstGeom prst="rect">
            <a:avLst/>
          </a:prstGeom>
        </p:spPr>
        <p:txBody>
          <a:bodyPr lIns="91355" tIns="45678" rIns="91355" bIns="45678" anchor="t"/>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514350"/>
            <a:r>
              <a:rPr lang="en-AU" sz="1199" dirty="0">
                <a:solidFill>
                  <a:prstClr val="white"/>
                </a:solidFill>
                <a:latin typeface="Calibri Light" panose="020F0302020204030204" pitchFamily="34" charset="0"/>
                <a:cs typeface="Calibri Light" panose="020F0302020204030204" pitchFamily="34" charset="0"/>
              </a:rPr>
              <a:t>Provider experience</a:t>
            </a:r>
          </a:p>
          <a:p>
            <a:pPr defTabSz="514350"/>
            <a:r>
              <a:rPr lang="en-AU" sz="1998" b="1" dirty="0">
                <a:solidFill>
                  <a:prstClr val="white"/>
                </a:solidFill>
                <a:latin typeface="Calibri" panose="020F0502020204030204" pitchFamily="34" charset="0"/>
                <a:cs typeface="Calibri" panose="020F0502020204030204" pitchFamily="34" charset="0"/>
              </a:rPr>
              <a:t>Dashboard</a:t>
            </a:r>
          </a:p>
        </p:txBody>
      </p:sp>
      <p:sp>
        <p:nvSpPr>
          <p:cNvPr id="38" name="Title 1">
            <a:extLst>
              <a:ext uri="{FF2B5EF4-FFF2-40B4-BE49-F238E27FC236}">
                <a16:creationId xmlns:a16="http://schemas.microsoft.com/office/drawing/2014/main" id="{89F95387-3EE0-284D-9809-64BB440F2E76}"/>
              </a:ext>
            </a:extLst>
          </p:cNvPr>
          <p:cNvSpPr txBox="1">
            <a:spLocks/>
          </p:cNvSpPr>
          <p:nvPr/>
        </p:nvSpPr>
        <p:spPr>
          <a:xfrm>
            <a:off x="326476" y="825786"/>
            <a:ext cx="3362678" cy="1329227"/>
          </a:xfrm>
          <a:prstGeom prst="rect">
            <a:avLst/>
          </a:prstGeom>
        </p:spPr>
        <p:txBody>
          <a:bodyPr lIns="91355" tIns="45678" rIns="91355" bIns="45678" anchor="t"/>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514350">
              <a:lnSpc>
                <a:spcPct val="100000"/>
              </a:lnSpc>
              <a:spcAft>
                <a:spcPts val="200"/>
              </a:spcAft>
            </a:pPr>
            <a:r>
              <a:rPr lang="en-AU" sz="1199" b="1" dirty="0">
                <a:solidFill>
                  <a:prstClr val="white"/>
                </a:solidFill>
                <a:latin typeface="Calibri Light" panose="020F0302020204030204"/>
                <a:ea typeface="+mj-lt"/>
                <a:cs typeface="Calibri Light" panose="020F0302020204030204"/>
              </a:rPr>
              <a:t>From…</a:t>
            </a:r>
            <a:endParaRPr lang="en-US" sz="1199" dirty="0">
              <a:solidFill>
                <a:prstClr val="white"/>
              </a:solidFill>
              <a:latin typeface="Calibri Light" panose="020F0302020204030204"/>
              <a:ea typeface="+mj-lt"/>
              <a:cs typeface="Calibri Light" panose="020F0302020204030204"/>
            </a:endParaRPr>
          </a:p>
          <a:p>
            <a:pPr marL="171292" indent="-171292" defTabSz="514350">
              <a:lnSpc>
                <a:spcPct val="100000"/>
              </a:lnSpc>
              <a:spcAft>
                <a:spcPts val="200"/>
              </a:spcAft>
              <a:buFont typeface="Arial,Sans-Serif"/>
              <a:buChar char="•"/>
            </a:pPr>
            <a:r>
              <a:rPr lang="en-AU" sz="1049" dirty="0">
                <a:solidFill>
                  <a:prstClr val="white"/>
                </a:solidFill>
                <a:latin typeface="Calibri Light" panose="020F0302020204030204"/>
                <a:ea typeface="+mj-lt"/>
                <a:cs typeface="Calibri Light" panose="020F0302020204030204"/>
              </a:rPr>
              <a:t>No hierarchy of information to help users understand important information</a:t>
            </a:r>
            <a:endParaRPr lang="en-US" sz="1049" dirty="0">
              <a:solidFill>
                <a:prstClr val="white"/>
              </a:solidFill>
              <a:latin typeface="Calibri Light" panose="020F0302020204030204"/>
              <a:ea typeface="+mj-lt"/>
              <a:cs typeface="Calibri Light" panose="020F0302020204030204"/>
            </a:endParaRPr>
          </a:p>
          <a:p>
            <a:pPr marL="171292" indent="-171292" defTabSz="514350">
              <a:lnSpc>
                <a:spcPct val="100000"/>
              </a:lnSpc>
              <a:spcAft>
                <a:spcPts val="200"/>
              </a:spcAft>
              <a:buFont typeface="Arial,Sans-Serif"/>
              <a:buChar char="•"/>
            </a:pPr>
            <a:r>
              <a:rPr lang="en-AU" sz="1049" dirty="0">
                <a:solidFill>
                  <a:prstClr val="white"/>
                </a:solidFill>
                <a:latin typeface="Calibri Light" panose="020F0302020204030204"/>
                <a:ea typeface="+mj-lt"/>
                <a:cs typeface="Calibri Light" panose="020F0302020204030204"/>
              </a:rPr>
              <a:t>Elements that don’t provide a clear understanding</a:t>
            </a:r>
            <a:endParaRPr lang="en-US" sz="1049" dirty="0">
              <a:solidFill>
                <a:prstClr val="white"/>
              </a:solidFill>
              <a:latin typeface="Calibri Light" panose="020F0302020204030204"/>
              <a:ea typeface="+mj-lt"/>
              <a:cs typeface="Calibri Light" panose="020F0302020204030204"/>
            </a:endParaRPr>
          </a:p>
          <a:p>
            <a:pPr marL="171292" indent="-171292" defTabSz="514350">
              <a:lnSpc>
                <a:spcPct val="100000"/>
              </a:lnSpc>
              <a:spcAft>
                <a:spcPts val="200"/>
              </a:spcAft>
              <a:buFont typeface="Arial,Sans-Serif"/>
              <a:buChar char="•"/>
            </a:pPr>
            <a:r>
              <a:rPr lang="en-AU" sz="1049" dirty="0">
                <a:solidFill>
                  <a:prstClr val="white"/>
                </a:solidFill>
                <a:latin typeface="Calibri Light" panose="020F0302020204030204"/>
                <a:ea typeface="+mj-lt"/>
                <a:cs typeface="Calibri Light" panose="020F0302020204030204"/>
              </a:rPr>
              <a:t>Misaligned importance of information</a:t>
            </a:r>
            <a:endParaRPr lang="en-AU" sz="1049" dirty="0">
              <a:solidFill>
                <a:prstClr val="white"/>
              </a:solidFill>
              <a:latin typeface="Calibri Light" panose="020F0302020204030204"/>
            </a:endParaRPr>
          </a:p>
          <a:p>
            <a:pPr defTabSz="514350">
              <a:lnSpc>
                <a:spcPct val="100000"/>
              </a:lnSpc>
              <a:spcAft>
                <a:spcPts val="200"/>
              </a:spcAft>
              <a:buFont typeface="Arial,Sans-Serif"/>
              <a:buChar char="•"/>
            </a:pPr>
            <a:endParaRPr lang="en-AU" sz="3297" dirty="0">
              <a:solidFill>
                <a:prstClr val="black"/>
              </a:solidFill>
              <a:latin typeface="Calibri Light" panose="020F0302020204030204"/>
            </a:endParaRPr>
          </a:p>
        </p:txBody>
      </p:sp>
      <p:grpSp>
        <p:nvGrpSpPr>
          <p:cNvPr id="47" name="Group 46" descr="These designs are a work in progress">
            <a:extLst>
              <a:ext uri="{FF2B5EF4-FFF2-40B4-BE49-F238E27FC236}">
                <a16:creationId xmlns:a16="http://schemas.microsoft.com/office/drawing/2014/main" id="{AEE9B07B-51EF-D943-8E67-EDD286794119}"/>
              </a:ext>
            </a:extLst>
          </p:cNvPr>
          <p:cNvGrpSpPr/>
          <p:nvPr/>
        </p:nvGrpSpPr>
        <p:grpSpPr>
          <a:xfrm rot="10800000">
            <a:off x="8982357" y="3694241"/>
            <a:ext cx="184538" cy="1400018"/>
            <a:chOff x="4656370" y="3728054"/>
            <a:chExt cx="184709" cy="1401315"/>
          </a:xfrm>
        </p:grpSpPr>
        <p:pic>
          <p:nvPicPr>
            <p:cNvPr id="48" name="Graphic 47">
              <a:extLst>
                <a:ext uri="{FF2B5EF4-FFF2-40B4-BE49-F238E27FC236}">
                  <a16:creationId xmlns:a16="http://schemas.microsoft.com/office/drawing/2014/main" id="{C3608756-EB99-7F4A-811C-8796C2128D8F}"/>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6200000">
              <a:off x="4683735" y="4997737"/>
              <a:ext cx="131632" cy="131632"/>
            </a:xfrm>
            <a:prstGeom prst="rect">
              <a:avLst/>
            </a:prstGeom>
          </p:spPr>
        </p:pic>
        <p:sp>
          <p:nvSpPr>
            <p:cNvPr id="49" name="Rectangle 48">
              <a:extLst>
                <a:ext uri="{FF2B5EF4-FFF2-40B4-BE49-F238E27FC236}">
                  <a16:creationId xmlns:a16="http://schemas.microsoft.com/office/drawing/2014/main" id="{838B3D2C-4E8C-C343-A7C2-27F899094B13}"/>
                </a:ext>
              </a:extLst>
            </p:cNvPr>
            <p:cNvSpPr/>
            <p:nvPr/>
          </p:nvSpPr>
          <p:spPr>
            <a:xfrm rot="16200000">
              <a:off x="4092328" y="4292096"/>
              <a:ext cx="1312793" cy="184709"/>
            </a:xfrm>
            <a:prstGeom prst="rect">
              <a:avLst/>
            </a:prstGeom>
          </p:spPr>
          <p:txBody>
            <a:bodyPr wrap="none">
              <a:spAutoFit/>
            </a:bodyPr>
            <a:lstStyle/>
            <a:p>
              <a:pPr defTabSz="685800"/>
              <a:r>
                <a:rPr lang="en-AU" sz="599">
                  <a:solidFill>
                    <a:prstClr val="white">
                      <a:lumMod val="50000"/>
                    </a:prstClr>
                  </a:solidFill>
                  <a:latin typeface="Calibri Light" panose="020F0302020204030204" pitchFamily="34" charset="0"/>
                  <a:cs typeface="Calibri Light" panose="020F0302020204030204" pitchFamily="34" charset="0"/>
                </a:rPr>
                <a:t>These designs are ‘work in progress’</a:t>
              </a:r>
              <a:endParaRPr lang="en-AU" sz="599">
                <a:solidFill>
                  <a:prstClr val="white">
                    <a:lumMod val="50000"/>
                  </a:prstClr>
                </a:solidFill>
                <a:latin typeface="Calibri" panose="020F0502020204030204"/>
              </a:endParaRPr>
            </a:p>
          </p:txBody>
        </p:sp>
      </p:grpSp>
      <p:sp>
        <p:nvSpPr>
          <p:cNvPr id="14" name="Title 1">
            <a:extLst>
              <a:ext uri="{FF2B5EF4-FFF2-40B4-BE49-F238E27FC236}">
                <a16:creationId xmlns:a16="http://schemas.microsoft.com/office/drawing/2014/main" id="{B5DCBB2C-25A6-4BFC-AB20-3CADD3E6EA99}"/>
              </a:ext>
            </a:extLst>
          </p:cNvPr>
          <p:cNvSpPr txBox="1">
            <a:spLocks/>
          </p:cNvSpPr>
          <p:nvPr/>
        </p:nvSpPr>
        <p:spPr>
          <a:xfrm>
            <a:off x="6473329" y="779263"/>
            <a:ext cx="1724528" cy="441498"/>
          </a:xfrm>
          <a:prstGeom prst="rect">
            <a:avLst/>
          </a:prstGeom>
        </p:spPr>
        <p:txBody>
          <a:bodyPr lIns="91355" tIns="45678" rIns="91355" bIns="45678" anchor="t"/>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514350">
              <a:lnSpc>
                <a:spcPct val="100000"/>
              </a:lnSpc>
              <a:spcAft>
                <a:spcPts val="200"/>
              </a:spcAft>
            </a:pPr>
            <a:r>
              <a:rPr lang="en-AU" sz="1199" b="1">
                <a:solidFill>
                  <a:prstClr val="white"/>
                </a:solidFill>
                <a:latin typeface="Calibri"/>
                <a:cs typeface="Calibri"/>
              </a:rPr>
              <a:t>From…</a:t>
            </a:r>
          </a:p>
          <a:p>
            <a:pPr marL="171292" indent="-171292" defTabSz="514350">
              <a:lnSpc>
                <a:spcPct val="100000"/>
              </a:lnSpc>
              <a:spcAft>
                <a:spcPts val="200"/>
              </a:spcAft>
              <a:buFont typeface="Arial" panose="020B0604020202020204" pitchFamily="34" charset="0"/>
              <a:buChar char="•"/>
            </a:pPr>
            <a:r>
              <a:rPr lang="en-AU" sz="1049">
                <a:solidFill>
                  <a:prstClr val="white"/>
                </a:solidFill>
                <a:latin typeface="Calibri Light"/>
                <a:cs typeface="Calibri Light"/>
              </a:rPr>
              <a:t>…</a:t>
            </a:r>
          </a:p>
        </p:txBody>
      </p:sp>
      <p:sp>
        <p:nvSpPr>
          <p:cNvPr id="16" name="Title 1">
            <a:extLst>
              <a:ext uri="{FF2B5EF4-FFF2-40B4-BE49-F238E27FC236}">
                <a16:creationId xmlns:a16="http://schemas.microsoft.com/office/drawing/2014/main" id="{659ABFE0-33BD-4A3C-A9E2-44190E416917}"/>
              </a:ext>
            </a:extLst>
          </p:cNvPr>
          <p:cNvSpPr txBox="1">
            <a:spLocks/>
          </p:cNvSpPr>
          <p:nvPr/>
        </p:nvSpPr>
        <p:spPr>
          <a:xfrm>
            <a:off x="4587939" y="725093"/>
            <a:ext cx="3362678" cy="1329227"/>
          </a:xfrm>
          <a:prstGeom prst="rect">
            <a:avLst/>
          </a:prstGeom>
        </p:spPr>
        <p:txBody>
          <a:bodyPr lIns="91355" tIns="45678" rIns="91355" bIns="45678" anchor="t"/>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514350">
              <a:lnSpc>
                <a:spcPct val="100000"/>
              </a:lnSpc>
              <a:spcAft>
                <a:spcPts val="200"/>
              </a:spcAft>
            </a:pPr>
            <a:r>
              <a:rPr lang="en-AU" sz="1199" b="1" dirty="0">
                <a:solidFill>
                  <a:prstClr val="black"/>
                </a:solidFill>
                <a:latin typeface="Calibri Light" panose="020F0302020204030204"/>
                <a:ea typeface="+mj-lt"/>
                <a:cs typeface="Calibri Light" panose="020F0302020204030204"/>
              </a:rPr>
              <a:t>To…</a:t>
            </a:r>
            <a:endParaRPr lang="en-US" sz="1199" dirty="0">
              <a:solidFill>
                <a:prstClr val="black"/>
              </a:solidFill>
              <a:latin typeface="Calibri Light" panose="020F0302020204030204"/>
              <a:ea typeface="+mj-lt"/>
              <a:cs typeface="Calibri Light" panose="020F0302020204030204"/>
            </a:endParaRPr>
          </a:p>
          <a:p>
            <a:pPr marL="171292" indent="-171292" defTabSz="514350">
              <a:lnSpc>
                <a:spcPct val="100000"/>
              </a:lnSpc>
              <a:spcAft>
                <a:spcPts val="200"/>
              </a:spcAft>
              <a:buFont typeface="Arial,Sans-Serif"/>
              <a:buChar char="•"/>
            </a:pPr>
            <a:r>
              <a:rPr lang="en-AU" sz="1049" dirty="0">
                <a:solidFill>
                  <a:srgbClr val="002A3B"/>
                </a:solidFill>
                <a:latin typeface="Calibri Light" panose="020F0302020204030204"/>
                <a:ea typeface="+mj-lt"/>
                <a:cs typeface="Calibri Light" panose="020F0302020204030204"/>
              </a:rPr>
              <a:t>Restructure of hierarchy</a:t>
            </a:r>
            <a:endParaRPr lang="en-US" sz="1049" dirty="0">
              <a:solidFill>
                <a:srgbClr val="002A3B"/>
              </a:solidFill>
              <a:latin typeface="Calibri Light" panose="020F0302020204030204"/>
              <a:ea typeface="+mj-lt"/>
              <a:cs typeface="Calibri Light" panose="020F0302020204030204"/>
            </a:endParaRPr>
          </a:p>
          <a:p>
            <a:pPr marL="171292" indent="-171292" defTabSz="514350">
              <a:lnSpc>
                <a:spcPct val="100000"/>
              </a:lnSpc>
              <a:spcAft>
                <a:spcPts val="200"/>
              </a:spcAft>
              <a:buFont typeface="Arial,Sans-Serif"/>
              <a:buChar char="•"/>
            </a:pPr>
            <a:r>
              <a:rPr lang="en-AU" sz="1049" dirty="0">
                <a:solidFill>
                  <a:srgbClr val="002A3B"/>
                </a:solidFill>
                <a:latin typeface="Calibri Light" panose="020F0302020204030204"/>
                <a:ea typeface="+mj-lt"/>
                <a:cs typeface="Calibri Light" panose="020F0302020204030204"/>
              </a:rPr>
              <a:t>Clear choices to action</a:t>
            </a:r>
            <a:endParaRPr lang="en-US" sz="1049" dirty="0">
              <a:solidFill>
                <a:prstClr val="black"/>
              </a:solidFill>
              <a:latin typeface="Calibri Light" panose="020F0302020204030204"/>
              <a:ea typeface="+mj-lt"/>
              <a:cs typeface="Calibri Light" panose="020F0302020204030204"/>
            </a:endParaRPr>
          </a:p>
          <a:p>
            <a:pPr marL="171292" indent="-171292" defTabSz="514350">
              <a:lnSpc>
                <a:spcPct val="100000"/>
              </a:lnSpc>
              <a:spcAft>
                <a:spcPts val="200"/>
              </a:spcAft>
              <a:buFont typeface="Arial"/>
              <a:buChar char="•"/>
            </a:pPr>
            <a:r>
              <a:rPr lang="en-AU" sz="1049" dirty="0">
                <a:solidFill>
                  <a:srgbClr val="002A3B"/>
                </a:solidFill>
                <a:latin typeface="Calibri Light" panose="020F0302020204030204"/>
                <a:ea typeface="+mj-lt"/>
                <a:cs typeface="Calibri Light" panose="020F0302020204030204"/>
              </a:rPr>
              <a:t>Snap shot of what is important</a:t>
            </a:r>
            <a:endParaRPr lang="en-US" sz="3297" dirty="0">
              <a:solidFill>
                <a:srgbClr val="002A3B"/>
              </a:solidFill>
              <a:latin typeface="Calibri Light" panose="020F0302020204030204"/>
              <a:ea typeface="+mj-lt"/>
              <a:cs typeface="Calibri Light" panose="020F0302020204030204"/>
            </a:endParaRPr>
          </a:p>
          <a:p>
            <a:pPr marL="171292" indent="-171292" defTabSz="514350">
              <a:lnSpc>
                <a:spcPct val="100000"/>
              </a:lnSpc>
              <a:spcAft>
                <a:spcPts val="200"/>
              </a:spcAft>
              <a:buFont typeface="Arial,Sans-Serif"/>
              <a:buChar char="•"/>
            </a:pPr>
            <a:endParaRPr lang="en-AU" sz="3297" dirty="0">
              <a:solidFill>
                <a:prstClr val="black"/>
              </a:solidFill>
              <a:latin typeface="Calibri Light" panose="020F0302020204030204"/>
            </a:endParaRPr>
          </a:p>
          <a:p>
            <a:pPr defTabSz="514350">
              <a:lnSpc>
                <a:spcPct val="100000"/>
              </a:lnSpc>
              <a:spcAft>
                <a:spcPts val="200"/>
              </a:spcAft>
              <a:buFont typeface="Arial,Sans-Serif"/>
              <a:buChar char="•"/>
            </a:pPr>
            <a:endParaRPr lang="en-AU" sz="3297" dirty="0">
              <a:solidFill>
                <a:prstClr val="black"/>
              </a:solidFill>
              <a:latin typeface="Calibri Light" panose="020F0302020204030204"/>
              <a:cs typeface="Calibri Light"/>
            </a:endParaRPr>
          </a:p>
        </p:txBody>
      </p:sp>
      <p:pic>
        <p:nvPicPr>
          <p:cNvPr id="2" name="Picture 2" descr="Graphical user interface, application  ESS Web">
            <a:extLst>
              <a:ext uri="{FF2B5EF4-FFF2-40B4-BE49-F238E27FC236}">
                <a16:creationId xmlns:a16="http://schemas.microsoft.com/office/drawing/2014/main" id="{C2D3907B-F89A-4586-B7B8-97F328099341}"/>
              </a:ext>
            </a:extLst>
          </p:cNvPr>
          <p:cNvPicPr>
            <a:picLocks noChangeAspect="1"/>
          </p:cNvPicPr>
          <p:nvPr/>
        </p:nvPicPr>
        <p:blipFill>
          <a:blip r:embed="rId6"/>
          <a:stretch>
            <a:fillRect/>
          </a:stretch>
        </p:blipFill>
        <p:spPr>
          <a:xfrm>
            <a:off x="636114" y="2314391"/>
            <a:ext cx="2740411" cy="2074666"/>
          </a:xfrm>
          <a:prstGeom prst="rect">
            <a:avLst/>
          </a:prstGeom>
        </p:spPr>
      </p:pic>
      <p:pic>
        <p:nvPicPr>
          <p:cNvPr id="3" name="Picture 4" descr="A screenshot of an untested dashboard concept">
            <a:extLst>
              <a:ext uri="{FF2B5EF4-FFF2-40B4-BE49-F238E27FC236}">
                <a16:creationId xmlns:a16="http://schemas.microsoft.com/office/drawing/2014/main" id="{129806F2-2C43-4914-BBB9-FDA2A9CC25AA}"/>
              </a:ext>
            </a:extLst>
          </p:cNvPr>
          <p:cNvPicPr>
            <a:picLocks noChangeAspect="1"/>
          </p:cNvPicPr>
          <p:nvPr/>
        </p:nvPicPr>
        <p:blipFill>
          <a:blip r:embed="rId7"/>
          <a:stretch>
            <a:fillRect/>
          </a:stretch>
        </p:blipFill>
        <p:spPr>
          <a:xfrm>
            <a:off x="6382147" y="1617559"/>
            <a:ext cx="2428020" cy="2735471"/>
          </a:xfrm>
          <a:prstGeom prst="rect">
            <a:avLst/>
          </a:prstGeom>
          <a:ln>
            <a:solidFill>
              <a:schemeClr val="accent1">
                <a:lumMod val="40000"/>
                <a:lumOff val="60000"/>
              </a:schemeClr>
            </a:solidFill>
          </a:ln>
        </p:spPr>
      </p:pic>
      <p:pic>
        <p:nvPicPr>
          <p:cNvPr id="5" name="Picture 5" descr="Graphical user interface, application mockup">
            <a:extLst>
              <a:ext uri="{FF2B5EF4-FFF2-40B4-BE49-F238E27FC236}">
                <a16:creationId xmlns:a16="http://schemas.microsoft.com/office/drawing/2014/main" id="{51439FCD-F6B5-4E52-9E5B-C786D5FDF51B}"/>
              </a:ext>
            </a:extLst>
          </p:cNvPr>
          <p:cNvPicPr>
            <a:picLocks noChangeAspect="1"/>
          </p:cNvPicPr>
          <p:nvPr/>
        </p:nvPicPr>
        <p:blipFill>
          <a:blip r:embed="rId8"/>
          <a:stretch>
            <a:fillRect/>
          </a:stretch>
        </p:blipFill>
        <p:spPr>
          <a:xfrm>
            <a:off x="4379692" y="2581347"/>
            <a:ext cx="2972798" cy="2344310"/>
          </a:xfrm>
          <a:prstGeom prst="rect">
            <a:avLst/>
          </a:prstGeom>
          <a:ln>
            <a:solidFill>
              <a:schemeClr val="accent1">
                <a:lumMod val="40000"/>
                <a:lumOff val="60000"/>
              </a:schemeClr>
            </a:solidFill>
          </a:ln>
        </p:spPr>
      </p:pic>
      <p:sp>
        <p:nvSpPr>
          <p:cNvPr id="6" name="TextBox 5">
            <a:extLst>
              <a:ext uri="{FF2B5EF4-FFF2-40B4-BE49-F238E27FC236}">
                <a16:creationId xmlns:a16="http://schemas.microsoft.com/office/drawing/2014/main" id="{C94FBE3B-C5F5-4C4B-AF30-1DB914E99301}"/>
              </a:ext>
            </a:extLst>
          </p:cNvPr>
          <p:cNvSpPr txBox="1"/>
          <p:nvPr/>
        </p:nvSpPr>
        <p:spPr>
          <a:xfrm>
            <a:off x="4444157" y="4444786"/>
            <a:ext cx="2740662" cy="230619"/>
          </a:xfrm>
          <a:prstGeom prst="rect">
            <a:avLst/>
          </a:prstGeom>
          <a:noFill/>
        </p:spPr>
        <p:txBody>
          <a:bodyPr rot="0" spcFirstLastPara="0" vertOverflow="overflow" horzOverflow="overflow" vert="horz" wrap="square" lIns="91355" tIns="45678" rIns="91355" bIns="45678" numCol="1" spcCol="0" rtlCol="0" fromWordArt="0" anchor="t" anchorCtr="0" forceAA="0" compatLnSpc="1">
            <a:prstTxWarp prst="textNoShape">
              <a:avLst/>
            </a:prstTxWarp>
            <a:spAutoFit/>
          </a:bodyPr>
          <a:lstStyle/>
          <a:p>
            <a:pPr defTabSz="685800"/>
            <a:r>
              <a:rPr lang="en-US" sz="899">
                <a:solidFill>
                  <a:srgbClr val="C00000"/>
                </a:solidFill>
                <a:latin typeface="Calibri" panose="020F0502020204030204"/>
              </a:rPr>
              <a:t>Untested concept</a:t>
            </a:r>
            <a:r>
              <a:rPr lang="en-US" sz="899">
                <a:solidFill>
                  <a:prstClr val="black"/>
                </a:solidFill>
                <a:latin typeface="Calibri" panose="020F0502020204030204"/>
              </a:rPr>
              <a:t>​</a:t>
            </a:r>
            <a:endParaRPr lang="en-US" sz="899">
              <a:solidFill>
                <a:prstClr val="black"/>
              </a:solidFill>
              <a:latin typeface="Calibri" panose="020F0502020204030204"/>
              <a:cs typeface="Calibri"/>
            </a:endParaRPr>
          </a:p>
        </p:txBody>
      </p:sp>
      <p:sp>
        <p:nvSpPr>
          <p:cNvPr id="7" name="Slide Number Placeholder 6">
            <a:extLst>
              <a:ext uri="{FF2B5EF4-FFF2-40B4-BE49-F238E27FC236}">
                <a16:creationId xmlns:a16="http://schemas.microsoft.com/office/drawing/2014/main" id="{21B53A83-10E3-46BA-8A3E-5EFCA0FE9B29}"/>
              </a:ext>
            </a:extLst>
          </p:cNvPr>
          <p:cNvSpPr>
            <a:spLocks noGrp="1"/>
          </p:cNvSpPr>
          <p:nvPr>
            <p:ph type="sldNum" sz="quarter" idx="12"/>
          </p:nvPr>
        </p:nvSpPr>
        <p:spPr/>
        <p:txBody>
          <a:bodyPr/>
          <a:lstStyle/>
          <a:p>
            <a:fld id="{5C07FA4D-7106-8D4E-B634-B66E2B70CA38}" type="slidenum">
              <a:rPr lang="en-US" smtClean="0"/>
              <a:t>18</a:t>
            </a:fld>
            <a:endParaRPr lang="en-US"/>
          </a:p>
        </p:txBody>
      </p:sp>
      <p:sp>
        <p:nvSpPr>
          <p:cNvPr id="8" name="Title 7">
            <a:extLst>
              <a:ext uri="{FF2B5EF4-FFF2-40B4-BE49-F238E27FC236}">
                <a16:creationId xmlns:a16="http://schemas.microsoft.com/office/drawing/2014/main" id="{9BF2E72D-613F-4581-9897-FC538E639A2C}"/>
              </a:ext>
            </a:extLst>
          </p:cNvPr>
          <p:cNvSpPr>
            <a:spLocks noGrp="1"/>
          </p:cNvSpPr>
          <p:nvPr>
            <p:ph type="title" idx="4294967295"/>
          </p:nvPr>
        </p:nvSpPr>
        <p:spPr>
          <a:xfrm>
            <a:off x="500807" y="-1901959"/>
            <a:ext cx="7886700" cy="995093"/>
          </a:xfrm>
        </p:spPr>
        <p:txBody>
          <a:bodyPr/>
          <a:lstStyle/>
          <a:p>
            <a:pPr rtl="0" eaLnBrk="1" latinLnBrk="0" hangingPunct="1"/>
            <a:r>
              <a:rPr lang="en-AU" sz="1200" kern="1200" dirty="0">
                <a:solidFill>
                  <a:srgbClr val="E6E6E6"/>
                </a:solidFill>
                <a:effectLst/>
                <a:latin typeface="Calibri Light" panose="020F0302020204030204" pitchFamily="34" charset="0"/>
                <a:ea typeface="+mn-ea"/>
                <a:cs typeface="Calibri Light" panose="020F0302020204030204" pitchFamily="34" charset="0"/>
              </a:rPr>
              <a:t>Provider experience</a:t>
            </a:r>
            <a:r>
              <a:rPr lang="en-AU" sz="1200" kern="1200" baseline="0" dirty="0">
                <a:solidFill>
                  <a:srgbClr val="E6E6E6"/>
                </a:solidFill>
                <a:effectLst/>
                <a:latin typeface="Calibri Light" panose="020F0302020204030204" pitchFamily="34" charset="0"/>
                <a:ea typeface="+mn-ea"/>
                <a:cs typeface="Calibri Light" panose="020F0302020204030204" pitchFamily="34" charset="0"/>
              </a:rPr>
              <a:t> </a:t>
            </a:r>
            <a:r>
              <a:rPr lang="en-AU" sz="2000" b="1" kern="1200" dirty="0">
                <a:solidFill>
                  <a:srgbClr val="E6E6E6"/>
                </a:solidFill>
                <a:effectLst/>
                <a:latin typeface="Calibri" panose="020F0502020204030204" pitchFamily="34" charset="0"/>
                <a:ea typeface="+mn-ea"/>
                <a:cs typeface="Calibri" panose="020F0502020204030204" pitchFamily="34" charset="0"/>
              </a:rPr>
              <a:t>Dashboard</a:t>
            </a:r>
            <a:endParaRPr lang="en-AU" dirty="0">
              <a:solidFill>
                <a:srgbClr val="E6E6E6"/>
              </a:solidFill>
              <a:effectLst/>
            </a:endParaRPr>
          </a:p>
        </p:txBody>
      </p:sp>
    </p:spTree>
    <p:extLst>
      <p:ext uri="{BB962C8B-B14F-4D97-AF65-F5344CB8AC3E}">
        <p14:creationId xmlns:p14="http://schemas.microsoft.com/office/powerpoint/2010/main" val="1076585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6958DD6-1575-AE4E-BCE4-108C07E10701}"/>
              </a:ext>
              <a:ext uri="{C183D7F6-B498-43B3-948B-1728B52AA6E4}">
                <adec:decorative xmlns:adec="http://schemas.microsoft.com/office/drawing/2017/decorative" val="1"/>
              </a:ext>
            </a:extLst>
          </p:cNvPr>
          <p:cNvGrpSpPr/>
          <p:nvPr/>
        </p:nvGrpSpPr>
        <p:grpSpPr>
          <a:xfrm>
            <a:off x="4231" y="2382"/>
            <a:ext cx="4537600" cy="5155007"/>
            <a:chOff x="-2027244" y="0"/>
            <a:chExt cx="7047166" cy="5160856"/>
          </a:xfrm>
        </p:grpSpPr>
        <p:sp>
          <p:nvSpPr>
            <p:cNvPr id="35" name="Pentagon 34">
              <a:extLst>
                <a:ext uri="{FF2B5EF4-FFF2-40B4-BE49-F238E27FC236}">
                  <a16:creationId xmlns:a16="http://schemas.microsoft.com/office/drawing/2014/main" id="{A985F5A5-D51B-3748-AD79-54392CBD77C8}"/>
                </a:ext>
              </a:extLst>
            </p:cNvPr>
            <p:cNvSpPr/>
            <p:nvPr/>
          </p:nvSpPr>
          <p:spPr>
            <a:xfrm>
              <a:off x="-2027244" y="0"/>
              <a:ext cx="6514855" cy="5148262"/>
            </a:xfrm>
            <a:prstGeom prst="homePlate">
              <a:avLst>
                <a:gd name="adj" fmla="val 12258"/>
              </a:avLst>
            </a:prstGeom>
            <a:gradFill flip="none" rotWithShape="1">
              <a:gsLst>
                <a:gs pos="16000">
                  <a:srgbClr val="002A3B"/>
                </a:gs>
                <a:gs pos="100000">
                  <a:srgbClr val="003A5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799">
                <a:solidFill>
                  <a:prstClr val="white"/>
                </a:solidFill>
                <a:latin typeface="Calibri" panose="020F0502020204030204"/>
              </a:endParaRPr>
            </a:p>
          </p:txBody>
        </p:sp>
        <p:pic>
          <p:nvPicPr>
            <p:cNvPr id="36" name="Picture 35">
              <a:extLst>
                <a:ext uri="{FF2B5EF4-FFF2-40B4-BE49-F238E27FC236}">
                  <a16:creationId xmlns:a16="http://schemas.microsoft.com/office/drawing/2014/main" id="{E7E603B0-0422-F040-AE0F-86C0FB3A5E1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6216" b="7716"/>
            <a:stretch/>
          </p:blipFill>
          <p:spPr>
            <a:xfrm rot="120000">
              <a:off x="2998921" y="2562143"/>
              <a:ext cx="2021001" cy="2598713"/>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grpSp>
      <p:sp>
        <p:nvSpPr>
          <p:cNvPr id="28" name="Title 1">
            <a:extLst>
              <a:ext uri="{FF2B5EF4-FFF2-40B4-BE49-F238E27FC236}">
                <a16:creationId xmlns:a16="http://schemas.microsoft.com/office/drawing/2014/main" id="{2E2ADE7F-D70D-CB40-8105-E00FD1AEF33B}"/>
              </a:ext>
            </a:extLst>
          </p:cNvPr>
          <p:cNvSpPr txBox="1">
            <a:spLocks/>
          </p:cNvSpPr>
          <p:nvPr/>
        </p:nvSpPr>
        <p:spPr>
          <a:xfrm>
            <a:off x="327459" y="200066"/>
            <a:ext cx="6181138" cy="441498"/>
          </a:xfrm>
          <a:prstGeom prst="rect">
            <a:avLst/>
          </a:prstGeom>
        </p:spPr>
        <p:txBody>
          <a:bodyPr lIns="91355" tIns="45678" rIns="91355" bIns="45678" anchor="t"/>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514350"/>
            <a:r>
              <a:rPr lang="en-AU" sz="1199">
                <a:solidFill>
                  <a:prstClr val="white"/>
                </a:solidFill>
                <a:latin typeface="Calibri Light" panose="020F0302020204030204" pitchFamily="34" charset="0"/>
                <a:cs typeface="Calibri Light" panose="020F0302020204030204" pitchFamily="34" charset="0"/>
              </a:rPr>
              <a:t>Provider experience</a:t>
            </a:r>
          </a:p>
          <a:p>
            <a:pPr defTabSz="514350"/>
            <a:r>
              <a:rPr lang="en-AU" sz="1998" b="1">
                <a:solidFill>
                  <a:prstClr val="white"/>
                </a:solidFill>
                <a:latin typeface="Calibri" panose="020F0502020204030204" pitchFamily="34" charset="0"/>
                <a:cs typeface="Calibri" panose="020F0502020204030204" pitchFamily="34" charset="0"/>
              </a:rPr>
              <a:t>Dashboard</a:t>
            </a:r>
          </a:p>
        </p:txBody>
      </p:sp>
      <p:sp>
        <p:nvSpPr>
          <p:cNvPr id="38" name="Title 1">
            <a:extLst>
              <a:ext uri="{FF2B5EF4-FFF2-40B4-BE49-F238E27FC236}">
                <a16:creationId xmlns:a16="http://schemas.microsoft.com/office/drawing/2014/main" id="{89F95387-3EE0-284D-9809-64BB440F2E76}"/>
              </a:ext>
            </a:extLst>
          </p:cNvPr>
          <p:cNvSpPr txBox="1">
            <a:spLocks/>
          </p:cNvSpPr>
          <p:nvPr/>
        </p:nvSpPr>
        <p:spPr>
          <a:xfrm>
            <a:off x="326476" y="825786"/>
            <a:ext cx="3362678" cy="1329227"/>
          </a:xfrm>
          <a:prstGeom prst="rect">
            <a:avLst/>
          </a:prstGeom>
        </p:spPr>
        <p:txBody>
          <a:bodyPr lIns="91355" tIns="45678" rIns="91355" bIns="45678" anchor="t"/>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514350">
              <a:lnSpc>
                <a:spcPct val="100000"/>
              </a:lnSpc>
              <a:spcAft>
                <a:spcPts val="200"/>
              </a:spcAft>
            </a:pPr>
            <a:r>
              <a:rPr lang="en-AU" sz="1199" b="1" dirty="0">
                <a:solidFill>
                  <a:prstClr val="white"/>
                </a:solidFill>
                <a:latin typeface="Calibri Light" panose="020F0302020204030204"/>
                <a:ea typeface="+mj-lt"/>
                <a:cs typeface="Calibri Light" panose="020F0302020204030204"/>
              </a:rPr>
              <a:t>From…</a:t>
            </a:r>
            <a:endParaRPr lang="en-US" sz="1199" dirty="0">
              <a:solidFill>
                <a:prstClr val="white"/>
              </a:solidFill>
              <a:latin typeface="Calibri Light" panose="020F0302020204030204"/>
              <a:ea typeface="+mj-lt"/>
              <a:cs typeface="Calibri Light" panose="020F0302020204030204"/>
            </a:endParaRPr>
          </a:p>
          <a:p>
            <a:pPr marL="171292" indent="-171292" defTabSz="514350">
              <a:lnSpc>
                <a:spcPct val="100000"/>
              </a:lnSpc>
              <a:spcAft>
                <a:spcPts val="200"/>
              </a:spcAft>
              <a:buFont typeface="Arial,Sans-Serif"/>
              <a:buChar char="•"/>
            </a:pPr>
            <a:r>
              <a:rPr lang="en-AU" sz="1049" dirty="0">
                <a:solidFill>
                  <a:prstClr val="white"/>
                </a:solidFill>
                <a:latin typeface="Calibri Light" panose="020F0302020204030204"/>
                <a:ea typeface="+mj-lt"/>
                <a:cs typeface="Calibri Light" panose="020F0302020204030204"/>
              </a:rPr>
              <a:t>No hierarchy of information to help users understand important information</a:t>
            </a:r>
            <a:endParaRPr lang="en-US" sz="1049" dirty="0">
              <a:solidFill>
                <a:prstClr val="white"/>
              </a:solidFill>
              <a:latin typeface="Calibri Light" panose="020F0302020204030204"/>
              <a:ea typeface="+mj-lt"/>
              <a:cs typeface="Calibri Light" panose="020F0302020204030204"/>
            </a:endParaRPr>
          </a:p>
          <a:p>
            <a:pPr marL="171292" indent="-171292" defTabSz="514350">
              <a:lnSpc>
                <a:spcPct val="100000"/>
              </a:lnSpc>
              <a:spcAft>
                <a:spcPts val="200"/>
              </a:spcAft>
              <a:buFont typeface="Arial,Sans-Serif"/>
              <a:buChar char="•"/>
            </a:pPr>
            <a:r>
              <a:rPr lang="en-AU" sz="1049" dirty="0">
                <a:solidFill>
                  <a:prstClr val="white"/>
                </a:solidFill>
                <a:latin typeface="Calibri Light" panose="020F0302020204030204"/>
                <a:ea typeface="+mj-lt"/>
                <a:cs typeface="Calibri Light" panose="020F0302020204030204"/>
              </a:rPr>
              <a:t>Elements that don’t provide a clear understanding</a:t>
            </a:r>
            <a:endParaRPr lang="en-US" sz="1049" dirty="0">
              <a:solidFill>
                <a:prstClr val="white"/>
              </a:solidFill>
              <a:latin typeface="Calibri Light" panose="020F0302020204030204"/>
              <a:ea typeface="+mj-lt"/>
              <a:cs typeface="Calibri Light" panose="020F0302020204030204"/>
            </a:endParaRPr>
          </a:p>
          <a:p>
            <a:pPr marL="171292" indent="-171292" defTabSz="514350">
              <a:lnSpc>
                <a:spcPct val="100000"/>
              </a:lnSpc>
              <a:spcAft>
                <a:spcPts val="200"/>
              </a:spcAft>
              <a:buFont typeface="Arial,Sans-Serif"/>
              <a:buChar char="•"/>
            </a:pPr>
            <a:r>
              <a:rPr lang="en-AU" sz="1049" dirty="0">
                <a:solidFill>
                  <a:prstClr val="white"/>
                </a:solidFill>
                <a:latin typeface="Calibri Light" panose="020F0302020204030204"/>
                <a:ea typeface="+mj-lt"/>
                <a:cs typeface="Calibri Light" panose="020F0302020204030204"/>
              </a:rPr>
              <a:t>Misaligned importance of information</a:t>
            </a:r>
            <a:endParaRPr lang="en-AU" sz="3297" dirty="0">
              <a:solidFill>
                <a:prstClr val="white"/>
              </a:solidFill>
              <a:latin typeface="Calibri Light" panose="020F0302020204030204"/>
              <a:ea typeface="+mj-lt"/>
              <a:cs typeface="Calibri Light" panose="020F0302020204030204"/>
            </a:endParaRPr>
          </a:p>
          <a:p>
            <a:pPr marL="171292" indent="-171292" defTabSz="514350">
              <a:lnSpc>
                <a:spcPct val="100000"/>
              </a:lnSpc>
              <a:spcAft>
                <a:spcPts val="200"/>
              </a:spcAft>
              <a:buFont typeface="Arial,Sans-Serif"/>
              <a:buChar char="•"/>
            </a:pPr>
            <a:endParaRPr lang="en-AU" sz="3297" dirty="0">
              <a:solidFill>
                <a:prstClr val="black"/>
              </a:solidFill>
              <a:latin typeface="Calibri Light" panose="020F0302020204030204"/>
            </a:endParaRPr>
          </a:p>
          <a:p>
            <a:pPr defTabSz="514350">
              <a:lnSpc>
                <a:spcPct val="100000"/>
              </a:lnSpc>
              <a:spcAft>
                <a:spcPts val="200"/>
              </a:spcAft>
              <a:buFont typeface="Arial,Sans-Serif"/>
              <a:buChar char="•"/>
            </a:pPr>
            <a:endParaRPr lang="en-AU" sz="3297" dirty="0">
              <a:solidFill>
                <a:prstClr val="black"/>
              </a:solidFill>
              <a:latin typeface="Calibri Light" panose="020F0302020204030204"/>
            </a:endParaRPr>
          </a:p>
        </p:txBody>
      </p:sp>
      <p:grpSp>
        <p:nvGrpSpPr>
          <p:cNvPr id="47" name="Group 46" descr="These designs are work in progress">
            <a:extLst>
              <a:ext uri="{FF2B5EF4-FFF2-40B4-BE49-F238E27FC236}">
                <a16:creationId xmlns:a16="http://schemas.microsoft.com/office/drawing/2014/main" id="{AEE9B07B-51EF-D943-8E67-EDD286794119}"/>
              </a:ext>
            </a:extLst>
          </p:cNvPr>
          <p:cNvGrpSpPr/>
          <p:nvPr/>
        </p:nvGrpSpPr>
        <p:grpSpPr>
          <a:xfrm rot="10800000">
            <a:off x="8982357" y="3694241"/>
            <a:ext cx="184538" cy="1400018"/>
            <a:chOff x="4656370" y="3728054"/>
            <a:chExt cx="184709" cy="1401315"/>
          </a:xfrm>
        </p:grpSpPr>
        <p:pic>
          <p:nvPicPr>
            <p:cNvPr id="48" name="Graphic 47">
              <a:extLst>
                <a:ext uri="{FF2B5EF4-FFF2-40B4-BE49-F238E27FC236}">
                  <a16:creationId xmlns:a16="http://schemas.microsoft.com/office/drawing/2014/main" id="{C3608756-EB99-7F4A-811C-8796C2128D8F}"/>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6200000">
              <a:off x="4683735" y="4997737"/>
              <a:ext cx="131632" cy="131632"/>
            </a:xfrm>
            <a:prstGeom prst="rect">
              <a:avLst/>
            </a:prstGeom>
          </p:spPr>
        </p:pic>
        <p:sp>
          <p:nvSpPr>
            <p:cNvPr id="49" name="Rectangle 48">
              <a:extLst>
                <a:ext uri="{FF2B5EF4-FFF2-40B4-BE49-F238E27FC236}">
                  <a16:creationId xmlns:a16="http://schemas.microsoft.com/office/drawing/2014/main" id="{838B3D2C-4E8C-C343-A7C2-27F899094B13}"/>
                </a:ext>
              </a:extLst>
            </p:cNvPr>
            <p:cNvSpPr/>
            <p:nvPr/>
          </p:nvSpPr>
          <p:spPr>
            <a:xfrm rot="16200000">
              <a:off x="4092328" y="4292096"/>
              <a:ext cx="1312793" cy="184709"/>
            </a:xfrm>
            <a:prstGeom prst="rect">
              <a:avLst/>
            </a:prstGeom>
          </p:spPr>
          <p:txBody>
            <a:bodyPr wrap="none">
              <a:spAutoFit/>
            </a:bodyPr>
            <a:lstStyle/>
            <a:p>
              <a:pPr defTabSz="685800"/>
              <a:r>
                <a:rPr lang="en-AU" sz="599">
                  <a:solidFill>
                    <a:prstClr val="white">
                      <a:lumMod val="50000"/>
                    </a:prstClr>
                  </a:solidFill>
                  <a:latin typeface="Calibri Light" panose="020F0302020204030204" pitchFamily="34" charset="0"/>
                  <a:cs typeface="Calibri Light" panose="020F0302020204030204" pitchFamily="34" charset="0"/>
                </a:rPr>
                <a:t>These designs are ‘work in progress’</a:t>
              </a:r>
              <a:endParaRPr lang="en-AU" sz="599">
                <a:solidFill>
                  <a:prstClr val="white">
                    <a:lumMod val="50000"/>
                  </a:prstClr>
                </a:solidFill>
                <a:latin typeface="Calibri" panose="020F0502020204030204"/>
              </a:endParaRPr>
            </a:p>
          </p:txBody>
        </p:sp>
      </p:grpSp>
      <p:sp>
        <p:nvSpPr>
          <p:cNvPr id="14" name="Title 1">
            <a:extLst>
              <a:ext uri="{FF2B5EF4-FFF2-40B4-BE49-F238E27FC236}">
                <a16:creationId xmlns:a16="http://schemas.microsoft.com/office/drawing/2014/main" id="{B5DCBB2C-25A6-4BFC-AB20-3CADD3E6EA99}"/>
              </a:ext>
            </a:extLst>
          </p:cNvPr>
          <p:cNvSpPr txBox="1">
            <a:spLocks/>
          </p:cNvSpPr>
          <p:nvPr/>
        </p:nvSpPr>
        <p:spPr>
          <a:xfrm>
            <a:off x="6473329" y="779263"/>
            <a:ext cx="1724528" cy="441498"/>
          </a:xfrm>
          <a:prstGeom prst="rect">
            <a:avLst/>
          </a:prstGeom>
        </p:spPr>
        <p:txBody>
          <a:bodyPr lIns="91355" tIns="45678" rIns="91355" bIns="45678" anchor="t"/>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514350">
              <a:lnSpc>
                <a:spcPct val="100000"/>
              </a:lnSpc>
              <a:spcAft>
                <a:spcPts val="200"/>
              </a:spcAft>
            </a:pPr>
            <a:r>
              <a:rPr lang="en-AU" sz="1199" b="1">
                <a:solidFill>
                  <a:prstClr val="white"/>
                </a:solidFill>
                <a:latin typeface="Calibri"/>
                <a:cs typeface="Calibri"/>
              </a:rPr>
              <a:t>From…</a:t>
            </a:r>
          </a:p>
          <a:p>
            <a:pPr marL="171292" indent="-171292" defTabSz="514350">
              <a:lnSpc>
                <a:spcPct val="100000"/>
              </a:lnSpc>
              <a:spcAft>
                <a:spcPts val="200"/>
              </a:spcAft>
              <a:buFont typeface="Arial" panose="020B0604020202020204" pitchFamily="34" charset="0"/>
              <a:buChar char="•"/>
            </a:pPr>
            <a:r>
              <a:rPr lang="en-AU" sz="1049">
                <a:solidFill>
                  <a:prstClr val="white"/>
                </a:solidFill>
                <a:latin typeface="Calibri Light"/>
                <a:cs typeface="Calibri Light"/>
              </a:rPr>
              <a:t>…</a:t>
            </a:r>
          </a:p>
        </p:txBody>
      </p:sp>
      <p:sp>
        <p:nvSpPr>
          <p:cNvPr id="16" name="Title 1">
            <a:extLst>
              <a:ext uri="{FF2B5EF4-FFF2-40B4-BE49-F238E27FC236}">
                <a16:creationId xmlns:a16="http://schemas.microsoft.com/office/drawing/2014/main" id="{659ABFE0-33BD-4A3C-A9E2-44190E416917}"/>
              </a:ext>
            </a:extLst>
          </p:cNvPr>
          <p:cNvSpPr txBox="1">
            <a:spLocks/>
          </p:cNvSpPr>
          <p:nvPr/>
        </p:nvSpPr>
        <p:spPr>
          <a:xfrm>
            <a:off x="4366202" y="335107"/>
            <a:ext cx="3793168" cy="1329227"/>
          </a:xfrm>
          <a:prstGeom prst="rect">
            <a:avLst/>
          </a:prstGeom>
        </p:spPr>
        <p:txBody>
          <a:bodyPr lIns="91355" tIns="45678" rIns="91355" bIns="45678" anchor="t"/>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514350">
              <a:lnSpc>
                <a:spcPct val="100000"/>
              </a:lnSpc>
              <a:spcAft>
                <a:spcPts val="200"/>
              </a:spcAft>
            </a:pPr>
            <a:r>
              <a:rPr lang="en-AU" sz="1199" b="1" dirty="0">
                <a:solidFill>
                  <a:prstClr val="black"/>
                </a:solidFill>
                <a:latin typeface="Calibri Light" panose="020F0302020204030204"/>
                <a:ea typeface="+mj-lt"/>
                <a:cs typeface="Calibri Light" panose="020F0302020204030204"/>
              </a:rPr>
              <a:t>To…</a:t>
            </a:r>
            <a:endParaRPr lang="en-US" sz="1199" dirty="0">
              <a:solidFill>
                <a:prstClr val="black"/>
              </a:solidFill>
              <a:latin typeface="Calibri Light" panose="020F0302020204030204"/>
              <a:ea typeface="+mj-lt"/>
              <a:cs typeface="Calibri Light" panose="020F0302020204030204"/>
            </a:endParaRPr>
          </a:p>
          <a:p>
            <a:pPr marL="171292" indent="-171292" defTabSz="514350">
              <a:lnSpc>
                <a:spcPct val="100000"/>
              </a:lnSpc>
              <a:spcAft>
                <a:spcPts val="200"/>
              </a:spcAft>
              <a:buFont typeface="Arial,Sans-Serif"/>
              <a:buChar char="•"/>
            </a:pPr>
            <a:r>
              <a:rPr lang="en-AU" sz="1049" dirty="0">
                <a:solidFill>
                  <a:srgbClr val="002A3B"/>
                </a:solidFill>
                <a:latin typeface="Calibri Light"/>
                <a:ea typeface="+mj-lt"/>
                <a:cs typeface="Calibri Light" panose="020F0302020204030204"/>
              </a:rPr>
              <a:t>Restructure of hierarchy</a:t>
            </a:r>
            <a:endParaRPr lang="en-US" sz="1049" dirty="0">
              <a:solidFill>
                <a:prstClr val="black"/>
              </a:solidFill>
              <a:latin typeface="Calibri Light"/>
              <a:ea typeface="+mj-lt"/>
              <a:cs typeface="Calibri Light" panose="020F0302020204030204"/>
            </a:endParaRPr>
          </a:p>
          <a:p>
            <a:pPr marL="171292" indent="-171292" defTabSz="514350">
              <a:lnSpc>
                <a:spcPct val="100000"/>
              </a:lnSpc>
              <a:spcAft>
                <a:spcPts val="200"/>
              </a:spcAft>
              <a:buFont typeface="Arial,Sans-Serif"/>
              <a:buChar char="•"/>
            </a:pPr>
            <a:r>
              <a:rPr lang="en-AU" sz="1049" dirty="0">
                <a:solidFill>
                  <a:srgbClr val="002A3B"/>
                </a:solidFill>
                <a:latin typeface="Calibri Light" panose="020F0302020204030204"/>
                <a:ea typeface="+mj-lt"/>
                <a:cs typeface="Calibri Light" panose="020F0302020204030204"/>
              </a:rPr>
              <a:t>Actionable items </a:t>
            </a:r>
            <a:endParaRPr lang="en-US" sz="1049" dirty="0">
              <a:solidFill>
                <a:prstClr val="black"/>
              </a:solidFill>
              <a:latin typeface="Calibri Light" panose="020F0302020204030204"/>
              <a:ea typeface="+mj-lt"/>
              <a:cs typeface="Calibri Light" panose="020F0302020204030204"/>
            </a:endParaRPr>
          </a:p>
          <a:p>
            <a:pPr marL="171292" indent="-171292" defTabSz="514350">
              <a:lnSpc>
                <a:spcPct val="100000"/>
              </a:lnSpc>
              <a:spcAft>
                <a:spcPts val="200"/>
              </a:spcAft>
              <a:buFont typeface="Arial,Sans-Serif"/>
              <a:buChar char="•"/>
            </a:pPr>
            <a:r>
              <a:rPr lang="en-AU" sz="1049" dirty="0">
                <a:solidFill>
                  <a:srgbClr val="002A3B"/>
                </a:solidFill>
                <a:latin typeface="Calibri Light" panose="020F0302020204030204"/>
                <a:ea typeface="+mj-lt"/>
                <a:cs typeface="Calibri Light" panose="020F0302020204030204"/>
              </a:rPr>
              <a:t>Clear choices</a:t>
            </a:r>
            <a:endParaRPr lang="en-US" sz="3297" dirty="0">
              <a:solidFill>
                <a:prstClr val="black"/>
              </a:solidFill>
              <a:latin typeface="Calibri Light" panose="020F0302020204030204"/>
              <a:ea typeface="+mj-lt"/>
              <a:cs typeface="Calibri Light" panose="020F0302020204030204"/>
            </a:endParaRPr>
          </a:p>
          <a:p>
            <a:pPr marL="171292" indent="-171292" defTabSz="514350">
              <a:lnSpc>
                <a:spcPct val="100000"/>
              </a:lnSpc>
              <a:spcAft>
                <a:spcPts val="200"/>
              </a:spcAft>
              <a:buFont typeface="Arial,Sans-Serif"/>
              <a:buChar char="•"/>
            </a:pPr>
            <a:r>
              <a:rPr lang="en-AU" sz="1049" dirty="0">
                <a:solidFill>
                  <a:srgbClr val="002A3B"/>
                </a:solidFill>
                <a:latin typeface="Calibri Light" panose="020F0302020204030204"/>
                <a:cs typeface="Calibri Light"/>
              </a:rPr>
              <a:t>Prioritise workload</a:t>
            </a:r>
          </a:p>
          <a:p>
            <a:pPr marL="171292" indent="-171292" defTabSz="514350">
              <a:lnSpc>
                <a:spcPct val="100000"/>
              </a:lnSpc>
              <a:spcAft>
                <a:spcPts val="200"/>
              </a:spcAft>
              <a:buFont typeface="Arial,Sans-Serif"/>
              <a:buChar char="•"/>
            </a:pPr>
            <a:endParaRPr lang="en-US" sz="3297" dirty="0">
              <a:solidFill>
                <a:prstClr val="black"/>
              </a:solidFill>
              <a:latin typeface="Calibri Light" panose="020F0302020204030204"/>
              <a:cs typeface="Calibri Light" panose="020F0302020204030204"/>
            </a:endParaRPr>
          </a:p>
          <a:p>
            <a:pPr marL="171292" indent="-171292" defTabSz="514350">
              <a:lnSpc>
                <a:spcPct val="100000"/>
              </a:lnSpc>
              <a:spcAft>
                <a:spcPts val="200"/>
              </a:spcAft>
              <a:buFont typeface="Arial,Sans-Serif"/>
              <a:buChar char="•"/>
            </a:pPr>
            <a:endParaRPr lang="en-AU" sz="3297" dirty="0">
              <a:solidFill>
                <a:prstClr val="black"/>
              </a:solidFill>
              <a:latin typeface="Calibri Light" panose="020F0302020204030204"/>
              <a:cs typeface="Calibri Light"/>
            </a:endParaRPr>
          </a:p>
          <a:p>
            <a:pPr defTabSz="514350">
              <a:lnSpc>
                <a:spcPct val="100000"/>
              </a:lnSpc>
              <a:spcAft>
                <a:spcPts val="200"/>
              </a:spcAft>
              <a:buFont typeface="Arial,Sans-Serif"/>
              <a:buChar char="•"/>
            </a:pPr>
            <a:endParaRPr lang="en-AU" sz="3297" dirty="0">
              <a:solidFill>
                <a:prstClr val="black"/>
              </a:solidFill>
              <a:latin typeface="Calibri Light" panose="020F0302020204030204"/>
              <a:cs typeface="Calibri Light"/>
            </a:endParaRPr>
          </a:p>
        </p:txBody>
      </p:sp>
      <p:pic>
        <p:nvPicPr>
          <p:cNvPr id="2" name="Picture 2" descr="Graphical user interface, application ESS web">
            <a:extLst>
              <a:ext uri="{FF2B5EF4-FFF2-40B4-BE49-F238E27FC236}">
                <a16:creationId xmlns:a16="http://schemas.microsoft.com/office/drawing/2014/main" id="{C2D3907B-F89A-4586-B7B8-97F328099341}"/>
              </a:ext>
            </a:extLst>
          </p:cNvPr>
          <p:cNvPicPr>
            <a:picLocks noChangeAspect="1"/>
          </p:cNvPicPr>
          <p:nvPr/>
        </p:nvPicPr>
        <p:blipFill>
          <a:blip r:embed="rId6"/>
          <a:stretch>
            <a:fillRect/>
          </a:stretch>
        </p:blipFill>
        <p:spPr>
          <a:xfrm>
            <a:off x="636114" y="2314391"/>
            <a:ext cx="2740411" cy="2074666"/>
          </a:xfrm>
          <a:prstGeom prst="rect">
            <a:avLst/>
          </a:prstGeom>
        </p:spPr>
      </p:pic>
      <p:pic>
        <p:nvPicPr>
          <p:cNvPr id="5" name="Picture 5" descr="Snapshot of employment dashboard mockup">
            <a:extLst>
              <a:ext uri="{FF2B5EF4-FFF2-40B4-BE49-F238E27FC236}">
                <a16:creationId xmlns:a16="http://schemas.microsoft.com/office/drawing/2014/main" id="{D23ACF19-5D8B-4F8B-ACD8-0B6CB1CE8541}"/>
              </a:ext>
            </a:extLst>
          </p:cNvPr>
          <p:cNvPicPr>
            <a:picLocks noChangeAspect="1"/>
          </p:cNvPicPr>
          <p:nvPr/>
        </p:nvPicPr>
        <p:blipFill>
          <a:blip r:embed="rId7"/>
          <a:stretch>
            <a:fillRect/>
          </a:stretch>
        </p:blipFill>
        <p:spPr>
          <a:xfrm>
            <a:off x="5978670" y="825951"/>
            <a:ext cx="2625731" cy="4248154"/>
          </a:xfrm>
          <a:prstGeom prst="rect">
            <a:avLst/>
          </a:prstGeom>
          <a:ln>
            <a:solidFill>
              <a:schemeClr val="accent1">
                <a:lumMod val="40000"/>
                <a:lumOff val="60000"/>
              </a:schemeClr>
            </a:solidFill>
          </a:ln>
        </p:spPr>
      </p:pic>
      <p:sp>
        <p:nvSpPr>
          <p:cNvPr id="3" name="Slide Number Placeholder 2">
            <a:extLst>
              <a:ext uri="{FF2B5EF4-FFF2-40B4-BE49-F238E27FC236}">
                <a16:creationId xmlns:a16="http://schemas.microsoft.com/office/drawing/2014/main" id="{C8A0FE33-888C-4B46-BA18-E27445E64CA5}"/>
              </a:ext>
            </a:extLst>
          </p:cNvPr>
          <p:cNvSpPr>
            <a:spLocks noGrp="1"/>
          </p:cNvSpPr>
          <p:nvPr>
            <p:ph type="sldNum" sz="quarter" idx="12"/>
          </p:nvPr>
        </p:nvSpPr>
        <p:spPr/>
        <p:txBody>
          <a:bodyPr/>
          <a:lstStyle/>
          <a:p>
            <a:fld id="{5C07FA4D-7106-8D4E-B634-B66E2B70CA38}" type="slidenum">
              <a:rPr lang="en-US" smtClean="0"/>
              <a:t>19</a:t>
            </a:fld>
            <a:endParaRPr lang="en-US"/>
          </a:p>
        </p:txBody>
      </p:sp>
      <p:sp>
        <p:nvSpPr>
          <p:cNvPr id="4" name="Title 3">
            <a:extLst>
              <a:ext uri="{FF2B5EF4-FFF2-40B4-BE49-F238E27FC236}">
                <a16:creationId xmlns:a16="http://schemas.microsoft.com/office/drawing/2014/main" id="{496D22CC-341D-452A-9B00-898A58C4316F}"/>
              </a:ext>
            </a:extLst>
          </p:cNvPr>
          <p:cNvSpPr>
            <a:spLocks noGrp="1"/>
          </p:cNvSpPr>
          <p:nvPr>
            <p:ph type="title" idx="4294967295"/>
          </p:nvPr>
        </p:nvSpPr>
        <p:spPr>
          <a:xfrm>
            <a:off x="255731" y="-1118377"/>
            <a:ext cx="7886700" cy="995093"/>
          </a:xfrm>
        </p:spPr>
        <p:txBody>
          <a:bodyPr/>
          <a:lstStyle/>
          <a:p>
            <a:r>
              <a:rPr lang="en-AU" dirty="0">
                <a:solidFill>
                  <a:srgbClr val="E6E6E6"/>
                </a:solidFill>
              </a:rPr>
              <a:t>Provider experience</a:t>
            </a:r>
            <a:r>
              <a:rPr lang="en-AU" baseline="0" dirty="0">
                <a:solidFill>
                  <a:srgbClr val="E6E6E6"/>
                </a:solidFill>
              </a:rPr>
              <a:t> Dashboard cont.</a:t>
            </a:r>
            <a:endParaRPr lang="en-AU" dirty="0">
              <a:solidFill>
                <a:srgbClr val="E6E6E6"/>
              </a:solidFill>
            </a:endParaRPr>
          </a:p>
        </p:txBody>
      </p:sp>
    </p:spTree>
    <p:extLst>
      <p:ext uri="{BB962C8B-B14F-4D97-AF65-F5344CB8AC3E}">
        <p14:creationId xmlns:p14="http://schemas.microsoft.com/office/powerpoint/2010/main" val="3912940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18" y="1973405"/>
            <a:ext cx="2441526" cy="986646"/>
          </a:xfrm>
        </p:spPr>
        <p:txBody>
          <a:bodyPr anchor="t">
            <a:normAutofit/>
          </a:bodyPr>
          <a:lstStyle/>
          <a:p>
            <a:r>
              <a:rPr lang="en-US" sz="3600" b="1" dirty="0">
                <a:latin typeface="Arial Nova" panose="020B0504020202020204" pitchFamily="34" charset="0"/>
              </a:rPr>
              <a:t>Agenda</a:t>
            </a:r>
          </a:p>
        </p:txBody>
      </p:sp>
      <p:sp>
        <p:nvSpPr>
          <p:cNvPr id="22" name="TextBox 21">
            <a:extLst>
              <a:ext uri="{FF2B5EF4-FFF2-40B4-BE49-F238E27FC236}">
                <a16:creationId xmlns:a16="http://schemas.microsoft.com/office/drawing/2014/main" id="{695FF226-DD45-4A7E-BF29-37355E0A2C57}"/>
              </a:ext>
            </a:extLst>
          </p:cNvPr>
          <p:cNvSpPr txBox="1"/>
          <p:nvPr/>
        </p:nvSpPr>
        <p:spPr>
          <a:xfrm>
            <a:off x="3563888" y="1132501"/>
            <a:ext cx="4680520" cy="2769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lvl="1" defTabSz="685800">
              <a:buClr>
                <a:srgbClr val="000000">
                  <a:lumMod val="100000"/>
                </a:srgbClr>
              </a:buClr>
              <a:buSzPct val="100000"/>
              <a:defRPr/>
            </a:pPr>
            <a:r>
              <a:rPr lang="en-AU" b="1" dirty="0">
                <a:solidFill>
                  <a:srgbClr val="EBAD1F"/>
                </a:solidFill>
                <a:latin typeface="Arial Nova Cond" panose="020B0506020202020204" pitchFamily="34" charset="0"/>
              </a:rPr>
              <a:t>Part 1: </a:t>
            </a:r>
            <a:r>
              <a:rPr lang="en-US" dirty="0">
                <a:solidFill>
                  <a:schemeClr val="tx1"/>
                </a:solidFill>
                <a:latin typeface="Arial Nova Cond" panose="020B0506020202020204" pitchFamily="34" charset="0"/>
                <a:sym typeface="Trebuchet MS" panose="020B0603020202020204" pitchFamily="34" charset="0"/>
              </a:rPr>
              <a:t>Recap from CEO Forum</a:t>
            </a:r>
            <a:endParaRPr lang="en-US" dirty="0">
              <a:solidFill>
                <a:schemeClr val="tx1"/>
              </a:solidFill>
              <a:latin typeface="Arial Nova Cond" panose="020B0506020202020204" pitchFamily="34" charset="0"/>
            </a:endParaRPr>
          </a:p>
        </p:txBody>
      </p:sp>
      <p:sp>
        <p:nvSpPr>
          <p:cNvPr id="40" name="TextBox 39">
            <a:extLst>
              <a:ext uri="{FF2B5EF4-FFF2-40B4-BE49-F238E27FC236}">
                <a16:creationId xmlns:a16="http://schemas.microsoft.com/office/drawing/2014/main" id="{42B40825-D971-4D70-ADD5-E551B8113B98}"/>
              </a:ext>
            </a:extLst>
          </p:cNvPr>
          <p:cNvSpPr txBox="1"/>
          <p:nvPr/>
        </p:nvSpPr>
        <p:spPr>
          <a:xfrm>
            <a:off x="3563888" y="1659170"/>
            <a:ext cx="3704836" cy="2769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defTabSz="685800">
              <a:defRPr/>
            </a:pPr>
            <a:r>
              <a:rPr lang="en-AU" b="1">
                <a:solidFill>
                  <a:schemeClr val="accent2">
                    <a:lumMod val="75000"/>
                  </a:schemeClr>
                </a:solidFill>
                <a:latin typeface="Arial Nova Cond" panose="020B0506020202020204" pitchFamily="34" charset="0"/>
              </a:rPr>
              <a:t>Part 2: </a:t>
            </a:r>
            <a:r>
              <a:rPr lang="en-AU">
                <a:solidFill>
                  <a:schemeClr val="tx1"/>
                </a:solidFill>
                <a:latin typeface="Arial Nova Cond" panose="020B0506020202020204" pitchFamily="34" charset="0"/>
              </a:rPr>
              <a:t>Engagement Approach</a:t>
            </a:r>
            <a:endParaRPr kumimoji="0" lang="en-US" sz="1800" i="0" u="none" strike="noStrike" kern="1200" cap="none" spc="0" normalizeH="0" baseline="0" noProof="0">
              <a:ln>
                <a:noFill/>
              </a:ln>
              <a:solidFill>
                <a:schemeClr val="tx1"/>
              </a:solidFill>
              <a:effectLst/>
              <a:uLnTx/>
              <a:uFillTx/>
              <a:latin typeface="Arial Nova Cond" panose="020B0506020202020204" pitchFamily="34" charset="0"/>
            </a:endParaRPr>
          </a:p>
        </p:txBody>
      </p:sp>
      <p:sp>
        <p:nvSpPr>
          <p:cNvPr id="23" name="TextBox 22">
            <a:extLst>
              <a:ext uri="{FF2B5EF4-FFF2-40B4-BE49-F238E27FC236}">
                <a16:creationId xmlns:a16="http://schemas.microsoft.com/office/drawing/2014/main" id="{FA9A0A23-0DEB-4624-8650-37CF8E773D2B}"/>
              </a:ext>
            </a:extLst>
          </p:cNvPr>
          <p:cNvSpPr txBox="1"/>
          <p:nvPr/>
        </p:nvSpPr>
        <p:spPr>
          <a:xfrm>
            <a:off x="3563888" y="2240289"/>
            <a:ext cx="5320894" cy="2769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defTabSz="685800">
              <a:defRPr/>
            </a:pPr>
            <a:r>
              <a:rPr lang="en-US" b="1" dirty="0">
                <a:solidFill>
                  <a:srgbClr val="008276"/>
                </a:solidFill>
                <a:latin typeface="Arial Nova Cond" panose="020B0506020202020204" pitchFamily="34" charset="0"/>
                <a:sym typeface="Trebuchet MS" panose="020B0603020202020204" pitchFamily="34" charset="0"/>
              </a:rPr>
              <a:t>Part 3:</a:t>
            </a:r>
            <a:r>
              <a:rPr lang="en-AU" dirty="0">
                <a:solidFill>
                  <a:schemeClr val="tx1"/>
                </a:solidFill>
                <a:latin typeface="Arial Nova Cond" panose="020B0506020202020204" pitchFamily="34" charset="0"/>
              </a:rPr>
              <a:t> Improving provider experience</a:t>
            </a:r>
            <a:endParaRPr kumimoji="0" lang="en-US" sz="1800" i="0" u="none" strike="noStrike" kern="1200" cap="none" spc="0" normalizeH="0" baseline="0" noProof="0" dirty="0">
              <a:ln>
                <a:noFill/>
              </a:ln>
              <a:solidFill>
                <a:schemeClr val="tx1"/>
              </a:solidFill>
              <a:effectLst/>
              <a:uLnTx/>
              <a:uFillTx/>
              <a:latin typeface="Arial Nova Cond" panose="020B0506020202020204" pitchFamily="34" charset="0"/>
            </a:endParaRPr>
          </a:p>
        </p:txBody>
      </p:sp>
      <p:sp>
        <p:nvSpPr>
          <p:cNvPr id="10" name="TextBox 9">
            <a:extLst>
              <a:ext uri="{FF2B5EF4-FFF2-40B4-BE49-F238E27FC236}">
                <a16:creationId xmlns:a16="http://schemas.microsoft.com/office/drawing/2014/main" id="{556CA7EB-F7D5-4C0B-BCE0-152462A34B40}"/>
              </a:ext>
            </a:extLst>
          </p:cNvPr>
          <p:cNvSpPr txBox="1"/>
          <p:nvPr/>
        </p:nvSpPr>
        <p:spPr>
          <a:xfrm>
            <a:off x="3563888" y="2816383"/>
            <a:ext cx="5320894" cy="2769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defTabSz="685800">
              <a:defRPr/>
            </a:pPr>
            <a:r>
              <a:rPr lang="en-AU" b="1" dirty="0">
                <a:solidFill>
                  <a:srgbClr val="277CB2"/>
                </a:solidFill>
                <a:latin typeface="Arial Nova Cond" panose="020B0506020202020204" pitchFamily="34" charset="0"/>
              </a:rPr>
              <a:t>Part</a:t>
            </a:r>
            <a:r>
              <a:rPr lang="en-AU" b="1" dirty="0">
                <a:solidFill>
                  <a:srgbClr val="287DB2"/>
                </a:solidFill>
                <a:latin typeface="Arial Nova Cond" panose="020B0506020202020204" pitchFamily="34" charset="0"/>
              </a:rPr>
              <a:t> 4: </a:t>
            </a:r>
            <a:r>
              <a:rPr lang="en-AU" dirty="0">
                <a:solidFill>
                  <a:schemeClr val="tx1"/>
                </a:solidFill>
                <a:latin typeface="Arial Nova Cond" panose="020B0506020202020204" pitchFamily="34" charset="0"/>
              </a:rPr>
              <a:t>Security &amp; Accreditation</a:t>
            </a:r>
            <a:endParaRPr lang="en-US" dirty="0">
              <a:solidFill>
                <a:schemeClr val="tx1"/>
              </a:solidFill>
              <a:latin typeface="Arial Nova Cond" panose="020B0506020202020204" pitchFamily="34" charset="0"/>
            </a:endParaRPr>
          </a:p>
        </p:txBody>
      </p:sp>
      <p:sp>
        <p:nvSpPr>
          <p:cNvPr id="9" name="TextBox 8">
            <a:extLst>
              <a:ext uri="{FF2B5EF4-FFF2-40B4-BE49-F238E27FC236}">
                <a16:creationId xmlns:a16="http://schemas.microsoft.com/office/drawing/2014/main" id="{6A5CE0E2-CFCA-4419-9FB4-D699F84DDFE8}"/>
              </a:ext>
            </a:extLst>
          </p:cNvPr>
          <p:cNvSpPr txBox="1"/>
          <p:nvPr/>
        </p:nvSpPr>
        <p:spPr>
          <a:xfrm>
            <a:off x="3563888" y="3374120"/>
            <a:ext cx="5320894" cy="2769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defTabSz="685800">
              <a:defRPr/>
            </a:pPr>
            <a:r>
              <a:rPr lang="en-AU" b="1">
                <a:solidFill>
                  <a:srgbClr val="7030A0"/>
                </a:solidFill>
                <a:latin typeface="Arial Nova Cond" panose="020B0506020202020204" pitchFamily="34" charset="0"/>
              </a:rPr>
              <a:t>Part 5: </a:t>
            </a:r>
            <a:r>
              <a:rPr lang="en-AU">
                <a:solidFill>
                  <a:schemeClr val="tx1"/>
                </a:solidFill>
                <a:latin typeface="Arial Nova Cond" panose="020B0506020202020204" pitchFamily="34" charset="0"/>
              </a:rPr>
              <a:t>Future opportunities</a:t>
            </a:r>
            <a:endParaRPr lang="en-US">
              <a:solidFill>
                <a:schemeClr val="tx1"/>
              </a:solidFill>
              <a:latin typeface="Arial Nova Cond" panose="020B0506020202020204" pitchFamily="34" charset="0"/>
            </a:endParaRPr>
          </a:p>
        </p:txBody>
      </p:sp>
      <p:sp>
        <p:nvSpPr>
          <p:cNvPr id="21" name="TextBox 20">
            <a:extLst>
              <a:ext uri="{FF2B5EF4-FFF2-40B4-BE49-F238E27FC236}">
                <a16:creationId xmlns:a16="http://schemas.microsoft.com/office/drawing/2014/main" id="{9E78B1BC-4080-4051-A6D4-0EFE707BF9E4}"/>
              </a:ext>
            </a:extLst>
          </p:cNvPr>
          <p:cNvSpPr txBox="1"/>
          <p:nvPr/>
        </p:nvSpPr>
        <p:spPr>
          <a:xfrm>
            <a:off x="8375904" y="4808332"/>
            <a:ext cx="285750" cy="115416"/>
          </a:xfrm>
          <a:prstGeom prst="rect">
            <a:avLst/>
          </a:prstGeom>
          <a:noFill/>
        </p:spPr>
        <p:txBody>
          <a:bodyPr wrap="square" lIns="0" tIns="0" rIns="0" bIns="0" rtlCol="0" anchor="b">
            <a:spAutoFit/>
          </a:bodyPr>
          <a:lstStyle/>
          <a:p>
            <a:pPr marL="0" marR="0" lvl="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kumimoji="0" lang="en-US" sz="750" b="0" i="0" u="none" strike="noStrike" kern="1200" cap="none" spc="0" normalizeH="0" baseline="0" noProof="0" smtClean="0">
                <a:ln>
                  <a:noFill/>
                </a:ln>
                <a:solidFill>
                  <a:prstClr val="white">
                    <a:lumMod val="50000"/>
                  </a:prstClr>
                </a:solidFill>
                <a:effectLst/>
                <a:uLnTx/>
                <a:uFillTx/>
                <a:latin typeface="Calibri"/>
                <a:ea typeface="+mn-ea"/>
                <a:cs typeface="+mn-cs"/>
                <a:sym typeface="+mn-lt"/>
              </a:rPr>
              <a:pPr marL="0" marR="0" lvl="0" indent="0" algn="r" defTabSz="685783" rtl="0" eaLnBrk="1" fontAlgn="auto" latinLnBrk="0" hangingPunct="1">
                <a:lnSpc>
                  <a:spcPct val="100000"/>
                </a:lnSpc>
                <a:spcBef>
                  <a:spcPts val="0"/>
                </a:spcBef>
                <a:spcAft>
                  <a:spcPts val="0"/>
                </a:spcAft>
                <a:buClrTx/>
                <a:buSzTx/>
                <a:buFontTx/>
                <a:buNone/>
                <a:tabLst/>
                <a:defRPr/>
              </a:pPr>
              <a:t>2</a:t>
            </a:fld>
            <a:endParaRPr kumimoji="0" lang="en-US" sz="600" b="0" i="0" u="none" strike="noStrike" kern="1200" cap="none" spc="0" normalizeH="0" baseline="0" noProof="0">
              <a:ln>
                <a:noFill/>
              </a:ln>
              <a:solidFill>
                <a:prstClr val="white">
                  <a:lumMod val="50000"/>
                </a:prstClr>
              </a:solidFill>
              <a:effectLst/>
              <a:uLnTx/>
              <a:uFillTx/>
              <a:latin typeface="Calibri"/>
              <a:ea typeface="+mn-ea"/>
              <a:cs typeface="+mn-cs"/>
              <a:sym typeface="+mn-lt"/>
            </a:endParaRPr>
          </a:p>
        </p:txBody>
      </p:sp>
    </p:spTree>
    <p:extLst>
      <p:ext uri="{BB962C8B-B14F-4D97-AF65-F5344CB8AC3E}">
        <p14:creationId xmlns:p14="http://schemas.microsoft.com/office/powerpoint/2010/main" val="3831975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6958DD6-1575-AE4E-BCE4-108C07E10701}"/>
              </a:ext>
              <a:ext uri="{C183D7F6-B498-43B3-948B-1728B52AA6E4}">
                <adec:decorative xmlns:adec="http://schemas.microsoft.com/office/drawing/2017/decorative" val="1"/>
              </a:ext>
            </a:extLst>
          </p:cNvPr>
          <p:cNvGrpSpPr/>
          <p:nvPr/>
        </p:nvGrpSpPr>
        <p:grpSpPr>
          <a:xfrm>
            <a:off x="4231" y="2382"/>
            <a:ext cx="4537600" cy="5155007"/>
            <a:chOff x="-2027244" y="0"/>
            <a:chExt cx="7047166" cy="5160856"/>
          </a:xfrm>
        </p:grpSpPr>
        <p:sp>
          <p:nvSpPr>
            <p:cNvPr id="35" name="Pentagon 34">
              <a:extLst>
                <a:ext uri="{FF2B5EF4-FFF2-40B4-BE49-F238E27FC236}">
                  <a16:creationId xmlns:a16="http://schemas.microsoft.com/office/drawing/2014/main" id="{A985F5A5-D51B-3748-AD79-54392CBD77C8}"/>
                </a:ext>
              </a:extLst>
            </p:cNvPr>
            <p:cNvSpPr/>
            <p:nvPr/>
          </p:nvSpPr>
          <p:spPr>
            <a:xfrm>
              <a:off x="-2027244" y="0"/>
              <a:ext cx="6514855" cy="5148262"/>
            </a:xfrm>
            <a:prstGeom prst="homePlate">
              <a:avLst>
                <a:gd name="adj" fmla="val 12258"/>
              </a:avLst>
            </a:prstGeom>
            <a:gradFill flip="none" rotWithShape="1">
              <a:gsLst>
                <a:gs pos="16000">
                  <a:srgbClr val="002A3B"/>
                </a:gs>
                <a:gs pos="100000">
                  <a:srgbClr val="003A5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799">
                <a:solidFill>
                  <a:prstClr val="white"/>
                </a:solidFill>
                <a:latin typeface="Calibri" panose="020F0502020204030204"/>
              </a:endParaRPr>
            </a:p>
          </p:txBody>
        </p:sp>
        <p:pic>
          <p:nvPicPr>
            <p:cNvPr id="36" name="Picture 35">
              <a:extLst>
                <a:ext uri="{FF2B5EF4-FFF2-40B4-BE49-F238E27FC236}">
                  <a16:creationId xmlns:a16="http://schemas.microsoft.com/office/drawing/2014/main" id="{E7E603B0-0422-F040-AE0F-86C0FB3A5E1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6216" b="7716"/>
            <a:stretch/>
          </p:blipFill>
          <p:spPr>
            <a:xfrm rot="120000">
              <a:off x="2998921" y="2562143"/>
              <a:ext cx="2021001" cy="2598713"/>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grpSp>
      <p:sp>
        <p:nvSpPr>
          <p:cNvPr id="28" name="Title 1">
            <a:extLst>
              <a:ext uri="{FF2B5EF4-FFF2-40B4-BE49-F238E27FC236}">
                <a16:creationId xmlns:a16="http://schemas.microsoft.com/office/drawing/2014/main" id="{2E2ADE7F-D70D-CB40-8105-E00FD1AEF33B}"/>
              </a:ext>
            </a:extLst>
          </p:cNvPr>
          <p:cNvSpPr txBox="1">
            <a:spLocks/>
          </p:cNvSpPr>
          <p:nvPr/>
        </p:nvSpPr>
        <p:spPr>
          <a:xfrm>
            <a:off x="327459" y="200066"/>
            <a:ext cx="6181138" cy="441498"/>
          </a:xfrm>
          <a:prstGeom prst="rect">
            <a:avLst/>
          </a:prstGeom>
        </p:spPr>
        <p:txBody>
          <a:bodyPr lIns="91355" tIns="45678" rIns="91355" bIns="45678" anchor="t"/>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514350"/>
            <a:r>
              <a:rPr lang="en-AU" sz="1199">
                <a:solidFill>
                  <a:prstClr val="white"/>
                </a:solidFill>
                <a:latin typeface="Calibri Light"/>
                <a:cs typeface="Calibri Light"/>
              </a:rPr>
              <a:t>Provider experience</a:t>
            </a:r>
          </a:p>
          <a:p>
            <a:pPr defTabSz="514350"/>
            <a:r>
              <a:rPr lang="en-AU" sz="1998" b="1">
                <a:solidFill>
                  <a:prstClr val="white"/>
                </a:solidFill>
                <a:latin typeface="Calibri Light" panose="020F0302020204030204"/>
                <a:ea typeface="+mj-lt"/>
                <a:cs typeface="Calibri Light" panose="020F0302020204030204"/>
              </a:rPr>
              <a:t>Job Seeker Profile</a:t>
            </a:r>
            <a:endParaRPr lang="en-AU" sz="3297">
              <a:solidFill>
                <a:prstClr val="white"/>
              </a:solidFill>
              <a:latin typeface="Calibri Light" panose="020F0302020204030204"/>
            </a:endParaRPr>
          </a:p>
          <a:p>
            <a:pPr defTabSz="514350"/>
            <a:endParaRPr lang="en-AU" sz="3297">
              <a:solidFill>
                <a:prstClr val="black"/>
              </a:solidFill>
              <a:latin typeface="Calibri Light" panose="020F0302020204030204"/>
            </a:endParaRPr>
          </a:p>
        </p:txBody>
      </p:sp>
      <p:sp>
        <p:nvSpPr>
          <p:cNvPr id="38" name="Title 1">
            <a:extLst>
              <a:ext uri="{FF2B5EF4-FFF2-40B4-BE49-F238E27FC236}">
                <a16:creationId xmlns:a16="http://schemas.microsoft.com/office/drawing/2014/main" id="{89F95387-3EE0-284D-9809-64BB440F2E76}"/>
              </a:ext>
            </a:extLst>
          </p:cNvPr>
          <p:cNvSpPr txBox="1">
            <a:spLocks/>
          </p:cNvSpPr>
          <p:nvPr/>
        </p:nvSpPr>
        <p:spPr>
          <a:xfrm>
            <a:off x="326476" y="825786"/>
            <a:ext cx="3362678" cy="1329227"/>
          </a:xfrm>
          <a:prstGeom prst="rect">
            <a:avLst/>
          </a:prstGeom>
        </p:spPr>
        <p:txBody>
          <a:bodyPr lIns="91355" tIns="45678" rIns="91355" bIns="45678" anchor="t"/>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514350">
              <a:lnSpc>
                <a:spcPct val="100000"/>
              </a:lnSpc>
              <a:spcAft>
                <a:spcPts val="200"/>
              </a:spcAft>
            </a:pPr>
            <a:r>
              <a:rPr lang="en-AU" sz="1199" b="1">
                <a:solidFill>
                  <a:prstClr val="white"/>
                </a:solidFill>
                <a:latin typeface="Calibri Light" panose="020F0302020204030204"/>
                <a:ea typeface="+mj-lt"/>
                <a:cs typeface="Calibri Light" panose="020F0302020204030204"/>
              </a:rPr>
              <a:t>From…</a:t>
            </a:r>
            <a:endParaRPr lang="en-US" sz="1199">
              <a:solidFill>
                <a:prstClr val="white"/>
              </a:solidFill>
              <a:latin typeface="Calibri Light" panose="020F0302020204030204"/>
              <a:ea typeface="+mj-lt"/>
              <a:cs typeface="Calibri Light" panose="020F0302020204030204"/>
            </a:endParaRPr>
          </a:p>
          <a:p>
            <a:pPr marL="171292" indent="-171292" defTabSz="514350">
              <a:lnSpc>
                <a:spcPct val="100000"/>
              </a:lnSpc>
              <a:spcAft>
                <a:spcPts val="200"/>
              </a:spcAft>
              <a:buFont typeface="Arial,Sans-Serif"/>
              <a:buChar char="•"/>
            </a:pPr>
            <a:r>
              <a:rPr lang="en-AU" sz="1049">
                <a:solidFill>
                  <a:prstClr val="white"/>
                </a:solidFill>
                <a:latin typeface="Calibri Light" panose="020F0302020204030204"/>
                <a:ea typeface="+mj-lt"/>
                <a:cs typeface="Calibri Light" panose="020F0302020204030204"/>
              </a:rPr>
              <a:t>Important information is hard to find</a:t>
            </a:r>
            <a:endParaRPr lang="en-US" sz="1049">
              <a:solidFill>
                <a:prstClr val="white"/>
              </a:solidFill>
              <a:latin typeface="Calibri Light" panose="020F0302020204030204"/>
              <a:ea typeface="+mj-lt"/>
              <a:cs typeface="Calibri Light" panose="020F0302020204030204"/>
            </a:endParaRPr>
          </a:p>
          <a:p>
            <a:pPr marL="171292" indent="-171292" defTabSz="514350">
              <a:lnSpc>
                <a:spcPct val="100000"/>
              </a:lnSpc>
              <a:spcAft>
                <a:spcPts val="200"/>
              </a:spcAft>
              <a:buFont typeface="Arial,Sans-Serif"/>
              <a:buChar char="•"/>
            </a:pPr>
            <a:r>
              <a:rPr lang="en-AU" sz="1049">
                <a:solidFill>
                  <a:prstClr val="white"/>
                </a:solidFill>
                <a:latin typeface="Calibri Light" panose="020F0302020204030204"/>
                <a:ea typeface="+mj-lt"/>
                <a:cs typeface="Calibri Light" panose="020F0302020204030204"/>
              </a:rPr>
              <a:t>Irrelevant information displayed d</a:t>
            </a:r>
            <a:endParaRPr lang="en-AU" sz="3297">
              <a:solidFill>
                <a:prstClr val="white"/>
              </a:solidFill>
              <a:latin typeface="Calibri Light" panose="020F0302020204030204"/>
              <a:ea typeface="+mj-lt"/>
              <a:cs typeface="Calibri Light" panose="020F0302020204030204"/>
            </a:endParaRPr>
          </a:p>
          <a:p>
            <a:pPr marL="171292" indent="-171292" defTabSz="514350">
              <a:lnSpc>
                <a:spcPct val="100000"/>
              </a:lnSpc>
              <a:spcAft>
                <a:spcPts val="200"/>
              </a:spcAft>
              <a:buFont typeface="Arial,Sans-Serif"/>
              <a:buChar char="•"/>
            </a:pPr>
            <a:endParaRPr lang="en-US" sz="3297">
              <a:solidFill>
                <a:prstClr val="black"/>
              </a:solidFill>
              <a:latin typeface="Calibri Light" panose="020F0302020204030204"/>
            </a:endParaRPr>
          </a:p>
          <a:p>
            <a:pPr marL="171292" indent="-171292" defTabSz="514350">
              <a:lnSpc>
                <a:spcPct val="100000"/>
              </a:lnSpc>
              <a:spcAft>
                <a:spcPts val="200"/>
              </a:spcAft>
              <a:buFont typeface="Arial,Sans-Serif"/>
              <a:buChar char="•"/>
            </a:pPr>
            <a:endParaRPr lang="en-AU" sz="3297">
              <a:solidFill>
                <a:prstClr val="black"/>
              </a:solidFill>
              <a:latin typeface="Calibri Light" panose="020F0302020204030204"/>
            </a:endParaRPr>
          </a:p>
          <a:p>
            <a:pPr defTabSz="514350">
              <a:lnSpc>
                <a:spcPct val="100000"/>
              </a:lnSpc>
              <a:spcAft>
                <a:spcPts val="200"/>
              </a:spcAft>
              <a:buFont typeface="Arial,Sans-Serif"/>
              <a:buChar char="•"/>
            </a:pPr>
            <a:endParaRPr lang="en-AU" sz="3297">
              <a:solidFill>
                <a:prstClr val="black"/>
              </a:solidFill>
              <a:latin typeface="Calibri Light" panose="020F0302020204030204"/>
            </a:endParaRPr>
          </a:p>
        </p:txBody>
      </p:sp>
      <p:grpSp>
        <p:nvGrpSpPr>
          <p:cNvPr id="47" name="Group 46" descr="These designs are a work in progress">
            <a:extLst>
              <a:ext uri="{FF2B5EF4-FFF2-40B4-BE49-F238E27FC236}">
                <a16:creationId xmlns:a16="http://schemas.microsoft.com/office/drawing/2014/main" id="{AEE9B07B-51EF-D943-8E67-EDD286794119}"/>
              </a:ext>
            </a:extLst>
          </p:cNvPr>
          <p:cNvGrpSpPr/>
          <p:nvPr/>
        </p:nvGrpSpPr>
        <p:grpSpPr>
          <a:xfrm rot="10800000">
            <a:off x="8982357" y="3694241"/>
            <a:ext cx="184538" cy="1400018"/>
            <a:chOff x="4656370" y="3728054"/>
            <a:chExt cx="184709" cy="1401315"/>
          </a:xfrm>
        </p:grpSpPr>
        <p:pic>
          <p:nvPicPr>
            <p:cNvPr id="48" name="Graphic 47">
              <a:extLst>
                <a:ext uri="{FF2B5EF4-FFF2-40B4-BE49-F238E27FC236}">
                  <a16:creationId xmlns:a16="http://schemas.microsoft.com/office/drawing/2014/main" id="{C3608756-EB99-7F4A-811C-8796C2128D8F}"/>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6200000">
              <a:off x="4683735" y="4997737"/>
              <a:ext cx="131632" cy="131632"/>
            </a:xfrm>
            <a:prstGeom prst="rect">
              <a:avLst/>
            </a:prstGeom>
          </p:spPr>
        </p:pic>
        <p:sp>
          <p:nvSpPr>
            <p:cNvPr id="49" name="Rectangle 48">
              <a:extLst>
                <a:ext uri="{FF2B5EF4-FFF2-40B4-BE49-F238E27FC236}">
                  <a16:creationId xmlns:a16="http://schemas.microsoft.com/office/drawing/2014/main" id="{838B3D2C-4E8C-C343-A7C2-27F899094B13}"/>
                </a:ext>
              </a:extLst>
            </p:cNvPr>
            <p:cNvSpPr/>
            <p:nvPr/>
          </p:nvSpPr>
          <p:spPr>
            <a:xfrm rot="16200000">
              <a:off x="4092328" y="4292096"/>
              <a:ext cx="1312793" cy="184709"/>
            </a:xfrm>
            <a:prstGeom prst="rect">
              <a:avLst/>
            </a:prstGeom>
          </p:spPr>
          <p:txBody>
            <a:bodyPr wrap="none">
              <a:spAutoFit/>
            </a:bodyPr>
            <a:lstStyle/>
            <a:p>
              <a:pPr defTabSz="685800"/>
              <a:r>
                <a:rPr lang="en-AU" sz="599">
                  <a:solidFill>
                    <a:prstClr val="white">
                      <a:lumMod val="50000"/>
                    </a:prstClr>
                  </a:solidFill>
                  <a:latin typeface="Calibri Light" panose="020F0302020204030204" pitchFamily="34" charset="0"/>
                  <a:cs typeface="Calibri Light" panose="020F0302020204030204" pitchFamily="34" charset="0"/>
                </a:rPr>
                <a:t>These designs are ‘work in progress’</a:t>
              </a:r>
              <a:endParaRPr lang="en-AU" sz="599">
                <a:solidFill>
                  <a:prstClr val="white">
                    <a:lumMod val="50000"/>
                  </a:prstClr>
                </a:solidFill>
                <a:latin typeface="Calibri" panose="020F0502020204030204"/>
              </a:endParaRPr>
            </a:p>
          </p:txBody>
        </p:sp>
      </p:grpSp>
      <p:sp>
        <p:nvSpPr>
          <p:cNvPr id="14" name="Title 1">
            <a:extLst>
              <a:ext uri="{FF2B5EF4-FFF2-40B4-BE49-F238E27FC236}">
                <a16:creationId xmlns:a16="http://schemas.microsoft.com/office/drawing/2014/main" id="{B5DCBB2C-25A6-4BFC-AB20-3CADD3E6EA99}"/>
              </a:ext>
            </a:extLst>
          </p:cNvPr>
          <p:cNvSpPr txBox="1">
            <a:spLocks/>
          </p:cNvSpPr>
          <p:nvPr/>
        </p:nvSpPr>
        <p:spPr>
          <a:xfrm>
            <a:off x="6473329" y="779263"/>
            <a:ext cx="1724528" cy="441498"/>
          </a:xfrm>
          <a:prstGeom prst="rect">
            <a:avLst/>
          </a:prstGeom>
        </p:spPr>
        <p:txBody>
          <a:bodyPr lIns="91355" tIns="45678" rIns="91355" bIns="45678" anchor="t"/>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514350">
              <a:lnSpc>
                <a:spcPct val="100000"/>
              </a:lnSpc>
              <a:spcAft>
                <a:spcPts val="200"/>
              </a:spcAft>
            </a:pPr>
            <a:r>
              <a:rPr lang="en-AU" sz="1199" b="1">
                <a:solidFill>
                  <a:prstClr val="white"/>
                </a:solidFill>
                <a:latin typeface="Calibri"/>
                <a:cs typeface="Calibri"/>
              </a:rPr>
              <a:t>From…</a:t>
            </a:r>
          </a:p>
          <a:p>
            <a:pPr marL="171292" indent="-171292" defTabSz="514350">
              <a:lnSpc>
                <a:spcPct val="100000"/>
              </a:lnSpc>
              <a:spcAft>
                <a:spcPts val="200"/>
              </a:spcAft>
              <a:buFont typeface="Arial" panose="020B0604020202020204" pitchFamily="34" charset="0"/>
              <a:buChar char="•"/>
            </a:pPr>
            <a:r>
              <a:rPr lang="en-AU" sz="1049">
                <a:solidFill>
                  <a:prstClr val="white"/>
                </a:solidFill>
                <a:latin typeface="Calibri Light"/>
                <a:cs typeface="Calibri Light"/>
              </a:rPr>
              <a:t>…</a:t>
            </a:r>
          </a:p>
        </p:txBody>
      </p:sp>
      <p:sp>
        <p:nvSpPr>
          <p:cNvPr id="16" name="Title 1">
            <a:extLst>
              <a:ext uri="{FF2B5EF4-FFF2-40B4-BE49-F238E27FC236}">
                <a16:creationId xmlns:a16="http://schemas.microsoft.com/office/drawing/2014/main" id="{659ABFE0-33BD-4A3C-A9E2-44190E416917}"/>
              </a:ext>
            </a:extLst>
          </p:cNvPr>
          <p:cNvSpPr txBox="1">
            <a:spLocks/>
          </p:cNvSpPr>
          <p:nvPr/>
        </p:nvSpPr>
        <p:spPr>
          <a:xfrm>
            <a:off x="4366202" y="335107"/>
            <a:ext cx="3793168" cy="1329227"/>
          </a:xfrm>
          <a:prstGeom prst="rect">
            <a:avLst/>
          </a:prstGeom>
        </p:spPr>
        <p:txBody>
          <a:bodyPr lIns="91355" tIns="45678" rIns="91355" bIns="45678" anchor="t"/>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514350">
              <a:lnSpc>
                <a:spcPct val="100000"/>
              </a:lnSpc>
              <a:spcAft>
                <a:spcPts val="200"/>
              </a:spcAft>
            </a:pPr>
            <a:r>
              <a:rPr lang="en-AU" sz="1199" b="1" dirty="0">
                <a:solidFill>
                  <a:prstClr val="black"/>
                </a:solidFill>
                <a:latin typeface="Calibri Light" panose="020F0302020204030204"/>
                <a:ea typeface="+mj-lt"/>
                <a:cs typeface="Calibri Light" panose="020F0302020204030204"/>
              </a:rPr>
              <a:t>To…</a:t>
            </a:r>
            <a:endParaRPr lang="en-US" sz="1199" dirty="0">
              <a:solidFill>
                <a:prstClr val="black"/>
              </a:solidFill>
              <a:latin typeface="Calibri Light" panose="020F0302020204030204"/>
              <a:ea typeface="+mj-lt"/>
              <a:cs typeface="Calibri Light" panose="020F0302020204030204"/>
            </a:endParaRPr>
          </a:p>
          <a:p>
            <a:pPr marL="171292" indent="-171292" defTabSz="514350">
              <a:lnSpc>
                <a:spcPct val="100000"/>
              </a:lnSpc>
              <a:spcAft>
                <a:spcPts val="200"/>
              </a:spcAft>
              <a:buFont typeface="Arial,Sans-Serif"/>
              <a:buChar char="•"/>
            </a:pPr>
            <a:r>
              <a:rPr lang="en-AU" sz="1049" dirty="0">
                <a:solidFill>
                  <a:srgbClr val="002A3B"/>
                </a:solidFill>
                <a:latin typeface="Calibri Light" panose="020F0302020204030204"/>
                <a:ea typeface="+mj-lt"/>
                <a:cs typeface="Calibri Light" panose="020F0302020204030204"/>
              </a:rPr>
              <a:t>Information relating to the job seeker &amp; managing the workload</a:t>
            </a:r>
            <a:br>
              <a:rPr lang="en-AU" sz="1049" dirty="0">
                <a:solidFill>
                  <a:srgbClr val="002A3B"/>
                </a:solidFill>
                <a:latin typeface="Calibri Light" panose="020F0302020204030204"/>
                <a:ea typeface="+mj-lt"/>
                <a:cs typeface="Calibri Light" panose="020F0302020204030204"/>
              </a:rPr>
            </a:br>
            <a:endParaRPr lang="en-AU" sz="1049" dirty="0">
              <a:solidFill>
                <a:srgbClr val="002A3B"/>
              </a:solidFill>
              <a:latin typeface="Calibri Light" panose="020F0302020204030204"/>
              <a:ea typeface="+mj-lt"/>
              <a:cs typeface="Calibri Light" panose="020F0302020204030204"/>
            </a:endParaRPr>
          </a:p>
          <a:p>
            <a:pPr marL="171292" indent="-171292" defTabSz="514350">
              <a:lnSpc>
                <a:spcPct val="100000"/>
              </a:lnSpc>
              <a:spcAft>
                <a:spcPts val="200"/>
              </a:spcAft>
              <a:buFont typeface="Arial,Sans-Serif"/>
              <a:buChar char="•"/>
            </a:pPr>
            <a:endParaRPr lang="en-AU" sz="1049" dirty="0">
              <a:solidFill>
                <a:srgbClr val="002A3B"/>
              </a:solidFill>
              <a:latin typeface="Calibri Light" panose="020F0302020204030204"/>
              <a:ea typeface="+mj-lt"/>
              <a:cs typeface="Calibri Light" panose="020F0302020204030204"/>
            </a:endParaRPr>
          </a:p>
          <a:p>
            <a:pPr marL="171292" indent="-171292" defTabSz="514350">
              <a:lnSpc>
                <a:spcPct val="100000"/>
              </a:lnSpc>
              <a:spcAft>
                <a:spcPts val="200"/>
              </a:spcAft>
              <a:buFont typeface="Arial,Sans-Serif"/>
              <a:buChar char="•"/>
            </a:pPr>
            <a:endParaRPr lang="en-US" sz="3297" dirty="0">
              <a:solidFill>
                <a:prstClr val="black"/>
              </a:solidFill>
              <a:latin typeface="Calibri Light" panose="020F0302020204030204"/>
              <a:cs typeface="Calibri Light" panose="020F0302020204030204"/>
            </a:endParaRPr>
          </a:p>
          <a:p>
            <a:pPr marL="171292" indent="-171292" defTabSz="514350">
              <a:lnSpc>
                <a:spcPct val="100000"/>
              </a:lnSpc>
              <a:spcAft>
                <a:spcPts val="200"/>
              </a:spcAft>
              <a:buFont typeface="Arial,Sans-Serif"/>
              <a:buChar char="•"/>
            </a:pPr>
            <a:endParaRPr lang="en-AU" sz="3297" dirty="0">
              <a:solidFill>
                <a:prstClr val="black"/>
              </a:solidFill>
              <a:latin typeface="Calibri Light" panose="020F0302020204030204"/>
              <a:cs typeface="Calibri Light"/>
            </a:endParaRPr>
          </a:p>
          <a:p>
            <a:pPr defTabSz="514350">
              <a:lnSpc>
                <a:spcPct val="100000"/>
              </a:lnSpc>
              <a:spcAft>
                <a:spcPts val="200"/>
              </a:spcAft>
              <a:buFont typeface="Arial,Sans-Serif"/>
              <a:buChar char="•"/>
            </a:pPr>
            <a:endParaRPr lang="en-AU" sz="3297" dirty="0">
              <a:solidFill>
                <a:prstClr val="black"/>
              </a:solidFill>
              <a:latin typeface="Calibri Light" panose="020F0302020204030204"/>
              <a:cs typeface="Calibri Light"/>
            </a:endParaRPr>
          </a:p>
        </p:txBody>
      </p:sp>
      <p:pic>
        <p:nvPicPr>
          <p:cNvPr id="3" name="Picture 5" descr="Graphical user interface, text, website ESS Web">
            <a:extLst>
              <a:ext uri="{FF2B5EF4-FFF2-40B4-BE49-F238E27FC236}">
                <a16:creationId xmlns:a16="http://schemas.microsoft.com/office/drawing/2014/main" id="{5B5EAF5E-9964-459A-BD74-75D838CD71B3}"/>
              </a:ext>
            </a:extLst>
          </p:cNvPr>
          <p:cNvPicPr>
            <a:picLocks noChangeAspect="1"/>
          </p:cNvPicPr>
          <p:nvPr/>
        </p:nvPicPr>
        <p:blipFill>
          <a:blip r:embed="rId6"/>
          <a:stretch>
            <a:fillRect/>
          </a:stretch>
        </p:blipFill>
        <p:spPr>
          <a:xfrm>
            <a:off x="590238" y="1958816"/>
            <a:ext cx="2740411" cy="2074666"/>
          </a:xfrm>
          <a:prstGeom prst="rect">
            <a:avLst/>
          </a:prstGeom>
        </p:spPr>
      </p:pic>
      <p:pic>
        <p:nvPicPr>
          <p:cNvPr id="8" name="Picture 8" descr="Graphical user interface, application Job seeker Mockup">
            <a:extLst>
              <a:ext uri="{FF2B5EF4-FFF2-40B4-BE49-F238E27FC236}">
                <a16:creationId xmlns:a16="http://schemas.microsoft.com/office/drawing/2014/main" id="{2BDAFBE8-FACB-4DA6-AA0D-FFF22F539BB2}"/>
              </a:ext>
            </a:extLst>
          </p:cNvPr>
          <p:cNvPicPr>
            <a:picLocks noChangeAspect="1"/>
          </p:cNvPicPr>
          <p:nvPr/>
        </p:nvPicPr>
        <p:blipFill>
          <a:blip r:embed="rId7"/>
          <a:stretch>
            <a:fillRect/>
          </a:stretch>
        </p:blipFill>
        <p:spPr>
          <a:xfrm>
            <a:off x="4849106" y="1849368"/>
            <a:ext cx="3616629" cy="2410037"/>
          </a:xfrm>
          <a:prstGeom prst="rect">
            <a:avLst/>
          </a:prstGeom>
          <a:ln>
            <a:solidFill>
              <a:schemeClr val="accent1">
                <a:lumMod val="40000"/>
                <a:lumOff val="60000"/>
              </a:schemeClr>
            </a:solidFill>
          </a:ln>
        </p:spPr>
      </p:pic>
      <p:sp>
        <p:nvSpPr>
          <p:cNvPr id="2" name="TextBox 1">
            <a:extLst>
              <a:ext uri="{FF2B5EF4-FFF2-40B4-BE49-F238E27FC236}">
                <a16:creationId xmlns:a16="http://schemas.microsoft.com/office/drawing/2014/main" id="{80E208D6-4FEC-465C-8971-9CD77AA94F95}"/>
              </a:ext>
            </a:extLst>
          </p:cNvPr>
          <p:cNvSpPr txBox="1"/>
          <p:nvPr/>
        </p:nvSpPr>
        <p:spPr>
          <a:xfrm>
            <a:off x="4849400" y="3894218"/>
            <a:ext cx="2740662" cy="230619"/>
          </a:xfrm>
          <a:prstGeom prst="rect">
            <a:avLst/>
          </a:prstGeom>
          <a:noFill/>
        </p:spPr>
        <p:txBody>
          <a:bodyPr rot="0" spcFirstLastPara="0" vertOverflow="overflow" horzOverflow="overflow" vert="horz" wrap="square" lIns="91355" tIns="45678" rIns="91355" bIns="45678" numCol="1" spcCol="0" rtlCol="0" fromWordArt="0" anchor="t" anchorCtr="0" forceAA="0" compatLnSpc="1">
            <a:prstTxWarp prst="textNoShape">
              <a:avLst/>
            </a:prstTxWarp>
            <a:spAutoFit/>
          </a:bodyPr>
          <a:lstStyle/>
          <a:p>
            <a:pPr defTabSz="685800"/>
            <a:r>
              <a:rPr lang="en-US" sz="899">
                <a:solidFill>
                  <a:srgbClr val="C00000"/>
                </a:solidFill>
                <a:latin typeface="Calibri" panose="020F0502020204030204"/>
              </a:rPr>
              <a:t>Untested concept</a:t>
            </a:r>
          </a:p>
        </p:txBody>
      </p:sp>
      <p:sp>
        <p:nvSpPr>
          <p:cNvPr id="5" name="Slide Number Placeholder 4">
            <a:extLst>
              <a:ext uri="{FF2B5EF4-FFF2-40B4-BE49-F238E27FC236}">
                <a16:creationId xmlns:a16="http://schemas.microsoft.com/office/drawing/2014/main" id="{8767A830-1E32-4A63-AA49-954BB29AA347}"/>
              </a:ext>
            </a:extLst>
          </p:cNvPr>
          <p:cNvSpPr>
            <a:spLocks noGrp="1"/>
          </p:cNvSpPr>
          <p:nvPr>
            <p:ph type="sldNum" sz="quarter" idx="12"/>
          </p:nvPr>
        </p:nvSpPr>
        <p:spPr/>
        <p:txBody>
          <a:bodyPr/>
          <a:lstStyle/>
          <a:p>
            <a:fld id="{5C07FA4D-7106-8D4E-B634-B66E2B70CA38}" type="slidenum">
              <a:rPr lang="en-US" smtClean="0"/>
              <a:t>20</a:t>
            </a:fld>
            <a:endParaRPr lang="en-US"/>
          </a:p>
        </p:txBody>
      </p:sp>
      <p:sp>
        <p:nvSpPr>
          <p:cNvPr id="4" name="Title 3">
            <a:extLst>
              <a:ext uri="{FF2B5EF4-FFF2-40B4-BE49-F238E27FC236}">
                <a16:creationId xmlns:a16="http://schemas.microsoft.com/office/drawing/2014/main" id="{4004ED64-C6EB-4FCD-BD4D-CF5D59E245C3}"/>
              </a:ext>
            </a:extLst>
          </p:cNvPr>
          <p:cNvSpPr>
            <a:spLocks noGrp="1"/>
          </p:cNvSpPr>
          <p:nvPr>
            <p:ph type="title" idx="4294967295"/>
          </p:nvPr>
        </p:nvSpPr>
        <p:spPr>
          <a:xfrm>
            <a:off x="255731" y="-1238255"/>
            <a:ext cx="7886700" cy="995093"/>
          </a:xfrm>
        </p:spPr>
        <p:txBody>
          <a:bodyPr/>
          <a:lstStyle/>
          <a:p>
            <a:r>
              <a:rPr lang="en-AU" dirty="0">
                <a:solidFill>
                  <a:srgbClr val="E6E6E6"/>
                </a:solidFill>
              </a:rPr>
              <a:t>Provider experience</a:t>
            </a:r>
            <a:r>
              <a:rPr lang="en-AU" baseline="0" dirty="0">
                <a:solidFill>
                  <a:srgbClr val="E6E6E6"/>
                </a:solidFill>
              </a:rPr>
              <a:t> Job Seeker Profile</a:t>
            </a:r>
            <a:endParaRPr lang="en-AU" dirty="0">
              <a:solidFill>
                <a:srgbClr val="E6E6E6"/>
              </a:solidFill>
            </a:endParaRPr>
          </a:p>
        </p:txBody>
      </p:sp>
    </p:spTree>
    <p:extLst>
      <p:ext uri="{BB962C8B-B14F-4D97-AF65-F5344CB8AC3E}">
        <p14:creationId xmlns:p14="http://schemas.microsoft.com/office/powerpoint/2010/main" val="3781414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6958DD6-1575-AE4E-BCE4-108C07E10701}"/>
              </a:ext>
              <a:ext uri="{C183D7F6-B498-43B3-948B-1728B52AA6E4}">
                <adec:decorative xmlns:adec="http://schemas.microsoft.com/office/drawing/2017/decorative" val="1"/>
              </a:ext>
            </a:extLst>
          </p:cNvPr>
          <p:cNvGrpSpPr/>
          <p:nvPr/>
        </p:nvGrpSpPr>
        <p:grpSpPr>
          <a:xfrm>
            <a:off x="4231" y="2382"/>
            <a:ext cx="4537600" cy="5155007"/>
            <a:chOff x="-2027244" y="0"/>
            <a:chExt cx="7047166" cy="5160856"/>
          </a:xfrm>
        </p:grpSpPr>
        <p:sp>
          <p:nvSpPr>
            <p:cNvPr id="35" name="Pentagon 34">
              <a:extLst>
                <a:ext uri="{FF2B5EF4-FFF2-40B4-BE49-F238E27FC236}">
                  <a16:creationId xmlns:a16="http://schemas.microsoft.com/office/drawing/2014/main" id="{A985F5A5-D51B-3748-AD79-54392CBD77C8}"/>
                </a:ext>
              </a:extLst>
            </p:cNvPr>
            <p:cNvSpPr/>
            <p:nvPr/>
          </p:nvSpPr>
          <p:spPr>
            <a:xfrm>
              <a:off x="-2027244" y="0"/>
              <a:ext cx="6514855" cy="5148262"/>
            </a:xfrm>
            <a:prstGeom prst="homePlate">
              <a:avLst>
                <a:gd name="adj" fmla="val 12258"/>
              </a:avLst>
            </a:prstGeom>
            <a:gradFill flip="none" rotWithShape="1">
              <a:gsLst>
                <a:gs pos="16000">
                  <a:srgbClr val="002A3B"/>
                </a:gs>
                <a:gs pos="100000">
                  <a:srgbClr val="003A5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799">
                <a:solidFill>
                  <a:prstClr val="white"/>
                </a:solidFill>
                <a:latin typeface="Calibri" panose="020F0502020204030204"/>
              </a:endParaRPr>
            </a:p>
          </p:txBody>
        </p:sp>
        <p:pic>
          <p:nvPicPr>
            <p:cNvPr id="36" name="Picture 35">
              <a:extLst>
                <a:ext uri="{FF2B5EF4-FFF2-40B4-BE49-F238E27FC236}">
                  <a16:creationId xmlns:a16="http://schemas.microsoft.com/office/drawing/2014/main" id="{E7E603B0-0422-F040-AE0F-86C0FB3A5E1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6216" b="7716"/>
            <a:stretch/>
          </p:blipFill>
          <p:spPr>
            <a:xfrm rot="120000">
              <a:off x="2998921" y="2562143"/>
              <a:ext cx="2021001" cy="2598713"/>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grpSp>
      <p:sp>
        <p:nvSpPr>
          <p:cNvPr id="28" name="Title 1">
            <a:extLst>
              <a:ext uri="{FF2B5EF4-FFF2-40B4-BE49-F238E27FC236}">
                <a16:creationId xmlns:a16="http://schemas.microsoft.com/office/drawing/2014/main" id="{2E2ADE7F-D70D-CB40-8105-E00FD1AEF33B}"/>
              </a:ext>
            </a:extLst>
          </p:cNvPr>
          <p:cNvSpPr txBox="1">
            <a:spLocks/>
          </p:cNvSpPr>
          <p:nvPr/>
        </p:nvSpPr>
        <p:spPr>
          <a:xfrm>
            <a:off x="327459" y="200066"/>
            <a:ext cx="6181138" cy="441498"/>
          </a:xfrm>
          <a:prstGeom prst="rect">
            <a:avLst/>
          </a:prstGeom>
        </p:spPr>
        <p:txBody>
          <a:bodyPr lIns="91355" tIns="45678" rIns="91355" bIns="45678" anchor="t"/>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514350"/>
            <a:r>
              <a:rPr lang="en-AU" sz="1199">
                <a:solidFill>
                  <a:prstClr val="white"/>
                </a:solidFill>
                <a:latin typeface="Calibri Light"/>
                <a:cs typeface="Calibri Light"/>
              </a:rPr>
              <a:t>Provider experience</a:t>
            </a:r>
          </a:p>
          <a:p>
            <a:pPr defTabSz="514350"/>
            <a:r>
              <a:rPr lang="en-AU" sz="1998" b="1">
                <a:solidFill>
                  <a:prstClr val="white"/>
                </a:solidFill>
                <a:latin typeface="Calibri Light" panose="020F0302020204030204"/>
                <a:ea typeface="+mj-lt"/>
                <a:cs typeface="Calibri Light" panose="020F0302020204030204"/>
              </a:rPr>
              <a:t>Employer Vacancy </a:t>
            </a:r>
            <a:endParaRPr lang="en-AU" sz="1998">
              <a:solidFill>
                <a:prstClr val="black"/>
              </a:solidFill>
              <a:latin typeface="Calibri Light" panose="020F0302020204030204"/>
              <a:ea typeface="+mj-lt"/>
              <a:cs typeface="Calibri Light" panose="020F0302020204030204"/>
            </a:endParaRPr>
          </a:p>
          <a:p>
            <a:pPr defTabSz="514350"/>
            <a:endParaRPr lang="en-AU" sz="1998">
              <a:solidFill>
                <a:prstClr val="black"/>
              </a:solidFill>
              <a:latin typeface="Calibri Light" panose="020F0302020204030204"/>
              <a:ea typeface="+mj-lt"/>
              <a:cs typeface="Calibri Light" panose="020F0302020204030204"/>
            </a:endParaRPr>
          </a:p>
          <a:p>
            <a:pPr defTabSz="514350"/>
            <a:endParaRPr lang="en-AU" sz="3297">
              <a:solidFill>
                <a:prstClr val="black"/>
              </a:solidFill>
              <a:latin typeface="Calibri Light" panose="020F0302020204030204"/>
            </a:endParaRPr>
          </a:p>
        </p:txBody>
      </p:sp>
      <p:sp>
        <p:nvSpPr>
          <p:cNvPr id="38" name="Title 1">
            <a:extLst>
              <a:ext uri="{FF2B5EF4-FFF2-40B4-BE49-F238E27FC236}">
                <a16:creationId xmlns:a16="http://schemas.microsoft.com/office/drawing/2014/main" id="{89F95387-3EE0-284D-9809-64BB440F2E76}"/>
              </a:ext>
            </a:extLst>
          </p:cNvPr>
          <p:cNvSpPr txBox="1">
            <a:spLocks/>
          </p:cNvSpPr>
          <p:nvPr/>
        </p:nvSpPr>
        <p:spPr>
          <a:xfrm>
            <a:off x="326476" y="825786"/>
            <a:ext cx="3362678" cy="1329227"/>
          </a:xfrm>
          <a:prstGeom prst="rect">
            <a:avLst/>
          </a:prstGeom>
        </p:spPr>
        <p:txBody>
          <a:bodyPr lIns="91355" tIns="45678" rIns="91355" bIns="45678" anchor="t"/>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514350">
              <a:lnSpc>
                <a:spcPct val="100000"/>
              </a:lnSpc>
              <a:spcAft>
                <a:spcPts val="200"/>
              </a:spcAft>
            </a:pPr>
            <a:r>
              <a:rPr lang="en-AU" sz="1199" b="1" dirty="0">
                <a:solidFill>
                  <a:prstClr val="white"/>
                </a:solidFill>
                <a:latin typeface="Calibri Light" panose="020F0302020204030204"/>
                <a:ea typeface="+mj-lt"/>
                <a:cs typeface="Calibri Light" panose="020F0302020204030204"/>
              </a:rPr>
              <a:t>From…</a:t>
            </a:r>
            <a:endParaRPr lang="en-US" sz="1199" dirty="0">
              <a:solidFill>
                <a:prstClr val="white"/>
              </a:solidFill>
              <a:latin typeface="Calibri Light" panose="020F0302020204030204"/>
              <a:ea typeface="+mj-lt"/>
              <a:cs typeface="Calibri Light" panose="020F0302020204030204"/>
            </a:endParaRPr>
          </a:p>
          <a:p>
            <a:pPr marL="171292" indent="-171292" defTabSz="514350">
              <a:lnSpc>
                <a:spcPct val="100000"/>
              </a:lnSpc>
              <a:spcAft>
                <a:spcPts val="200"/>
              </a:spcAft>
              <a:buFont typeface="Arial,Sans-Serif"/>
              <a:buChar char="•"/>
            </a:pPr>
            <a:r>
              <a:rPr lang="en-AU" sz="1049" dirty="0">
                <a:solidFill>
                  <a:prstClr val="white"/>
                </a:solidFill>
                <a:latin typeface="Calibri Light" panose="020F0302020204030204"/>
                <a:ea typeface="+mj-lt"/>
                <a:cs typeface="Calibri Light" panose="020F0302020204030204"/>
              </a:rPr>
              <a:t>Separate unlinked flows </a:t>
            </a:r>
            <a:endParaRPr lang="en-US" sz="1049" dirty="0">
              <a:solidFill>
                <a:prstClr val="black"/>
              </a:solidFill>
              <a:latin typeface="Calibri Light" panose="020F0302020204030204"/>
              <a:ea typeface="+mj-lt"/>
              <a:cs typeface="Calibri Light" panose="020F0302020204030204"/>
            </a:endParaRPr>
          </a:p>
          <a:p>
            <a:pPr marL="171292" indent="-171292" defTabSz="514350">
              <a:lnSpc>
                <a:spcPct val="100000"/>
              </a:lnSpc>
              <a:spcAft>
                <a:spcPts val="200"/>
              </a:spcAft>
              <a:buFont typeface="Arial,Sans-Serif"/>
              <a:buChar char="•"/>
            </a:pPr>
            <a:r>
              <a:rPr lang="en-AU" sz="1049" dirty="0">
                <a:solidFill>
                  <a:prstClr val="white"/>
                </a:solidFill>
                <a:latin typeface="Calibri Light" panose="020F0302020204030204"/>
                <a:ea typeface="+mj-lt"/>
                <a:cs typeface="Calibri Light" panose="020F0302020204030204"/>
              </a:rPr>
              <a:t>Confusing data entry</a:t>
            </a:r>
            <a:endParaRPr lang="en-US" sz="1049" dirty="0">
              <a:solidFill>
                <a:prstClr val="black"/>
              </a:solidFill>
              <a:latin typeface="Calibri Light" panose="020F0302020204030204"/>
              <a:ea typeface="+mj-lt"/>
              <a:cs typeface="Calibri Light" panose="020F0302020204030204"/>
            </a:endParaRPr>
          </a:p>
          <a:p>
            <a:pPr marL="171292" indent="-171292" defTabSz="514350">
              <a:lnSpc>
                <a:spcPct val="100000"/>
              </a:lnSpc>
              <a:spcAft>
                <a:spcPts val="200"/>
              </a:spcAft>
              <a:buFont typeface="Arial,Sans-Serif"/>
              <a:buChar char="•"/>
            </a:pPr>
            <a:r>
              <a:rPr lang="en-AU" sz="1049" dirty="0">
                <a:solidFill>
                  <a:prstClr val="white"/>
                </a:solidFill>
                <a:latin typeface="Calibri Light" panose="020F0302020204030204"/>
                <a:ea typeface="+mj-lt"/>
                <a:cs typeface="Calibri Light" panose="020F0302020204030204"/>
              </a:rPr>
              <a:t>No clear entry &amp; exit point</a:t>
            </a:r>
            <a:endParaRPr lang="en-US" sz="3297" dirty="0">
              <a:solidFill>
                <a:prstClr val="black"/>
              </a:solidFill>
              <a:latin typeface="Calibri Light" panose="020F0302020204030204"/>
            </a:endParaRPr>
          </a:p>
          <a:p>
            <a:pPr marL="171292" indent="-171292" defTabSz="514350">
              <a:lnSpc>
                <a:spcPct val="100000"/>
              </a:lnSpc>
              <a:spcAft>
                <a:spcPts val="200"/>
              </a:spcAft>
              <a:buFont typeface="Arial,Sans-Serif"/>
              <a:buChar char="•"/>
            </a:pPr>
            <a:endParaRPr lang="en-AU" sz="3297" dirty="0">
              <a:solidFill>
                <a:prstClr val="black"/>
              </a:solidFill>
              <a:latin typeface="Calibri Light" panose="020F0302020204030204"/>
            </a:endParaRPr>
          </a:p>
          <a:p>
            <a:pPr marL="171292" indent="-171292" defTabSz="514350">
              <a:lnSpc>
                <a:spcPct val="100000"/>
              </a:lnSpc>
              <a:spcAft>
                <a:spcPts val="200"/>
              </a:spcAft>
              <a:buFont typeface="Arial,Sans-Serif"/>
              <a:buChar char="•"/>
            </a:pPr>
            <a:endParaRPr lang="en-US" sz="3297" dirty="0">
              <a:solidFill>
                <a:prstClr val="black"/>
              </a:solidFill>
              <a:latin typeface="Calibri Light" panose="020F0302020204030204"/>
            </a:endParaRPr>
          </a:p>
          <a:p>
            <a:pPr marL="171292" indent="-171292" defTabSz="514350">
              <a:lnSpc>
                <a:spcPct val="100000"/>
              </a:lnSpc>
              <a:spcAft>
                <a:spcPts val="200"/>
              </a:spcAft>
              <a:buFont typeface="Arial,Sans-Serif"/>
              <a:buChar char="•"/>
            </a:pPr>
            <a:endParaRPr lang="en-AU" sz="3297" dirty="0">
              <a:solidFill>
                <a:prstClr val="black"/>
              </a:solidFill>
              <a:latin typeface="Calibri Light" panose="020F0302020204030204"/>
            </a:endParaRPr>
          </a:p>
          <a:p>
            <a:pPr defTabSz="514350">
              <a:lnSpc>
                <a:spcPct val="100000"/>
              </a:lnSpc>
              <a:spcAft>
                <a:spcPts val="200"/>
              </a:spcAft>
              <a:buFont typeface="Arial,Sans-Serif"/>
              <a:buChar char="•"/>
            </a:pPr>
            <a:endParaRPr lang="en-AU" sz="3297" dirty="0">
              <a:solidFill>
                <a:prstClr val="black"/>
              </a:solidFill>
              <a:latin typeface="Calibri Light" panose="020F0302020204030204"/>
            </a:endParaRPr>
          </a:p>
        </p:txBody>
      </p:sp>
      <p:grpSp>
        <p:nvGrpSpPr>
          <p:cNvPr id="47" name="Group 46" descr="These designs are a work in progress">
            <a:extLst>
              <a:ext uri="{FF2B5EF4-FFF2-40B4-BE49-F238E27FC236}">
                <a16:creationId xmlns:a16="http://schemas.microsoft.com/office/drawing/2014/main" id="{AEE9B07B-51EF-D943-8E67-EDD286794119}"/>
              </a:ext>
            </a:extLst>
          </p:cNvPr>
          <p:cNvGrpSpPr/>
          <p:nvPr/>
        </p:nvGrpSpPr>
        <p:grpSpPr>
          <a:xfrm rot="10800000">
            <a:off x="8982357" y="3694241"/>
            <a:ext cx="184538" cy="1400018"/>
            <a:chOff x="4656370" y="3728054"/>
            <a:chExt cx="184709" cy="1401315"/>
          </a:xfrm>
        </p:grpSpPr>
        <p:pic>
          <p:nvPicPr>
            <p:cNvPr id="48" name="Graphic 47">
              <a:extLst>
                <a:ext uri="{FF2B5EF4-FFF2-40B4-BE49-F238E27FC236}">
                  <a16:creationId xmlns:a16="http://schemas.microsoft.com/office/drawing/2014/main" id="{C3608756-EB99-7F4A-811C-8796C2128D8F}"/>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6200000">
              <a:off x="4683735" y="4997737"/>
              <a:ext cx="131632" cy="131632"/>
            </a:xfrm>
            <a:prstGeom prst="rect">
              <a:avLst/>
            </a:prstGeom>
          </p:spPr>
        </p:pic>
        <p:sp>
          <p:nvSpPr>
            <p:cNvPr id="49" name="Rectangle 48">
              <a:extLst>
                <a:ext uri="{FF2B5EF4-FFF2-40B4-BE49-F238E27FC236}">
                  <a16:creationId xmlns:a16="http://schemas.microsoft.com/office/drawing/2014/main" id="{838B3D2C-4E8C-C343-A7C2-27F899094B13}"/>
                </a:ext>
              </a:extLst>
            </p:cNvPr>
            <p:cNvSpPr/>
            <p:nvPr/>
          </p:nvSpPr>
          <p:spPr>
            <a:xfrm rot="16200000">
              <a:off x="4092328" y="4292096"/>
              <a:ext cx="1312793" cy="184709"/>
            </a:xfrm>
            <a:prstGeom prst="rect">
              <a:avLst/>
            </a:prstGeom>
          </p:spPr>
          <p:txBody>
            <a:bodyPr wrap="none">
              <a:spAutoFit/>
            </a:bodyPr>
            <a:lstStyle/>
            <a:p>
              <a:pPr defTabSz="685800"/>
              <a:r>
                <a:rPr lang="en-AU" sz="599">
                  <a:solidFill>
                    <a:prstClr val="white">
                      <a:lumMod val="50000"/>
                    </a:prstClr>
                  </a:solidFill>
                  <a:latin typeface="Calibri Light" panose="020F0302020204030204" pitchFamily="34" charset="0"/>
                  <a:cs typeface="Calibri Light" panose="020F0302020204030204" pitchFamily="34" charset="0"/>
                </a:rPr>
                <a:t>These designs are ‘work in progress’</a:t>
              </a:r>
              <a:endParaRPr lang="en-AU" sz="599">
                <a:solidFill>
                  <a:prstClr val="white">
                    <a:lumMod val="50000"/>
                  </a:prstClr>
                </a:solidFill>
                <a:latin typeface="Calibri" panose="020F0502020204030204"/>
              </a:endParaRPr>
            </a:p>
          </p:txBody>
        </p:sp>
      </p:grpSp>
      <p:sp>
        <p:nvSpPr>
          <p:cNvPr id="14" name="Title 1">
            <a:extLst>
              <a:ext uri="{FF2B5EF4-FFF2-40B4-BE49-F238E27FC236}">
                <a16:creationId xmlns:a16="http://schemas.microsoft.com/office/drawing/2014/main" id="{B5DCBB2C-25A6-4BFC-AB20-3CADD3E6EA99}"/>
              </a:ext>
            </a:extLst>
          </p:cNvPr>
          <p:cNvSpPr txBox="1">
            <a:spLocks/>
          </p:cNvSpPr>
          <p:nvPr/>
        </p:nvSpPr>
        <p:spPr>
          <a:xfrm>
            <a:off x="6473329" y="779263"/>
            <a:ext cx="1724528" cy="441498"/>
          </a:xfrm>
          <a:prstGeom prst="rect">
            <a:avLst/>
          </a:prstGeom>
        </p:spPr>
        <p:txBody>
          <a:bodyPr lIns="91355" tIns="45678" rIns="91355" bIns="45678" anchor="t"/>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514350">
              <a:lnSpc>
                <a:spcPct val="100000"/>
              </a:lnSpc>
              <a:spcAft>
                <a:spcPts val="200"/>
              </a:spcAft>
            </a:pPr>
            <a:r>
              <a:rPr lang="en-AU" sz="1199" b="1">
                <a:solidFill>
                  <a:prstClr val="white"/>
                </a:solidFill>
                <a:latin typeface="Calibri"/>
                <a:cs typeface="Calibri"/>
              </a:rPr>
              <a:t>From…</a:t>
            </a:r>
          </a:p>
          <a:p>
            <a:pPr marL="171292" indent="-171292" defTabSz="514350">
              <a:lnSpc>
                <a:spcPct val="100000"/>
              </a:lnSpc>
              <a:spcAft>
                <a:spcPts val="200"/>
              </a:spcAft>
              <a:buFont typeface="Arial" panose="020B0604020202020204" pitchFamily="34" charset="0"/>
              <a:buChar char="•"/>
            </a:pPr>
            <a:r>
              <a:rPr lang="en-AU" sz="1049">
                <a:solidFill>
                  <a:prstClr val="white"/>
                </a:solidFill>
                <a:latin typeface="Calibri Light"/>
                <a:cs typeface="Calibri Light"/>
              </a:rPr>
              <a:t>…</a:t>
            </a:r>
          </a:p>
        </p:txBody>
      </p:sp>
      <p:sp>
        <p:nvSpPr>
          <p:cNvPr id="16" name="Title 1">
            <a:extLst>
              <a:ext uri="{FF2B5EF4-FFF2-40B4-BE49-F238E27FC236}">
                <a16:creationId xmlns:a16="http://schemas.microsoft.com/office/drawing/2014/main" id="{659ABFE0-33BD-4A3C-A9E2-44190E416917}"/>
              </a:ext>
            </a:extLst>
          </p:cNvPr>
          <p:cNvSpPr txBox="1">
            <a:spLocks/>
          </p:cNvSpPr>
          <p:nvPr/>
        </p:nvSpPr>
        <p:spPr>
          <a:xfrm>
            <a:off x="4366202" y="335107"/>
            <a:ext cx="3793168" cy="1329227"/>
          </a:xfrm>
          <a:prstGeom prst="rect">
            <a:avLst/>
          </a:prstGeom>
        </p:spPr>
        <p:txBody>
          <a:bodyPr lIns="91355" tIns="45678" rIns="91355" bIns="45678" anchor="t"/>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514350">
              <a:lnSpc>
                <a:spcPct val="100000"/>
              </a:lnSpc>
              <a:spcAft>
                <a:spcPts val="200"/>
              </a:spcAft>
            </a:pPr>
            <a:r>
              <a:rPr lang="en-AU" sz="1199" b="1" dirty="0">
                <a:solidFill>
                  <a:prstClr val="black"/>
                </a:solidFill>
                <a:latin typeface="Calibri Light" panose="020F0302020204030204"/>
                <a:ea typeface="+mj-lt"/>
                <a:cs typeface="Calibri Light" panose="020F0302020204030204"/>
              </a:rPr>
              <a:t>To…</a:t>
            </a:r>
            <a:endParaRPr lang="en-US" sz="1199" dirty="0">
              <a:solidFill>
                <a:prstClr val="black"/>
              </a:solidFill>
              <a:latin typeface="Calibri Light" panose="020F0302020204030204"/>
              <a:ea typeface="+mj-lt"/>
              <a:cs typeface="Calibri Light" panose="020F0302020204030204"/>
            </a:endParaRPr>
          </a:p>
          <a:p>
            <a:pPr marL="171292" indent="-171292" defTabSz="514350">
              <a:lnSpc>
                <a:spcPct val="100000"/>
              </a:lnSpc>
              <a:spcAft>
                <a:spcPts val="200"/>
              </a:spcAft>
              <a:buFont typeface="Arial,Sans-Serif"/>
              <a:buChar char="•"/>
            </a:pPr>
            <a:r>
              <a:rPr lang="en-AU" sz="1049" dirty="0">
                <a:solidFill>
                  <a:srgbClr val="002A3B"/>
                </a:solidFill>
                <a:latin typeface="Calibri Light" panose="020F0302020204030204"/>
                <a:ea typeface="+mj-lt"/>
                <a:cs typeface="Calibri Light" panose="020F0302020204030204"/>
              </a:rPr>
              <a:t>Streamlined flow</a:t>
            </a:r>
            <a:endParaRPr lang="en-US" sz="1049" dirty="0">
              <a:solidFill>
                <a:prstClr val="black"/>
              </a:solidFill>
              <a:latin typeface="Calibri Light" panose="020F0302020204030204"/>
              <a:ea typeface="+mj-lt"/>
              <a:cs typeface="Calibri Light" panose="020F0302020204030204"/>
            </a:endParaRPr>
          </a:p>
          <a:p>
            <a:pPr marL="171292" indent="-171292" defTabSz="514350">
              <a:lnSpc>
                <a:spcPct val="100000"/>
              </a:lnSpc>
              <a:spcAft>
                <a:spcPts val="200"/>
              </a:spcAft>
              <a:buFont typeface="Arial,Sans-Serif"/>
              <a:buChar char="•"/>
            </a:pPr>
            <a:r>
              <a:rPr lang="en-AU" sz="1049" dirty="0">
                <a:solidFill>
                  <a:srgbClr val="002A3B"/>
                </a:solidFill>
                <a:latin typeface="Calibri Light" panose="020F0302020204030204"/>
                <a:ea typeface="+mj-lt"/>
                <a:cs typeface="Calibri Light" panose="020F0302020204030204"/>
              </a:rPr>
              <a:t>Clear entry &amp; exit point</a:t>
            </a:r>
            <a:endParaRPr lang="en-US" sz="1049" dirty="0">
              <a:solidFill>
                <a:prstClr val="black"/>
              </a:solidFill>
              <a:latin typeface="Calibri Light" panose="020F0302020204030204"/>
              <a:ea typeface="+mj-lt"/>
              <a:cs typeface="Calibri Light" panose="020F0302020204030204"/>
            </a:endParaRPr>
          </a:p>
          <a:p>
            <a:pPr marL="171292" indent="-171292" defTabSz="514350">
              <a:lnSpc>
                <a:spcPct val="100000"/>
              </a:lnSpc>
              <a:spcAft>
                <a:spcPts val="200"/>
              </a:spcAft>
              <a:buFont typeface="Arial,Sans-Serif"/>
              <a:buChar char="•"/>
            </a:pPr>
            <a:r>
              <a:rPr lang="en-AU" sz="1049" dirty="0">
                <a:solidFill>
                  <a:srgbClr val="002A3B"/>
                </a:solidFill>
                <a:latin typeface="Calibri Light" panose="020F0302020204030204"/>
                <a:ea typeface="+mj-lt"/>
                <a:cs typeface="Calibri Light" panose="020F0302020204030204"/>
              </a:rPr>
              <a:t>Reduced cognitive load</a:t>
            </a:r>
            <a:br>
              <a:rPr lang="en-AU" sz="1049" dirty="0">
                <a:solidFill>
                  <a:srgbClr val="002A3B"/>
                </a:solidFill>
                <a:latin typeface="Calibri Light" panose="020F0302020204030204"/>
                <a:ea typeface="+mj-lt"/>
                <a:cs typeface="Calibri Light" panose="020F0302020204030204"/>
              </a:rPr>
            </a:br>
            <a:endParaRPr lang="en-AU" sz="1049" dirty="0">
              <a:solidFill>
                <a:srgbClr val="002A3B"/>
              </a:solidFill>
              <a:latin typeface="Calibri Light" panose="020F0302020204030204"/>
              <a:ea typeface="+mj-lt"/>
              <a:cs typeface="Calibri Light" panose="020F0302020204030204"/>
            </a:endParaRPr>
          </a:p>
          <a:p>
            <a:pPr marL="171292" indent="-171292" defTabSz="514350">
              <a:lnSpc>
                <a:spcPct val="100000"/>
              </a:lnSpc>
              <a:spcAft>
                <a:spcPts val="200"/>
              </a:spcAft>
              <a:buFont typeface="Arial,Sans-Serif"/>
              <a:buChar char="•"/>
            </a:pPr>
            <a:endParaRPr lang="en-AU" sz="1049" dirty="0">
              <a:solidFill>
                <a:srgbClr val="002A3B"/>
              </a:solidFill>
              <a:latin typeface="Calibri Light" panose="020F0302020204030204"/>
              <a:ea typeface="+mj-lt"/>
              <a:cs typeface="Calibri Light" panose="020F0302020204030204"/>
            </a:endParaRPr>
          </a:p>
          <a:p>
            <a:pPr marL="171292" indent="-171292" defTabSz="514350">
              <a:lnSpc>
                <a:spcPct val="100000"/>
              </a:lnSpc>
              <a:spcAft>
                <a:spcPts val="200"/>
              </a:spcAft>
              <a:buFont typeface="Arial,Sans-Serif"/>
              <a:buChar char="•"/>
            </a:pPr>
            <a:endParaRPr lang="en-US" sz="3297" dirty="0">
              <a:solidFill>
                <a:prstClr val="black"/>
              </a:solidFill>
              <a:latin typeface="Calibri Light" panose="020F0302020204030204"/>
              <a:cs typeface="Calibri Light" panose="020F0302020204030204"/>
            </a:endParaRPr>
          </a:p>
          <a:p>
            <a:pPr marL="171292" indent="-171292" defTabSz="514350">
              <a:lnSpc>
                <a:spcPct val="100000"/>
              </a:lnSpc>
              <a:spcAft>
                <a:spcPts val="200"/>
              </a:spcAft>
              <a:buFont typeface="Arial,Sans-Serif"/>
              <a:buChar char="•"/>
            </a:pPr>
            <a:endParaRPr lang="en-AU" sz="3297" dirty="0">
              <a:solidFill>
                <a:prstClr val="black"/>
              </a:solidFill>
              <a:latin typeface="Calibri Light" panose="020F0302020204030204"/>
              <a:cs typeface="Calibri Light"/>
            </a:endParaRPr>
          </a:p>
          <a:p>
            <a:pPr defTabSz="514350">
              <a:lnSpc>
                <a:spcPct val="100000"/>
              </a:lnSpc>
              <a:spcAft>
                <a:spcPts val="200"/>
              </a:spcAft>
              <a:buFont typeface="Arial,Sans-Serif"/>
              <a:buChar char="•"/>
            </a:pPr>
            <a:endParaRPr lang="en-AU" sz="3297" dirty="0">
              <a:solidFill>
                <a:prstClr val="black"/>
              </a:solidFill>
              <a:latin typeface="Calibri Light" panose="020F0302020204030204"/>
              <a:cs typeface="Calibri Light"/>
            </a:endParaRPr>
          </a:p>
        </p:txBody>
      </p:sp>
      <p:pic>
        <p:nvPicPr>
          <p:cNvPr id="5" name="Picture 5" descr="Graphical user interface, text, application, chat or text message ESS Web">
            <a:extLst>
              <a:ext uri="{FF2B5EF4-FFF2-40B4-BE49-F238E27FC236}">
                <a16:creationId xmlns:a16="http://schemas.microsoft.com/office/drawing/2014/main" id="{667B1B0E-5D16-47FD-99D3-5683B284F6E1}"/>
              </a:ext>
            </a:extLst>
          </p:cNvPr>
          <p:cNvPicPr>
            <a:picLocks noChangeAspect="1"/>
          </p:cNvPicPr>
          <p:nvPr/>
        </p:nvPicPr>
        <p:blipFill>
          <a:blip r:embed="rId6"/>
          <a:stretch>
            <a:fillRect/>
          </a:stretch>
        </p:blipFill>
        <p:spPr>
          <a:xfrm>
            <a:off x="368502" y="1710296"/>
            <a:ext cx="2740411" cy="2074666"/>
          </a:xfrm>
          <a:prstGeom prst="rect">
            <a:avLst/>
          </a:prstGeom>
        </p:spPr>
      </p:pic>
      <p:pic>
        <p:nvPicPr>
          <p:cNvPr id="6" name="Picture 6" descr="Graphical user interface, text, application, chat or text message ESS Web">
            <a:extLst>
              <a:ext uri="{FF2B5EF4-FFF2-40B4-BE49-F238E27FC236}">
                <a16:creationId xmlns:a16="http://schemas.microsoft.com/office/drawing/2014/main" id="{337E3EDB-94E6-46E8-AFA7-B274D5C3C0F1}"/>
              </a:ext>
            </a:extLst>
          </p:cNvPr>
          <p:cNvPicPr>
            <a:picLocks noChangeAspect="1"/>
          </p:cNvPicPr>
          <p:nvPr/>
        </p:nvPicPr>
        <p:blipFill>
          <a:blip r:embed="rId7"/>
          <a:stretch>
            <a:fillRect/>
          </a:stretch>
        </p:blipFill>
        <p:spPr>
          <a:xfrm>
            <a:off x="1274562" y="2432918"/>
            <a:ext cx="2740411" cy="2074666"/>
          </a:xfrm>
          <a:prstGeom prst="rect">
            <a:avLst/>
          </a:prstGeom>
        </p:spPr>
      </p:pic>
      <p:pic>
        <p:nvPicPr>
          <p:cNvPr id="10" name="Picture 10" descr="Graphical user interface, text, application, chat or text message ESS Web">
            <a:extLst>
              <a:ext uri="{FF2B5EF4-FFF2-40B4-BE49-F238E27FC236}">
                <a16:creationId xmlns:a16="http://schemas.microsoft.com/office/drawing/2014/main" id="{16FE3626-3745-4CD9-8BC7-AED5EFC6975D}"/>
              </a:ext>
            </a:extLst>
          </p:cNvPr>
          <p:cNvPicPr>
            <a:picLocks noChangeAspect="1"/>
          </p:cNvPicPr>
          <p:nvPr/>
        </p:nvPicPr>
        <p:blipFill>
          <a:blip r:embed="rId8"/>
          <a:stretch>
            <a:fillRect/>
          </a:stretch>
        </p:blipFill>
        <p:spPr>
          <a:xfrm>
            <a:off x="2035348" y="3052307"/>
            <a:ext cx="2740411" cy="2074666"/>
          </a:xfrm>
          <a:prstGeom prst="rect">
            <a:avLst/>
          </a:prstGeom>
        </p:spPr>
      </p:pic>
      <p:pic>
        <p:nvPicPr>
          <p:cNvPr id="12" name="Picture 12" descr="Graphical user interface, text, application, chat or text message Mockup">
            <a:extLst>
              <a:ext uri="{FF2B5EF4-FFF2-40B4-BE49-F238E27FC236}">
                <a16:creationId xmlns:a16="http://schemas.microsoft.com/office/drawing/2014/main" id="{EEEF9C87-E98A-442A-8B38-A026A84FDA07}"/>
              </a:ext>
            </a:extLst>
          </p:cNvPr>
          <p:cNvPicPr>
            <a:picLocks noChangeAspect="1"/>
          </p:cNvPicPr>
          <p:nvPr/>
        </p:nvPicPr>
        <p:blipFill>
          <a:blip r:embed="rId9"/>
          <a:stretch>
            <a:fillRect/>
          </a:stretch>
        </p:blipFill>
        <p:spPr>
          <a:xfrm>
            <a:off x="4159078" y="1185668"/>
            <a:ext cx="2740505" cy="1461154"/>
          </a:xfrm>
          <a:prstGeom prst="rect">
            <a:avLst/>
          </a:prstGeom>
          <a:ln w="12700">
            <a:solidFill>
              <a:schemeClr val="accent1">
                <a:lumMod val="40000"/>
                <a:lumOff val="60000"/>
              </a:schemeClr>
            </a:solidFill>
          </a:ln>
        </p:spPr>
      </p:pic>
      <p:pic>
        <p:nvPicPr>
          <p:cNvPr id="13" name="Picture 16" descr="Graphical user interface, text, application, chat or text message Mockup">
            <a:extLst>
              <a:ext uri="{FF2B5EF4-FFF2-40B4-BE49-F238E27FC236}">
                <a16:creationId xmlns:a16="http://schemas.microsoft.com/office/drawing/2014/main" id="{A4C4D0E7-0280-4181-9FBA-591E0631EEBA}"/>
              </a:ext>
            </a:extLst>
          </p:cNvPr>
          <p:cNvPicPr>
            <a:picLocks noChangeAspect="1"/>
          </p:cNvPicPr>
          <p:nvPr/>
        </p:nvPicPr>
        <p:blipFill>
          <a:blip r:embed="rId10"/>
          <a:stretch>
            <a:fillRect/>
          </a:stretch>
        </p:blipFill>
        <p:spPr>
          <a:xfrm>
            <a:off x="5235457" y="2028499"/>
            <a:ext cx="2740505" cy="1760571"/>
          </a:xfrm>
          <a:prstGeom prst="rect">
            <a:avLst/>
          </a:prstGeom>
          <a:ln w="12700">
            <a:solidFill>
              <a:schemeClr val="accent1">
                <a:lumMod val="40000"/>
                <a:lumOff val="60000"/>
              </a:schemeClr>
            </a:solidFill>
          </a:ln>
        </p:spPr>
      </p:pic>
      <p:pic>
        <p:nvPicPr>
          <p:cNvPr id="17" name="Picture 17" descr="Graphical user interface, text, application, chat or text message Mockup">
            <a:extLst>
              <a:ext uri="{FF2B5EF4-FFF2-40B4-BE49-F238E27FC236}">
                <a16:creationId xmlns:a16="http://schemas.microsoft.com/office/drawing/2014/main" id="{D60FA7CC-F96D-4BF9-A4C1-43BE18501736}"/>
              </a:ext>
            </a:extLst>
          </p:cNvPr>
          <p:cNvPicPr>
            <a:picLocks noChangeAspect="1"/>
          </p:cNvPicPr>
          <p:nvPr/>
        </p:nvPicPr>
        <p:blipFill>
          <a:blip r:embed="rId11"/>
          <a:stretch>
            <a:fillRect/>
          </a:stretch>
        </p:blipFill>
        <p:spPr>
          <a:xfrm>
            <a:off x="6262353" y="2800577"/>
            <a:ext cx="2740505" cy="2087934"/>
          </a:xfrm>
          <a:prstGeom prst="rect">
            <a:avLst/>
          </a:prstGeom>
          <a:ln w="12700">
            <a:solidFill>
              <a:schemeClr val="accent1">
                <a:lumMod val="40000"/>
                <a:lumOff val="60000"/>
              </a:schemeClr>
            </a:solidFill>
          </a:ln>
        </p:spPr>
      </p:pic>
      <p:sp>
        <p:nvSpPr>
          <p:cNvPr id="2" name="Slide Number Placeholder 1">
            <a:extLst>
              <a:ext uri="{FF2B5EF4-FFF2-40B4-BE49-F238E27FC236}">
                <a16:creationId xmlns:a16="http://schemas.microsoft.com/office/drawing/2014/main" id="{F9A90E0F-DA39-4946-9F17-00A5F47A4CE4}"/>
              </a:ext>
            </a:extLst>
          </p:cNvPr>
          <p:cNvSpPr>
            <a:spLocks noGrp="1"/>
          </p:cNvSpPr>
          <p:nvPr>
            <p:ph type="sldNum" sz="quarter" idx="12"/>
          </p:nvPr>
        </p:nvSpPr>
        <p:spPr/>
        <p:txBody>
          <a:bodyPr/>
          <a:lstStyle/>
          <a:p>
            <a:fld id="{5C07FA4D-7106-8D4E-B634-B66E2B70CA38}" type="slidenum">
              <a:rPr lang="en-US" smtClean="0"/>
              <a:t>21</a:t>
            </a:fld>
            <a:endParaRPr lang="en-US"/>
          </a:p>
        </p:txBody>
      </p:sp>
      <p:sp>
        <p:nvSpPr>
          <p:cNvPr id="3" name="Title 2">
            <a:extLst>
              <a:ext uri="{FF2B5EF4-FFF2-40B4-BE49-F238E27FC236}">
                <a16:creationId xmlns:a16="http://schemas.microsoft.com/office/drawing/2014/main" id="{8DE6CCB1-618F-4AC0-A5DD-E6CAF9BB72F9}"/>
              </a:ext>
            </a:extLst>
          </p:cNvPr>
          <p:cNvSpPr>
            <a:spLocks noGrp="1"/>
          </p:cNvSpPr>
          <p:nvPr>
            <p:ph type="title" idx="4294967295"/>
          </p:nvPr>
        </p:nvSpPr>
        <p:spPr>
          <a:xfrm>
            <a:off x="266712" y="-1120909"/>
            <a:ext cx="7886700" cy="995093"/>
          </a:xfrm>
        </p:spPr>
        <p:txBody>
          <a:bodyPr/>
          <a:lstStyle/>
          <a:p>
            <a:r>
              <a:rPr lang="en-AU" dirty="0">
                <a:solidFill>
                  <a:srgbClr val="E6E6E6"/>
                </a:solidFill>
              </a:rPr>
              <a:t>Provider Experience Employer Vacancy</a:t>
            </a:r>
          </a:p>
        </p:txBody>
      </p:sp>
    </p:spTree>
    <p:extLst>
      <p:ext uri="{BB962C8B-B14F-4D97-AF65-F5344CB8AC3E}">
        <p14:creationId xmlns:p14="http://schemas.microsoft.com/office/powerpoint/2010/main" val="35915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79AA9C-0691-434A-83FA-67992C00530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833" y="1132504"/>
            <a:ext cx="5688630" cy="1504367"/>
          </a:xfrm>
          <a:prstGeom prst="rect">
            <a:avLst/>
          </a:prstGeom>
        </p:spPr>
      </p:pic>
      <p:pic>
        <p:nvPicPr>
          <p:cNvPr id="7" name="Picture 6">
            <a:extLst>
              <a:ext uri="{FF2B5EF4-FFF2-40B4-BE49-F238E27FC236}">
                <a16:creationId xmlns:a16="http://schemas.microsoft.com/office/drawing/2014/main" id="{FB4C1342-E132-BE4E-9C79-CEE73A327F5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9831" y="2579949"/>
            <a:ext cx="5688632" cy="1656184"/>
          </a:xfrm>
          <a:prstGeom prst="rect">
            <a:avLst/>
          </a:prstGeom>
        </p:spPr>
      </p:pic>
      <p:sp>
        <p:nvSpPr>
          <p:cNvPr id="14" name="Freeform 14">
            <a:extLst>
              <a:ext uri="{FF2B5EF4-FFF2-40B4-BE49-F238E27FC236}">
                <a16:creationId xmlns:a16="http://schemas.microsoft.com/office/drawing/2014/main" id="{08DDFC31-B80D-E549-B591-8FF4B5A691A9}"/>
              </a:ext>
              <a:ext uri="{C183D7F6-B498-43B3-948B-1728B52AA6E4}">
                <adec:decorative xmlns:adec="http://schemas.microsoft.com/office/drawing/2017/decorative" val="1"/>
              </a:ext>
            </a:extLst>
          </p:cNvPr>
          <p:cNvSpPr/>
          <p:nvPr/>
        </p:nvSpPr>
        <p:spPr bwMode="ltGray">
          <a:xfrm>
            <a:off x="-22332" y="0"/>
            <a:ext cx="2914292" cy="5210347"/>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90000"/>
              </a:lnSpc>
              <a:spcBef>
                <a:spcPts val="0"/>
              </a:spcBef>
              <a:spcAft>
                <a:spcPts val="999"/>
              </a:spcAft>
              <a:buClrTx/>
              <a:buSzTx/>
              <a:buFontTx/>
              <a:buNone/>
              <a:tabLst/>
              <a:defRPr/>
            </a:pPr>
            <a:endParaRPr kumimoji="0" lang="en-US" sz="1199" b="0" i="0" u="none" strike="noStrike" kern="1200" cap="none" spc="0" normalizeH="0" baseline="0" noProof="0">
              <a:ln>
                <a:noFill/>
              </a:ln>
              <a:solidFill>
                <a:prstClr val="white"/>
              </a:solidFill>
              <a:effectLst/>
              <a:uLnTx/>
              <a:uFillTx/>
              <a:latin typeface="Calibri"/>
              <a:ea typeface="+mn-ea"/>
              <a:cs typeface="+mn-cs"/>
              <a:sym typeface="+mn-lt"/>
            </a:endParaRPr>
          </a:p>
        </p:txBody>
      </p:sp>
      <p:sp>
        <p:nvSpPr>
          <p:cNvPr id="2" name="Rectangle 1">
            <a:extLst>
              <a:ext uri="{FF2B5EF4-FFF2-40B4-BE49-F238E27FC236}">
                <a16:creationId xmlns:a16="http://schemas.microsoft.com/office/drawing/2014/main" id="{8152221A-3AA6-6249-A4CD-E1AC317A261A}"/>
              </a:ext>
            </a:extLst>
          </p:cNvPr>
          <p:cNvSpPr/>
          <p:nvPr/>
        </p:nvSpPr>
        <p:spPr>
          <a:xfrm>
            <a:off x="4572001" y="1494011"/>
            <a:ext cx="410445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F6369"/>
                </a:solidFill>
                <a:effectLst/>
                <a:uLnTx/>
                <a:uFillTx/>
                <a:latin typeface="Calibri" panose="020F0502020204030204" pitchFamily="34" charset="0"/>
                <a:ea typeface="+mn-ea"/>
                <a:cs typeface="+mn-cs"/>
              </a:rPr>
              <a:t>You can opt using the Bulletin on </a:t>
            </a:r>
            <a:br>
              <a:rPr kumimoji="0" lang="en-US" sz="1800" b="0" i="0" u="none" strike="noStrike" kern="1200" cap="none" spc="0" normalizeH="0" baseline="0" noProof="0">
                <a:ln>
                  <a:noFill/>
                </a:ln>
                <a:solidFill>
                  <a:srgbClr val="5F6369"/>
                </a:solidFill>
                <a:effectLst/>
                <a:uLnTx/>
                <a:uFillTx/>
                <a:latin typeface="Calibri" panose="020F0502020204030204" pitchFamily="34" charset="0"/>
                <a:ea typeface="+mn-ea"/>
                <a:cs typeface="+mn-cs"/>
              </a:rPr>
            </a:br>
            <a:r>
              <a:rPr kumimoji="0" lang="en-US" sz="1800" b="0" i="0" u="none" strike="noStrike" kern="1200" cap="none" spc="0" normalizeH="0" baseline="0" noProof="0">
                <a:ln>
                  <a:noFill/>
                </a:ln>
                <a:solidFill>
                  <a:srgbClr val="5F6369"/>
                </a:solidFill>
                <a:effectLst/>
                <a:uLnTx/>
                <a:uFillTx/>
                <a:latin typeface="Calibri" panose="020F0502020204030204" pitchFamily="34" charset="0"/>
                <a:ea typeface="+mn-ea"/>
                <a:cs typeface="+mn-cs"/>
              </a:rPr>
              <a:t>ESS Web or the on the Provider Portal. </a:t>
            </a:r>
          </a:p>
        </p:txBody>
      </p:sp>
      <p:sp>
        <p:nvSpPr>
          <p:cNvPr id="5" name="Title 3">
            <a:extLst>
              <a:ext uri="{FF2B5EF4-FFF2-40B4-BE49-F238E27FC236}">
                <a16:creationId xmlns:a16="http://schemas.microsoft.com/office/drawing/2014/main" id="{6FFE810D-0A07-2741-8789-9513D26B3A94}"/>
              </a:ext>
            </a:extLst>
          </p:cNvPr>
          <p:cNvSpPr txBox="1">
            <a:spLocks/>
          </p:cNvSpPr>
          <p:nvPr/>
        </p:nvSpPr>
        <p:spPr>
          <a:xfrm>
            <a:off x="395535" y="2367178"/>
            <a:ext cx="1957958" cy="539386"/>
          </a:xfrm>
          <a:prstGeom prst="rect">
            <a:avLst/>
          </a:prstGeom>
        </p:spPr>
        <p:txBody>
          <a:bodyPr vert="horz" wrap="square" lIns="0" tIns="0" rIns="0" bIns="0" rtlCol="0" anchor="t">
            <a:normAutofit fontScale="85000" lnSpcReduction="20000"/>
          </a:bodyPr>
          <a:lstStyle>
            <a:lvl1pPr algn="l" defTabSz="685783" rtl="0" eaLnBrk="1" latinLnBrk="0" hangingPunct="1">
              <a:lnSpc>
                <a:spcPct val="90000"/>
              </a:lnSpc>
              <a:spcBef>
                <a:spcPct val="0"/>
              </a:spcBef>
              <a:buNone/>
              <a:defRPr kumimoji="0" lang="en-US" sz="2500" b="0" i="0" u="none" strike="noStrike" kern="1200" cap="none" spc="0" normalizeH="0" baseline="0" dirty="0">
                <a:ln>
                  <a:noFill/>
                </a:ln>
                <a:solidFill>
                  <a:srgbClr val="002D3F"/>
                </a:solidFill>
                <a:effectLst/>
                <a:uLnTx/>
                <a:uFillTx/>
                <a:latin typeface="+mj-lt"/>
                <a:ea typeface="+mj-ea"/>
                <a:cs typeface="+mj-cs"/>
                <a:sym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pitchFamily="34" charset="0"/>
                <a:ea typeface="+mj-ea"/>
                <a:cs typeface="+mj-cs"/>
                <a:sym typeface="+mj-lt"/>
              </a:rPr>
              <a:t>User research - How to opt in</a:t>
            </a:r>
            <a:endParaRPr kumimoji="0" lang="en-AU" sz="2500" b="0" i="0" u="none" strike="noStrike" kern="1200" cap="none" spc="0" normalizeH="0" baseline="0" noProof="0" dirty="0">
              <a:ln>
                <a:noFill/>
              </a:ln>
              <a:solidFill>
                <a:prstClr val="white"/>
              </a:solidFill>
              <a:effectLst/>
              <a:uLnTx/>
              <a:uFillTx/>
              <a:latin typeface="Calibri"/>
              <a:ea typeface="+mj-ea"/>
              <a:cs typeface="+mj-cs"/>
              <a:sym typeface="+mj-lt"/>
            </a:endParaRPr>
          </a:p>
        </p:txBody>
      </p:sp>
      <p:pic>
        <p:nvPicPr>
          <p:cNvPr id="10" name="Picture 9">
            <a:extLst>
              <a:ext uri="{FF2B5EF4-FFF2-40B4-BE49-F238E27FC236}">
                <a16:creationId xmlns:a16="http://schemas.microsoft.com/office/drawing/2014/main" id="{08D872FA-1CFB-BC49-B9F2-80EC7DBB181F}"/>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5579" y="2927842"/>
            <a:ext cx="960398" cy="960398"/>
          </a:xfrm>
          <a:prstGeom prst="rect">
            <a:avLst/>
          </a:prstGeom>
        </p:spPr>
      </p:pic>
      <p:pic>
        <p:nvPicPr>
          <p:cNvPr id="12" name="Picture 11">
            <a:extLst>
              <a:ext uri="{FF2B5EF4-FFF2-40B4-BE49-F238E27FC236}">
                <a16:creationId xmlns:a16="http://schemas.microsoft.com/office/drawing/2014/main" id="{85CCF4C6-BB57-D844-A8A7-E176B522578E}"/>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9873" y="1358671"/>
            <a:ext cx="960398" cy="960398"/>
          </a:xfrm>
          <a:prstGeom prst="rect">
            <a:avLst/>
          </a:prstGeom>
        </p:spPr>
      </p:pic>
      <p:sp>
        <p:nvSpPr>
          <p:cNvPr id="13" name="Rectangle 12">
            <a:extLst>
              <a:ext uri="{FF2B5EF4-FFF2-40B4-BE49-F238E27FC236}">
                <a16:creationId xmlns:a16="http://schemas.microsoft.com/office/drawing/2014/main" id="{41BB3FE4-B7CD-6447-8BB7-B749F54DD352}"/>
              </a:ext>
            </a:extLst>
          </p:cNvPr>
          <p:cNvSpPr/>
          <p:nvPr/>
        </p:nvSpPr>
        <p:spPr>
          <a:xfrm>
            <a:off x="4572001" y="2813962"/>
            <a:ext cx="410445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F6369"/>
                </a:solidFill>
                <a:effectLst/>
                <a:uLnTx/>
                <a:uFillTx/>
                <a:latin typeface="Calibri" panose="020F0502020204030204" pitchFamily="34" charset="0"/>
                <a:ea typeface="+mn-ea"/>
                <a:cs typeface="+mn-cs"/>
              </a:rPr>
              <a:t>Alternatively, you can email </a:t>
            </a:r>
            <a:r>
              <a:rPr kumimoji="0" lang="en-US" sz="1800" b="1" i="0" u="none" strike="noStrike" kern="1200" cap="none" spc="0" normalizeH="0" baseline="0" noProof="0" dirty="0">
                <a:ln>
                  <a:noFill/>
                </a:ln>
                <a:solidFill>
                  <a:srgbClr val="5F6369"/>
                </a:solidFill>
                <a:effectLst/>
                <a:uLnTx/>
                <a:uFillTx/>
                <a:latin typeface="Calibri" panose="020F0502020204030204" pitchFamily="34" charset="0"/>
                <a:ea typeface="+mn-ea"/>
                <a:cs typeface="+mn-cs"/>
              </a:rPr>
              <a:t>providerexperience@dese.gov.au </a:t>
            </a:r>
            <a:br>
              <a:rPr kumimoji="0" lang="en-US" sz="1800" b="1" i="0" u="none" strike="noStrike" kern="1200" cap="none" spc="0" normalizeH="0" baseline="0" noProof="0" dirty="0">
                <a:ln>
                  <a:noFill/>
                </a:ln>
                <a:solidFill>
                  <a:srgbClr val="5F6369"/>
                </a:solidFill>
                <a:effectLst/>
                <a:uLnTx/>
                <a:uFillTx/>
                <a:latin typeface="Calibri" panose="020F0502020204030204" pitchFamily="34" charset="0"/>
                <a:ea typeface="+mn-ea"/>
                <a:cs typeface="+mn-cs"/>
              </a:rPr>
            </a:br>
            <a:r>
              <a:rPr kumimoji="0" lang="en-US" sz="1800" b="0" i="0" u="none" strike="noStrike" kern="1200" cap="none" spc="0" normalizeH="0" baseline="0" noProof="0" dirty="0">
                <a:ln>
                  <a:noFill/>
                </a:ln>
                <a:solidFill>
                  <a:srgbClr val="5F6369"/>
                </a:solidFill>
                <a:effectLst/>
                <a:uLnTx/>
                <a:uFillTx/>
                <a:latin typeface="Calibri" panose="020F0502020204030204" pitchFamily="34" charset="0"/>
                <a:ea typeface="+mn-ea"/>
                <a:cs typeface="+mn-cs"/>
              </a:rPr>
              <a:t>&amp; a team member will forward </a:t>
            </a:r>
            <a:br>
              <a:rPr kumimoji="0" lang="en-US" sz="1800" b="0" i="0" u="none" strike="noStrike" kern="1200" cap="none" spc="0" normalizeH="0" baseline="0" noProof="0" dirty="0">
                <a:ln>
                  <a:noFill/>
                </a:ln>
                <a:solidFill>
                  <a:srgbClr val="5F6369"/>
                </a:solidFill>
                <a:effectLst/>
                <a:uLnTx/>
                <a:uFillTx/>
                <a:latin typeface="Calibri" panose="020F0502020204030204" pitchFamily="34" charset="0"/>
                <a:ea typeface="+mn-ea"/>
                <a:cs typeface="+mn-cs"/>
              </a:rPr>
            </a:br>
            <a:r>
              <a:rPr kumimoji="0" lang="en-US" sz="1800" b="0" i="0" u="none" strike="noStrike" kern="1200" cap="none" spc="0" normalizeH="0" baseline="0" noProof="0" dirty="0">
                <a:ln>
                  <a:noFill/>
                </a:ln>
                <a:solidFill>
                  <a:srgbClr val="5F6369"/>
                </a:solidFill>
                <a:effectLst/>
                <a:uLnTx/>
                <a:uFillTx/>
                <a:latin typeface="Calibri" panose="020F0502020204030204" pitchFamily="34" charset="0"/>
                <a:ea typeface="+mn-ea"/>
                <a:cs typeface="+mn-cs"/>
              </a:rPr>
              <a:t>you the sign-up link.  </a:t>
            </a:r>
            <a:endParaRPr kumimoji="0" lang="en-US" sz="1800" b="0" i="0" u="none" strike="noStrike" kern="1200" cap="none" spc="0" normalizeH="0" baseline="0" noProof="0" dirty="0">
              <a:ln>
                <a:noFill/>
              </a:ln>
              <a:solidFill>
                <a:srgbClr val="5F6369"/>
              </a:solidFill>
              <a:effectLst/>
              <a:uLnTx/>
              <a:uFillTx/>
              <a:latin typeface="Calibri"/>
              <a:ea typeface="+mn-ea"/>
              <a:cs typeface="+mn-cs"/>
            </a:endParaRPr>
          </a:p>
        </p:txBody>
      </p:sp>
      <p:sp>
        <p:nvSpPr>
          <p:cNvPr id="3" name="Title 2">
            <a:extLst>
              <a:ext uri="{FF2B5EF4-FFF2-40B4-BE49-F238E27FC236}">
                <a16:creationId xmlns:a16="http://schemas.microsoft.com/office/drawing/2014/main" id="{F6F13263-FF84-4E5A-90BC-AB7C7A947790}"/>
              </a:ext>
            </a:extLst>
          </p:cNvPr>
          <p:cNvSpPr>
            <a:spLocks noGrp="1"/>
          </p:cNvSpPr>
          <p:nvPr>
            <p:ph type="title"/>
          </p:nvPr>
        </p:nvSpPr>
        <p:spPr>
          <a:xfrm>
            <a:off x="213485" y="-1220610"/>
            <a:ext cx="6364188" cy="993775"/>
          </a:xfrm>
        </p:spPr>
        <p:txBody>
          <a:bodyPr/>
          <a:lstStyle/>
          <a:p>
            <a:r>
              <a:rPr lang="en-AU" dirty="0">
                <a:solidFill>
                  <a:srgbClr val="E6E6E6"/>
                </a:solidFill>
              </a:rPr>
              <a:t>User research</a:t>
            </a:r>
            <a:r>
              <a:rPr lang="en-AU" baseline="0" dirty="0">
                <a:solidFill>
                  <a:srgbClr val="E6E6E6"/>
                </a:solidFill>
              </a:rPr>
              <a:t> – how to opt in</a:t>
            </a:r>
            <a:endParaRPr lang="en-AU" dirty="0">
              <a:solidFill>
                <a:srgbClr val="E6E6E6"/>
              </a:solidFill>
            </a:endParaRPr>
          </a:p>
        </p:txBody>
      </p:sp>
    </p:spTree>
    <p:extLst>
      <p:ext uri="{BB962C8B-B14F-4D97-AF65-F5344CB8AC3E}">
        <p14:creationId xmlns:p14="http://schemas.microsoft.com/office/powerpoint/2010/main" val="2236927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0038DA-3D60-4177-BF4D-864E8B5BBD20}"/>
              </a:ext>
            </a:extLst>
          </p:cNvPr>
          <p:cNvSpPr/>
          <p:nvPr/>
        </p:nvSpPr>
        <p:spPr>
          <a:xfrm>
            <a:off x="2286000" y="1826591"/>
            <a:ext cx="4572000" cy="1200329"/>
          </a:xfrm>
          <a:prstGeom prst="rect">
            <a:avLst/>
          </a:prstGeom>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Part 4: Accreditation </a:t>
            </a:r>
            <a:r>
              <a:rPr lang="en-US" sz="3600" dirty="0">
                <a:solidFill>
                  <a:prstClr val="white"/>
                </a:solidFill>
                <a:latin typeface="Calibri" panose="020F0502020204030204" pitchFamily="34" charset="0"/>
              </a:rPr>
              <a:t>&amp;</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Security</a:t>
            </a:r>
          </a:p>
        </p:txBody>
      </p:sp>
      <p:sp>
        <p:nvSpPr>
          <p:cNvPr id="3" name="Title 2">
            <a:extLst>
              <a:ext uri="{FF2B5EF4-FFF2-40B4-BE49-F238E27FC236}">
                <a16:creationId xmlns:a16="http://schemas.microsoft.com/office/drawing/2014/main" id="{A67D7E1A-BD78-434D-934C-11A9336DB6F8}"/>
              </a:ext>
              <a:ext uri="{C183D7F6-B498-43B3-948B-1728B52AA6E4}">
                <adec:decorative xmlns:adec="http://schemas.microsoft.com/office/drawing/2017/decorative" val="1"/>
              </a:ext>
            </a:extLst>
          </p:cNvPr>
          <p:cNvSpPr>
            <a:spLocks noGrp="1"/>
          </p:cNvSpPr>
          <p:nvPr>
            <p:ph type="title" idx="4294967295"/>
          </p:nvPr>
        </p:nvSpPr>
        <p:spPr>
          <a:xfrm>
            <a:off x="199747" y="-1097860"/>
            <a:ext cx="6364188" cy="993775"/>
          </a:xfrm>
        </p:spPr>
        <p:txBody>
          <a:bodyPr/>
          <a:lstStyle/>
          <a:p>
            <a:r>
              <a:rPr lang="en-AU" dirty="0">
                <a:solidFill>
                  <a:srgbClr val="E6E6E6"/>
                </a:solidFill>
              </a:rPr>
              <a:t>Part 4: accreditation &amp; security</a:t>
            </a:r>
          </a:p>
        </p:txBody>
      </p:sp>
    </p:spTree>
    <p:extLst>
      <p:ext uri="{BB962C8B-B14F-4D97-AF65-F5344CB8AC3E}">
        <p14:creationId xmlns:p14="http://schemas.microsoft.com/office/powerpoint/2010/main" val="16614890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4837F5FB-D4C4-4739-A257-1D91D9519E51}"/>
              </a:ext>
            </a:extLst>
          </p:cNvPr>
          <p:cNvSpPr txBox="1"/>
          <p:nvPr/>
        </p:nvSpPr>
        <p:spPr>
          <a:xfrm flipH="1">
            <a:off x="4206029" y="564984"/>
            <a:ext cx="40797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008276"/>
                </a:solidFill>
                <a:effectLst/>
                <a:uLnTx/>
                <a:uFillTx/>
                <a:latin typeface="Arial Nova Cond" panose="020B0506020202020204" pitchFamily="34" charset="0"/>
                <a:ea typeface="+mn-ea"/>
                <a:cs typeface="Segoe UI Light" panose="020B0502040204020203" pitchFamily="34" charset="0"/>
              </a:rPr>
              <a:t>Collective responsibility to be compliant </a:t>
            </a:r>
            <a:r>
              <a:rPr lang="en-AU" sz="1400" b="1">
                <a:solidFill>
                  <a:srgbClr val="008276"/>
                </a:solidFill>
                <a:latin typeface="Arial Nova Cond" panose="020B0506020202020204" pitchFamily="34" charset="0"/>
                <a:cs typeface="Segoe UI Light" panose="020B0502040204020203" pitchFamily="34" charset="0"/>
              </a:rPr>
              <a:t>&amp;</a:t>
            </a:r>
            <a:r>
              <a:rPr kumimoji="0" lang="en-AU" sz="1400" b="1" i="0" u="none" strike="noStrike" kern="1200" cap="none" spc="0" normalizeH="0" baseline="0" noProof="0">
                <a:ln>
                  <a:noFill/>
                </a:ln>
                <a:solidFill>
                  <a:srgbClr val="008276"/>
                </a:solidFill>
                <a:effectLst/>
                <a:uLnTx/>
                <a:uFillTx/>
                <a:latin typeface="Arial Nova Cond" panose="020B0506020202020204" pitchFamily="34" charset="0"/>
                <a:ea typeface="+mn-ea"/>
                <a:cs typeface="Segoe UI Light" panose="020B0502040204020203" pitchFamily="34" charset="0"/>
              </a:rPr>
              <a:t> minimise reputational &amp; security risks of system</a:t>
            </a:r>
          </a:p>
        </p:txBody>
      </p:sp>
      <p:sp>
        <p:nvSpPr>
          <p:cNvPr id="41" name="Oval 40">
            <a:extLst>
              <a:ext uri="{FF2B5EF4-FFF2-40B4-BE49-F238E27FC236}">
                <a16:creationId xmlns:a16="http://schemas.microsoft.com/office/drawing/2014/main" id="{BA18908B-5392-484E-AFB2-60BC59A5BCF3}"/>
              </a:ext>
              <a:ext uri="{C183D7F6-B498-43B3-948B-1728B52AA6E4}">
                <adec:decorative xmlns:adec="http://schemas.microsoft.com/office/drawing/2017/decorative" val="1"/>
              </a:ext>
            </a:extLst>
          </p:cNvPr>
          <p:cNvSpPr/>
          <p:nvPr/>
        </p:nvSpPr>
        <p:spPr>
          <a:xfrm>
            <a:off x="3557956" y="600846"/>
            <a:ext cx="356298" cy="360040"/>
          </a:xfrm>
          <a:prstGeom prst="ellipse">
            <a:avLst/>
          </a:prstGeom>
          <a:solidFill>
            <a:srgbClr val="00827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prstClr val="white"/>
              </a:solidFill>
              <a:effectLst/>
              <a:uLnTx/>
              <a:uFillTx/>
              <a:latin typeface="Arial Nova" panose="020B0504020202020204" pitchFamily="34" charset="0"/>
              <a:ea typeface="+mn-ea"/>
              <a:cs typeface="+mn-cs"/>
            </a:endParaRPr>
          </a:p>
        </p:txBody>
      </p:sp>
      <p:cxnSp>
        <p:nvCxnSpPr>
          <p:cNvPr id="49" name="Straight Connector 48">
            <a:extLst>
              <a:ext uri="{FF2B5EF4-FFF2-40B4-BE49-F238E27FC236}">
                <a16:creationId xmlns:a16="http://schemas.microsoft.com/office/drawing/2014/main" id="{48DACD5A-09EF-4370-95DC-8F7DBBA6F941}"/>
              </a:ext>
              <a:ext uri="{C183D7F6-B498-43B3-948B-1728B52AA6E4}">
                <adec:decorative xmlns:adec="http://schemas.microsoft.com/office/drawing/2017/decorative" val="1"/>
              </a:ext>
            </a:extLst>
          </p:cNvPr>
          <p:cNvCxnSpPr>
            <a:cxnSpLocks/>
          </p:cNvCxnSpPr>
          <p:nvPr/>
        </p:nvCxnSpPr>
        <p:spPr>
          <a:xfrm>
            <a:off x="4020902" y="506290"/>
            <a:ext cx="0" cy="549152"/>
          </a:xfrm>
          <a:prstGeom prst="line">
            <a:avLst/>
          </a:prstGeom>
          <a:ln w="38100">
            <a:solidFill>
              <a:srgbClr val="008276"/>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327DFC3A-75E3-4D86-A553-858FD382EA5C}"/>
              </a:ext>
              <a:ext uri="{C183D7F6-B498-43B3-948B-1728B52AA6E4}">
                <adec:decorative xmlns:adec="http://schemas.microsoft.com/office/drawing/2017/decorative" val="1"/>
              </a:ext>
            </a:extLst>
          </p:cNvPr>
          <p:cNvSpPr/>
          <p:nvPr/>
        </p:nvSpPr>
        <p:spPr>
          <a:xfrm>
            <a:off x="3571455" y="2414171"/>
            <a:ext cx="356298" cy="360040"/>
          </a:xfrm>
          <a:prstGeom prst="ellipse">
            <a:avLst/>
          </a:prstGeom>
          <a:solidFill>
            <a:srgbClr val="00827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prstClr val="white"/>
              </a:solidFill>
              <a:effectLst/>
              <a:uLnTx/>
              <a:uFillTx/>
              <a:latin typeface="Arial Nova" panose="020B0504020202020204" pitchFamily="34" charset="0"/>
              <a:ea typeface="+mn-ea"/>
              <a:cs typeface="+mn-cs"/>
            </a:endParaRPr>
          </a:p>
        </p:txBody>
      </p:sp>
      <p:cxnSp>
        <p:nvCxnSpPr>
          <p:cNvPr id="53" name="Straight Connector 52">
            <a:extLst>
              <a:ext uri="{FF2B5EF4-FFF2-40B4-BE49-F238E27FC236}">
                <a16:creationId xmlns:a16="http://schemas.microsoft.com/office/drawing/2014/main" id="{7A783494-F96B-4EAE-878B-EEBEB8D7941F}"/>
              </a:ext>
              <a:ext uri="{C183D7F6-B498-43B3-948B-1728B52AA6E4}">
                <adec:decorative xmlns:adec="http://schemas.microsoft.com/office/drawing/2017/decorative" val="1"/>
              </a:ext>
            </a:extLst>
          </p:cNvPr>
          <p:cNvCxnSpPr>
            <a:cxnSpLocks/>
          </p:cNvCxnSpPr>
          <p:nvPr/>
        </p:nvCxnSpPr>
        <p:spPr>
          <a:xfrm>
            <a:off x="4020778" y="2319615"/>
            <a:ext cx="0" cy="549152"/>
          </a:xfrm>
          <a:prstGeom prst="line">
            <a:avLst/>
          </a:prstGeom>
          <a:ln w="38100">
            <a:solidFill>
              <a:srgbClr val="008276"/>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F012F771-096E-45A1-B9CC-A9911A6DD733}"/>
              </a:ext>
            </a:extLst>
          </p:cNvPr>
          <p:cNvSpPr txBox="1"/>
          <p:nvPr/>
        </p:nvSpPr>
        <p:spPr>
          <a:xfrm flipH="1">
            <a:off x="4211960" y="2414171"/>
            <a:ext cx="4073860" cy="307777"/>
          </a:xfrm>
          <a:prstGeom prst="rect">
            <a:avLst/>
          </a:prstGeom>
          <a:noFill/>
        </p:spPr>
        <p:txBody>
          <a:bodyPr wrap="square" rtlCol="0">
            <a:spAutoFit/>
          </a:bodyPr>
          <a:lstStyle/>
          <a:p>
            <a:pPr marL="0" marR="0" lvl="0" indent="0" algn="l" defTabSz="91355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8276"/>
                </a:solidFill>
                <a:effectLst/>
                <a:uLnTx/>
                <a:uFillTx/>
                <a:latin typeface="Arial Nova Cond" panose="020B0506020202020204" pitchFamily="34" charset="0"/>
                <a:ea typeface="+mn-ea"/>
                <a:cs typeface="Arial" panose="020B0604020202020204" pitchFamily="34" charset="0"/>
              </a:rPr>
              <a:t>Currently, not all have met requirements</a:t>
            </a:r>
          </a:p>
        </p:txBody>
      </p:sp>
      <p:sp>
        <p:nvSpPr>
          <p:cNvPr id="44" name="Oval 43">
            <a:extLst>
              <a:ext uri="{FF2B5EF4-FFF2-40B4-BE49-F238E27FC236}">
                <a16:creationId xmlns:a16="http://schemas.microsoft.com/office/drawing/2014/main" id="{FD4B5A40-983C-4C22-B1AD-CC2D4EA156C4}"/>
              </a:ext>
              <a:ext uri="{C183D7F6-B498-43B3-948B-1728B52AA6E4}">
                <adec:decorative xmlns:adec="http://schemas.microsoft.com/office/drawing/2017/decorative" val="1"/>
              </a:ext>
            </a:extLst>
          </p:cNvPr>
          <p:cNvSpPr/>
          <p:nvPr/>
        </p:nvSpPr>
        <p:spPr>
          <a:xfrm>
            <a:off x="3557956" y="3365384"/>
            <a:ext cx="356298" cy="360040"/>
          </a:xfrm>
          <a:prstGeom prst="ellipse">
            <a:avLst/>
          </a:prstGeom>
          <a:solidFill>
            <a:srgbClr val="00827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prstClr val="white"/>
              </a:solidFill>
              <a:effectLst/>
              <a:uLnTx/>
              <a:uFillTx/>
              <a:latin typeface="Arial Nova" panose="020B0504020202020204" pitchFamily="34" charset="0"/>
              <a:ea typeface="+mn-ea"/>
              <a:cs typeface="+mn-cs"/>
            </a:endParaRPr>
          </a:p>
        </p:txBody>
      </p:sp>
      <p:cxnSp>
        <p:nvCxnSpPr>
          <p:cNvPr id="52" name="Straight Connector 51">
            <a:extLst>
              <a:ext uri="{FF2B5EF4-FFF2-40B4-BE49-F238E27FC236}">
                <a16:creationId xmlns:a16="http://schemas.microsoft.com/office/drawing/2014/main" id="{5EC2E8EE-7F90-481F-B5CB-1308282D83FB}"/>
              </a:ext>
              <a:ext uri="{C183D7F6-B498-43B3-948B-1728B52AA6E4}">
                <adec:decorative xmlns:adec="http://schemas.microsoft.com/office/drawing/2017/decorative" val="1"/>
              </a:ext>
            </a:extLst>
          </p:cNvPr>
          <p:cNvCxnSpPr>
            <a:cxnSpLocks/>
          </p:cNvCxnSpPr>
          <p:nvPr/>
        </p:nvCxnSpPr>
        <p:spPr>
          <a:xfrm>
            <a:off x="4015270" y="3270828"/>
            <a:ext cx="0" cy="549152"/>
          </a:xfrm>
          <a:prstGeom prst="line">
            <a:avLst/>
          </a:prstGeom>
          <a:ln w="38100">
            <a:solidFill>
              <a:srgbClr val="008276"/>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6E1BF014-9E48-4B75-9028-E64E878F8D40}"/>
              </a:ext>
            </a:extLst>
          </p:cNvPr>
          <p:cNvSpPr txBox="1"/>
          <p:nvPr/>
        </p:nvSpPr>
        <p:spPr>
          <a:xfrm flipH="1">
            <a:off x="4192607" y="3391515"/>
            <a:ext cx="3960432" cy="307777"/>
          </a:xfrm>
          <a:prstGeom prst="rect">
            <a:avLst/>
          </a:prstGeom>
          <a:noFill/>
        </p:spPr>
        <p:txBody>
          <a:bodyPr wrap="square" rtlCol="0">
            <a:spAutoFit/>
          </a:bodyPr>
          <a:lstStyle/>
          <a:p>
            <a:pPr marL="0" marR="0" lvl="0" indent="0" algn="l" defTabSz="913554" rtl="0" eaLnBrk="1" fontAlgn="auto" latinLnBrk="0" hangingPunct="1">
              <a:lnSpc>
                <a:spcPct val="100000"/>
              </a:lnSpc>
              <a:spcBef>
                <a:spcPts val="0"/>
              </a:spcBef>
              <a:spcAft>
                <a:spcPts val="0"/>
              </a:spcAft>
              <a:buClrTx/>
              <a:buSzTx/>
              <a:buFontTx/>
              <a:buNone/>
              <a:tabLst/>
              <a:defRPr/>
            </a:pPr>
            <a:r>
              <a:rPr lang="en-US" sz="1400" b="1">
                <a:solidFill>
                  <a:srgbClr val="008276"/>
                </a:solidFill>
                <a:latin typeface="Arial Nova Cond" panose="020B0506020202020204" pitchFamily="34" charset="0"/>
                <a:cs typeface="Arial" panose="020B0604020202020204" pitchFamily="34" charset="0"/>
              </a:rPr>
              <a:t>A</a:t>
            </a:r>
            <a:r>
              <a:rPr kumimoji="0" lang="en-US" sz="1400" b="1" i="0" u="none" strike="noStrike" kern="1200" cap="none" spc="0" normalizeH="0" baseline="0" noProof="0" err="1">
                <a:ln>
                  <a:noFill/>
                </a:ln>
                <a:solidFill>
                  <a:srgbClr val="008276"/>
                </a:solidFill>
                <a:effectLst/>
                <a:uLnTx/>
                <a:uFillTx/>
                <a:latin typeface="Arial Nova Cond" panose="020B0506020202020204" pitchFamily="34" charset="0"/>
                <a:ea typeface="+mn-ea"/>
                <a:cs typeface="Arial" panose="020B0604020202020204" pitchFamily="34" charset="0"/>
              </a:rPr>
              <a:t>ll</a:t>
            </a:r>
            <a:r>
              <a:rPr kumimoji="0" lang="en-US" sz="1400" b="1" i="0" u="none" strike="noStrike" kern="1200" cap="none" spc="0" normalizeH="0" baseline="0" noProof="0">
                <a:ln>
                  <a:noFill/>
                </a:ln>
                <a:solidFill>
                  <a:srgbClr val="008276"/>
                </a:solidFill>
                <a:effectLst/>
                <a:uLnTx/>
                <a:uFillTx/>
                <a:latin typeface="Arial Nova Cond" panose="020B0506020202020204" pitchFamily="34" charset="0"/>
                <a:ea typeface="+mn-ea"/>
                <a:cs typeface="Arial" panose="020B0604020202020204" pitchFamily="34" charset="0"/>
              </a:rPr>
              <a:t> requirements must be met</a:t>
            </a:r>
          </a:p>
        </p:txBody>
      </p:sp>
      <p:sp>
        <p:nvSpPr>
          <p:cNvPr id="2" name="Title 1">
            <a:extLst>
              <a:ext uri="{FF2B5EF4-FFF2-40B4-BE49-F238E27FC236}">
                <a16:creationId xmlns:a16="http://schemas.microsoft.com/office/drawing/2014/main" id="{B9917B40-7267-47D1-BA5E-E3BD0CD60EE7}"/>
              </a:ext>
            </a:extLst>
          </p:cNvPr>
          <p:cNvSpPr>
            <a:spLocks noGrp="1"/>
          </p:cNvSpPr>
          <p:nvPr>
            <p:ph type="title"/>
          </p:nvPr>
        </p:nvSpPr>
        <p:spPr>
          <a:xfrm>
            <a:off x="242047" y="2080808"/>
            <a:ext cx="2339783" cy="986646"/>
          </a:xfrm>
        </p:spPr>
        <p:txBody>
          <a:bodyPr/>
          <a:lstStyle/>
          <a:p>
            <a:r>
              <a:rPr lang="en-AU" sz="2800" b="1" dirty="0">
                <a:solidFill>
                  <a:srgbClr val="287DB2"/>
                </a:solidFill>
                <a:latin typeface="Arial Nova"/>
              </a:rPr>
              <a:t>Accreditation</a:t>
            </a:r>
            <a:r>
              <a:rPr lang="en-AU" sz="2800" b="1" dirty="0">
                <a:latin typeface="Arial Nova"/>
              </a:rPr>
              <a:t> </a:t>
            </a:r>
            <a:r>
              <a:rPr lang="en-AU" sz="2800" b="1" dirty="0">
                <a:solidFill>
                  <a:srgbClr val="287DB2"/>
                </a:solidFill>
                <a:latin typeface="Arial Nova"/>
              </a:rPr>
              <a:t>&amp;</a:t>
            </a:r>
            <a:r>
              <a:rPr lang="en-AU" sz="2800" b="1" dirty="0">
                <a:latin typeface="Arial Nova"/>
              </a:rPr>
              <a:t> </a:t>
            </a:r>
            <a:r>
              <a:rPr lang="en-AU" sz="2800" b="1" dirty="0">
                <a:solidFill>
                  <a:srgbClr val="287DB2"/>
                </a:solidFill>
                <a:latin typeface="Arial Nova"/>
              </a:rPr>
              <a:t>Security</a:t>
            </a:r>
          </a:p>
        </p:txBody>
      </p:sp>
      <p:sp>
        <p:nvSpPr>
          <p:cNvPr id="42" name="Oval 41">
            <a:extLst>
              <a:ext uri="{FF2B5EF4-FFF2-40B4-BE49-F238E27FC236}">
                <a16:creationId xmlns:a16="http://schemas.microsoft.com/office/drawing/2014/main" id="{74008B62-CB9D-46E7-967B-20178FFE276F}"/>
              </a:ext>
              <a:ext uri="{C183D7F6-B498-43B3-948B-1728B52AA6E4}">
                <adec:decorative xmlns:adec="http://schemas.microsoft.com/office/drawing/2017/decorative" val="1"/>
              </a:ext>
            </a:extLst>
          </p:cNvPr>
          <p:cNvSpPr/>
          <p:nvPr/>
        </p:nvSpPr>
        <p:spPr>
          <a:xfrm>
            <a:off x="3557956" y="4270872"/>
            <a:ext cx="356298" cy="360040"/>
          </a:xfrm>
          <a:prstGeom prst="ellipse">
            <a:avLst/>
          </a:prstGeom>
          <a:solidFill>
            <a:srgbClr val="00827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prstClr val="white"/>
              </a:solidFill>
              <a:effectLst/>
              <a:uLnTx/>
              <a:uFillTx/>
              <a:latin typeface="Arial Nova" panose="020B0504020202020204" pitchFamily="34" charset="0"/>
              <a:ea typeface="+mn-ea"/>
              <a:cs typeface="+mn-cs"/>
            </a:endParaRPr>
          </a:p>
        </p:txBody>
      </p:sp>
      <p:cxnSp>
        <p:nvCxnSpPr>
          <p:cNvPr id="54" name="Straight Connector 53">
            <a:extLst>
              <a:ext uri="{FF2B5EF4-FFF2-40B4-BE49-F238E27FC236}">
                <a16:creationId xmlns:a16="http://schemas.microsoft.com/office/drawing/2014/main" id="{D66DFBD7-1906-4FF4-BA50-711AA5979E0B}"/>
              </a:ext>
              <a:ext uri="{C183D7F6-B498-43B3-948B-1728B52AA6E4}">
                <adec:decorative xmlns:adec="http://schemas.microsoft.com/office/drawing/2017/decorative" val="1"/>
              </a:ext>
            </a:extLst>
          </p:cNvPr>
          <p:cNvCxnSpPr>
            <a:cxnSpLocks/>
          </p:cNvCxnSpPr>
          <p:nvPr/>
        </p:nvCxnSpPr>
        <p:spPr>
          <a:xfrm>
            <a:off x="4012169" y="4176316"/>
            <a:ext cx="0" cy="549152"/>
          </a:xfrm>
          <a:prstGeom prst="line">
            <a:avLst/>
          </a:prstGeom>
          <a:ln w="38100">
            <a:solidFill>
              <a:srgbClr val="008276"/>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A772412E-22B1-4DC0-8005-88C2E2AA27FF}"/>
              </a:ext>
            </a:extLst>
          </p:cNvPr>
          <p:cNvSpPr txBox="1"/>
          <p:nvPr/>
        </p:nvSpPr>
        <p:spPr>
          <a:xfrm flipH="1">
            <a:off x="4206028" y="4284662"/>
            <a:ext cx="4087775" cy="307777"/>
          </a:xfrm>
          <a:prstGeom prst="rect">
            <a:avLst/>
          </a:prstGeom>
          <a:noFill/>
        </p:spPr>
        <p:txBody>
          <a:bodyPr wrap="square" rtlCol="0">
            <a:spAutoFit/>
          </a:bodyPr>
          <a:lstStyle/>
          <a:p>
            <a:pPr marL="0" marR="0" lvl="0" indent="0" algn="l" defTabSz="913554"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008276"/>
                </a:solidFill>
                <a:effectLst/>
                <a:uLnTx/>
                <a:uFillTx/>
                <a:latin typeface="Arial Nova Cond" panose="020B0506020202020204" pitchFamily="34" charset="0"/>
                <a:ea typeface="+mn-ea"/>
                <a:cs typeface="Arial" panose="020B0604020202020204" pitchFamily="34" charset="0"/>
              </a:rPr>
              <a:t>Over time, we need to explore further hardening</a:t>
            </a:r>
          </a:p>
        </p:txBody>
      </p:sp>
      <p:sp>
        <p:nvSpPr>
          <p:cNvPr id="15" name="TextBox 14">
            <a:extLst>
              <a:ext uri="{FF2B5EF4-FFF2-40B4-BE49-F238E27FC236}">
                <a16:creationId xmlns:a16="http://schemas.microsoft.com/office/drawing/2014/main" id="{E2B2DDBC-B0F2-4A40-96F9-5E53EA268506}"/>
              </a:ext>
            </a:extLst>
          </p:cNvPr>
          <p:cNvSpPr txBox="1"/>
          <p:nvPr/>
        </p:nvSpPr>
        <p:spPr>
          <a:xfrm>
            <a:off x="8344786" y="4566666"/>
            <a:ext cx="285750" cy="115416"/>
          </a:xfrm>
          <a:prstGeom prst="rect">
            <a:avLst/>
          </a:prstGeom>
          <a:noFill/>
        </p:spPr>
        <p:txBody>
          <a:bodyPr wrap="square" lIns="0" tIns="0" rIns="0" bIns="0" rtlCol="0" anchor="b">
            <a:spAutoFit/>
          </a:bodyPr>
          <a:lstStyle/>
          <a:p>
            <a:pPr marL="0" marR="0" lvl="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kumimoji="0" lang="en-US" sz="75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sym typeface="+mn-lt"/>
              </a:rPr>
              <a:pPr marL="0" marR="0" lvl="0" indent="0" algn="r" defTabSz="685783" rtl="0" eaLnBrk="1" fontAlgn="auto" latinLnBrk="0" hangingPunct="1">
                <a:lnSpc>
                  <a:spcPct val="100000"/>
                </a:lnSpc>
                <a:spcBef>
                  <a:spcPts val="0"/>
                </a:spcBef>
                <a:spcAft>
                  <a:spcPts val="0"/>
                </a:spcAft>
                <a:buClrTx/>
                <a:buSzTx/>
                <a:buFontTx/>
                <a:buNone/>
                <a:tabLst/>
                <a:defRPr/>
              </a:pPr>
              <a:t>24</a:t>
            </a:fld>
            <a:endParaRPr kumimoji="0" lang="en-US" sz="600" b="0" i="0" u="none" strike="noStrike" kern="1200" cap="none" spc="0" normalizeH="0" baseline="0" noProof="0">
              <a:ln>
                <a:noFill/>
              </a:ln>
              <a:solidFill>
                <a:prstClr val="white">
                  <a:lumMod val="50000"/>
                </a:prstClr>
              </a:solidFill>
              <a:effectLst/>
              <a:uLnTx/>
              <a:uFillTx/>
              <a:latin typeface="Calibri" panose="020F0502020204030204"/>
              <a:ea typeface="+mn-ea"/>
              <a:cs typeface="+mn-cs"/>
              <a:sym typeface="+mn-lt"/>
            </a:endParaRPr>
          </a:p>
        </p:txBody>
      </p:sp>
      <p:sp>
        <p:nvSpPr>
          <p:cNvPr id="16" name="TextBox 15">
            <a:extLst>
              <a:ext uri="{FF2B5EF4-FFF2-40B4-BE49-F238E27FC236}">
                <a16:creationId xmlns:a16="http://schemas.microsoft.com/office/drawing/2014/main" id="{4DD8901A-812B-412F-B021-08276E74170B}"/>
              </a:ext>
            </a:extLst>
          </p:cNvPr>
          <p:cNvSpPr txBox="1"/>
          <p:nvPr/>
        </p:nvSpPr>
        <p:spPr>
          <a:xfrm flipH="1">
            <a:off x="4219527" y="1535816"/>
            <a:ext cx="2848775" cy="307777"/>
          </a:xfrm>
          <a:prstGeom prst="rect">
            <a:avLst/>
          </a:prstGeom>
          <a:noFill/>
        </p:spPr>
        <p:txBody>
          <a:bodyPr wrap="square" rtlCol="0">
            <a:spAutoFit/>
          </a:bodyPr>
          <a:lstStyle/>
          <a:p>
            <a:pPr marL="0" marR="0" lvl="0" indent="0" algn="l" defTabSz="91355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8276"/>
                </a:solidFill>
                <a:effectLst/>
                <a:uLnTx/>
                <a:uFillTx/>
                <a:latin typeface="Arial Nova Cond" panose="020B0506020202020204" pitchFamily="34" charset="0"/>
                <a:ea typeface="+mn-ea"/>
                <a:cs typeface="Arial" panose="020B0604020202020204" pitchFamily="34" charset="0"/>
              </a:rPr>
              <a:t>Increased functions = increased risk</a:t>
            </a:r>
          </a:p>
        </p:txBody>
      </p:sp>
      <p:sp>
        <p:nvSpPr>
          <p:cNvPr id="17" name="Oval 16">
            <a:extLst>
              <a:ext uri="{FF2B5EF4-FFF2-40B4-BE49-F238E27FC236}">
                <a16:creationId xmlns:a16="http://schemas.microsoft.com/office/drawing/2014/main" id="{154ACFF0-59E5-4A8A-8C67-31436BF5DF3F}"/>
              </a:ext>
              <a:ext uri="{C183D7F6-B498-43B3-948B-1728B52AA6E4}">
                <adec:decorative xmlns:adec="http://schemas.microsoft.com/office/drawing/2017/decorative" val="1"/>
              </a:ext>
            </a:extLst>
          </p:cNvPr>
          <p:cNvSpPr/>
          <p:nvPr/>
        </p:nvSpPr>
        <p:spPr>
          <a:xfrm>
            <a:off x="3571455" y="1506334"/>
            <a:ext cx="356298" cy="360040"/>
          </a:xfrm>
          <a:prstGeom prst="ellipse">
            <a:avLst/>
          </a:prstGeom>
          <a:solidFill>
            <a:srgbClr val="00827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prstClr val="white"/>
              </a:solidFill>
              <a:effectLst/>
              <a:uLnTx/>
              <a:uFillTx/>
              <a:latin typeface="Arial Nova" panose="020B0504020202020204" pitchFamily="34" charset="0"/>
              <a:ea typeface="+mn-ea"/>
              <a:cs typeface="+mn-cs"/>
            </a:endParaRPr>
          </a:p>
        </p:txBody>
      </p:sp>
      <p:cxnSp>
        <p:nvCxnSpPr>
          <p:cNvPr id="18" name="Straight Connector 17">
            <a:extLst>
              <a:ext uri="{FF2B5EF4-FFF2-40B4-BE49-F238E27FC236}">
                <a16:creationId xmlns:a16="http://schemas.microsoft.com/office/drawing/2014/main" id="{8728C9AF-5A2E-42B7-A82C-A36A748D7954}"/>
              </a:ext>
              <a:ext uri="{C183D7F6-B498-43B3-948B-1728B52AA6E4}">
                <adec:decorative xmlns:adec="http://schemas.microsoft.com/office/drawing/2017/decorative" val="1"/>
              </a:ext>
            </a:extLst>
          </p:cNvPr>
          <p:cNvCxnSpPr>
            <a:cxnSpLocks/>
          </p:cNvCxnSpPr>
          <p:nvPr/>
        </p:nvCxnSpPr>
        <p:spPr>
          <a:xfrm>
            <a:off x="4034400" y="1411778"/>
            <a:ext cx="0" cy="549152"/>
          </a:xfrm>
          <a:prstGeom prst="line">
            <a:avLst/>
          </a:prstGeom>
          <a:ln w="38100">
            <a:solidFill>
              <a:srgbClr val="008276"/>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29834489-B1C6-4A6C-8D31-1257342EF65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08222" y="1553879"/>
            <a:ext cx="284689" cy="284689"/>
          </a:xfrm>
          <a:prstGeom prst="rect">
            <a:avLst/>
          </a:prstGeom>
        </p:spPr>
      </p:pic>
      <p:pic>
        <p:nvPicPr>
          <p:cNvPr id="13" name="Graphic 12">
            <a:extLst>
              <a:ext uri="{FF2B5EF4-FFF2-40B4-BE49-F238E27FC236}">
                <a16:creationId xmlns:a16="http://schemas.microsoft.com/office/drawing/2014/main" id="{C146BE58-12DF-499F-BE19-9A141A6B02CD}"/>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30616" y="2499110"/>
            <a:ext cx="222838" cy="222838"/>
          </a:xfrm>
          <a:prstGeom prst="rect">
            <a:avLst/>
          </a:prstGeom>
        </p:spPr>
      </p:pic>
      <p:pic>
        <p:nvPicPr>
          <p:cNvPr id="21" name="Graphic 20">
            <a:extLst>
              <a:ext uri="{FF2B5EF4-FFF2-40B4-BE49-F238E27FC236}">
                <a16:creationId xmlns:a16="http://schemas.microsoft.com/office/drawing/2014/main" id="{E26AAFC5-9BC3-4C4E-B78F-1A769403BC02}"/>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13360" y="3415549"/>
            <a:ext cx="259708" cy="259708"/>
          </a:xfrm>
          <a:prstGeom prst="rect">
            <a:avLst/>
          </a:prstGeom>
        </p:spPr>
      </p:pic>
      <p:pic>
        <p:nvPicPr>
          <p:cNvPr id="27" name="Graphic 26">
            <a:extLst>
              <a:ext uri="{FF2B5EF4-FFF2-40B4-BE49-F238E27FC236}">
                <a16:creationId xmlns:a16="http://schemas.microsoft.com/office/drawing/2014/main" id="{7DCFA055-DD2A-4FE7-9C42-CE717A5610AB}"/>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46495" y="4254834"/>
            <a:ext cx="206959" cy="206959"/>
          </a:xfrm>
          <a:prstGeom prst="rect">
            <a:avLst/>
          </a:prstGeom>
        </p:spPr>
      </p:pic>
      <p:pic>
        <p:nvPicPr>
          <p:cNvPr id="29" name="Graphic 28">
            <a:extLst>
              <a:ext uri="{FF2B5EF4-FFF2-40B4-BE49-F238E27FC236}">
                <a16:creationId xmlns:a16="http://schemas.microsoft.com/office/drawing/2014/main" id="{1F79369F-CC6F-4C16-A93D-26EB20F57AA7}"/>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614279" y="657291"/>
            <a:ext cx="257870" cy="257870"/>
          </a:xfrm>
          <a:prstGeom prst="rect">
            <a:avLst/>
          </a:prstGeom>
        </p:spPr>
      </p:pic>
      <p:sp>
        <p:nvSpPr>
          <p:cNvPr id="9" name="Rectangle 8">
            <a:extLst>
              <a:ext uri="{FF2B5EF4-FFF2-40B4-BE49-F238E27FC236}">
                <a16:creationId xmlns:a16="http://schemas.microsoft.com/office/drawing/2014/main" id="{4E731728-5E4C-4F93-BF9A-EDA3806A151F}"/>
              </a:ext>
              <a:ext uri="{C183D7F6-B498-43B3-948B-1728B52AA6E4}">
                <adec:decorative xmlns:adec="http://schemas.microsoft.com/office/drawing/2017/decorative" val="1"/>
              </a:ext>
            </a:extLst>
          </p:cNvPr>
          <p:cNvSpPr/>
          <p:nvPr/>
        </p:nvSpPr>
        <p:spPr>
          <a:xfrm>
            <a:off x="8344786" y="4725468"/>
            <a:ext cx="285745" cy="252932"/>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200">
              <a:solidFill>
                <a:srgbClr val="FFFFFF"/>
              </a:solidFill>
            </a:endParaRPr>
          </a:p>
        </p:txBody>
      </p:sp>
    </p:spTree>
    <p:extLst>
      <p:ext uri="{BB962C8B-B14F-4D97-AF65-F5344CB8AC3E}">
        <p14:creationId xmlns:p14="http://schemas.microsoft.com/office/powerpoint/2010/main" val="3982683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D04C82A-5319-7F43-82AE-99A7EED6100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968" y="835481"/>
            <a:ext cx="7762416" cy="4053561"/>
          </a:xfrm>
          <a:prstGeom prst="rect">
            <a:avLst/>
          </a:prstGeom>
        </p:spPr>
      </p:pic>
      <p:sp>
        <p:nvSpPr>
          <p:cNvPr id="4" name="Title 3">
            <a:extLst>
              <a:ext uri="{FF2B5EF4-FFF2-40B4-BE49-F238E27FC236}">
                <a16:creationId xmlns:a16="http://schemas.microsoft.com/office/drawing/2014/main" id="{F999429D-B55E-9D46-B4D6-6D76836D371B}"/>
              </a:ext>
            </a:extLst>
          </p:cNvPr>
          <p:cNvSpPr txBox="1">
            <a:spLocks/>
          </p:cNvSpPr>
          <p:nvPr/>
        </p:nvSpPr>
        <p:spPr>
          <a:xfrm>
            <a:off x="323528" y="197868"/>
            <a:ext cx="6364188" cy="323362"/>
          </a:xfrm>
          <a:prstGeom prst="rect">
            <a:avLst/>
          </a:prstGeom>
        </p:spPr>
        <p:txBody>
          <a:bodyPr vert="horz" wrap="square" lIns="0" tIns="0" rIns="0" bIns="0" rtlCol="0" anchor="t">
            <a:normAutofit/>
          </a:bodyPr>
          <a:lstStyle>
            <a:lvl1pPr algn="l" defTabSz="685783" rtl="0" eaLnBrk="1" latinLnBrk="0" hangingPunct="1">
              <a:lnSpc>
                <a:spcPct val="90000"/>
              </a:lnSpc>
              <a:spcBef>
                <a:spcPct val="0"/>
              </a:spcBef>
              <a:buNone/>
              <a:defRPr kumimoji="0" lang="en-US" sz="2500" b="0" i="0" u="none" strike="noStrike" kern="1200" cap="none" spc="0" normalizeH="0" baseline="0" dirty="0">
                <a:ln>
                  <a:noFill/>
                </a:ln>
                <a:solidFill>
                  <a:srgbClr val="002D3F"/>
                </a:solidFill>
                <a:effectLst/>
                <a:uLnTx/>
                <a:uFillTx/>
                <a:latin typeface="+mj-lt"/>
                <a:ea typeface="+mj-ea"/>
                <a:cs typeface="+mj-cs"/>
                <a:sym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D3F"/>
                </a:solidFill>
                <a:effectLst/>
                <a:uLnTx/>
                <a:uFillTx/>
                <a:latin typeface="Calibri" panose="020F0502020204030204" pitchFamily="34" charset="0"/>
                <a:ea typeface="+mj-ea"/>
                <a:cs typeface="+mj-cs"/>
                <a:sym typeface="+mj-lt"/>
              </a:rPr>
              <a:t>Security &amp; Accreditation must continue to mature</a:t>
            </a:r>
            <a:endParaRPr kumimoji="0" lang="en-AU" sz="2000" b="0" i="0" u="none" strike="noStrike" kern="1200" cap="none" spc="0" normalizeH="0" baseline="0" noProof="0">
              <a:ln>
                <a:noFill/>
              </a:ln>
              <a:solidFill>
                <a:srgbClr val="002D3F"/>
              </a:solidFill>
              <a:effectLst/>
              <a:uLnTx/>
              <a:uFillTx/>
              <a:latin typeface="Calibri"/>
              <a:ea typeface="+mj-ea"/>
              <a:cs typeface="+mj-cs"/>
              <a:sym typeface="+mj-lt"/>
            </a:endParaRPr>
          </a:p>
        </p:txBody>
      </p:sp>
      <p:sp>
        <p:nvSpPr>
          <p:cNvPr id="8" name="TextBox 7">
            <a:extLst>
              <a:ext uri="{FF2B5EF4-FFF2-40B4-BE49-F238E27FC236}">
                <a16:creationId xmlns:a16="http://schemas.microsoft.com/office/drawing/2014/main" id="{D5D33FD9-D8EC-604B-BCE7-F01C20083EC4}"/>
              </a:ext>
            </a:extLst>
          </p:cNvPr>
          <p:cNvSpPr txBox="1"/>
          <p:nvPr/>
        </p:nvSpPr>
        <p:spPr>
          <a:xfrm>
            <a:off x="467544" y="989955"/>
            <a:ext cx="2160240" cy="158417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2" indent="0" algn="l" defTabSz="914400" rtl="0" eaLnBrk="1" fontAlgn="auto" latinLnBrk="0" hangingPunct="1">
              <a:lnSpc>
                <a:spcPct val="100000"/>
              </a:lnSpc>
              <a:spcBef>
                <a:spcPts val="450"/>
              </a:spcBef>
              <a:spcAft>
                <a:spcPts val="450"/>
              </a:spcAft>
              <a:buClrTx/>
              <a:buSzTx/>
              <a:buFontTx/>
              <a:buNone/>
              <a:tabLst/>
              <a:defRPr/>
            </a:pPr>
            <a:r>
              <a:rPr kumimoji="0" lang="en-AU" sz="17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Right Fit for Risk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300" b="0" i="0" u="none" strike="noStrike" kern="1200" cap="none" spc="0" normalizeH="0" baseline="0" noProof="0">
                <a:ln>
                  <a:noFill/>
                </a:ln>
                <a:solidFill>
                  <a:srgbClr val="0A3547"/>
                </a:solidFill>
                <a:effectLst/>
                <a:uLnTx/>
                <a:uFillTx/>
                <a:latin typeface="Calibri"/>
                <a:ea typeface="+mn-ea"/>
                <a:cs typeface="+mn-cs"/>
              </a:rPr>
              <a:t>Current RFFR will be enforced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300" b="0" i="0" u="none" strike="noStrike" kern="1200" cap="none" spc="0" normalizeH="0" baseline="0" noProof="0">
                <a:ln>
                  <a:noFill/>
                </a:ln>
                <a:solidFill>
                  <a:srgbClr val="0A3547"/>
                </a:solidFill>
                <a:effectLst/>
                <a:uLnTx/>
                <a:uFillTx/>
                <a:latin typeface="Calibri"/>
                <a:ea typeface="+mn-ea"/>
                <a:cs typeface="+mn-cs"/>
              </a:rPr>
              <a:t>RFFR will be further hardened over time</a:t>
            </a:r>
          </a:p>
          <a:p>
            <a:pPr marL="0" marR="0" lvl="2" indent="0" algn="l" defTabSz="914400" rtl="0" eaLnBrk="1" fontAlgn="auto" latinLnBrk="0" hangingPunct="1">
              <a:lnSpc>
                <a:spcPct val="100000"/>
              </a:lnSpc>
              <a:spcBef>
                <a:spcPts val="450"/>
              </a:spcBef>
              <a:spcAft>
                <a:spcPts val="450"/>
              </a:spcAft>
              <a:buClrTx/>
              <a:buSzTx/>
              <a:buFontTx/>
              <a:buNone/>
              <a:tabLst/>
              <a:defRPr/>
            </a:pPr>
            <a:endParaRPr kumimoji="0" lang="en-US" sz="1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598F7988-3D37-E94C-A074-34DEB0674282}"/>
              </a:ext>
            </a:extLst>
          </p:cNvPr>
          <p:cNvSpPr txBox="1"/>
          <p:nvPr/>
        </p:nvSpPr>
        <p:spPr>
          <a:xfrm>
            <a:off x="5796136" y="989955"/>
            <a:ext cx="2016224" cy="158417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2" indent="0" algn="l" defTabSz="914400" rtl="0" eaLnBrk="1" fontAlgn="auto" latinLnBrk="0" hangingPunct="1">
              <a:lnSpc>
                <a:spcPct val="100000"/>
              </a:lnSpc>
              <a:spcBef>
                <a:spcPts val="450"/>
              </a:spcBef>
              <a:spcAft>
                <a:spcPts val="450"/>
              </a:spcAft>
              <a:buClrTx/>
              <a:buSzTx/>
              <a:buFontTx/>
              <a:buNone/>
              <a:tabLst/>
              <a:defRPr/>
            </a:pPr>
            <a:r>
              <a:rPr kumimoji="0" lang="en-AU" sz="17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Digital ID (</a:t>
            </a:r>
            <a:r>
              <a:rPr kumimoji="0" lang="en-AU" sz="1700" b="1" i="0" u="none" strike="noStrike" kern="1200" cap="none" spc="0" normalizeH="0" baseline="0" noProof="0" err="1">
                <a:ln>
                  <a:noFill/>
                </a:ln>
                <a:solidFill>
                  <a:prstClr val="white"/>
                </a:solidFill>
                <a:effectLst/>
                <a:uLnTx/>
                <a:uFillTx/>
                <a:latin typeface="Calibri" panose="020F0502020204030204" pitchFamily="34" charset="0"/>
                <a:ea typeface="+mn-ea"/>
                <a:cs typeface="Calibri" panose="020F0502020204030204" pitchFamily="34" charset="0"/>
              </a:rPr>
              <a:t>myGovID</a:t>
            </a:r>
            <a:r>
              <a:rPr kumimoji="0" lang="en-AU" sz="17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300" b="1" i="0" u="none" strike="noStrike" kern="1200" cap="none" spc="0" normalizeH="0" baseline="0" noProof="0">
                <a:ln>
                  <a:noFill/>
                </a:ln>
                <a:solidFill>
                  <a:srgbClr val="0A3547"/>
                </a:solidFill>
                <a:effectLst/>
                <a:uLnTx/>
                <a:uFillTx/>
                <a:latin typeface="Calibri"/>
                <a:ea typeface="+mn-ea"/>
                <a:cs typeface="+mn-cs"/>
              </a:rPr>
              <a:t>July 2021: </a:t>
            </a:r>
            <a:r>
              <a:rPr kumimoji="0" lang="en-AU" sz="1300" b="0" i="0" u="none" strike="noStrike" kern="1200" cap="none" spc="0" normalizeH="0" baseline="0" noProof="0">
                <a:ln>
                  <a:noFill/>
                </a:ln>
                <a:solidFill>
                  <a:srgbClr val="0A3547"/>
                </a:solidFill>
                <a:effectLst/>
                <a:uLnTx/>
                <a:uFillTx/>
                <a:latin typeface="Calibri"/>
                <a:ea typeface="+mn-ea"/>
                <a:cs typeface="+mn-cs"/>
              </a:rPr>
              <a:t>all businesses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300" b="1" i="0" u="none" strike="noStrike" kern="1200" cap="none" spc="0" normalizeH="0" baseline="0" noProof="0">
                <a:ln>
                  <a:noFill/>
                </a:ln>
                <a:solidFill>
                  <a:srgbClr val="0A3547"/>
                </a:solidFill>
                <a:effectLst/>
                <a:uLnTx/>
                <a:uFillTx/>
                <a:latin typeface="Calibri"/>
                <a:ea typeface="+mn-ea"/>
                <a:cs typeface="+mn-cs"/>
              </a:rPr>
              <a:t>Date TBC: </a:t>
            </a:r>
            <a:r>
              <a:rPr kumimoji="0" lang="en-AU" sz="1300" b="0" i="0" u="none" strike="noStrike" kern="1200" cap="none" spc="0" normalizeH="0" baseline="0" noProof="0">
                <a:ln>
                  <a:noFill/>
                </a:ln>
                <a:solidFill>
                  <a:srgbClr val="0A3547"/>
                </a:solidFill>
                <a:effectLst/>
                <a:uLnTx/>
                <a:uFillTx/>
                <a:latin typeface="Calibri"/>
                <a:ea typeface="+mn-ea"/>
                <a:cs typeface="+mn-cs"/>
              </a:rPr>
              <a:t>all providers </a:t>
            </a:r>
            <a:br>
              <a:rPr kumimoji="0" lang="en-AU" sz="1300" b="0" i="0" u="none" strike="noStrike" kern="1200" cap="none" spc="0" normalizeH="0" baseline="0" noProof="0">
                <a:ln>
                  <a:noFill/>
                </a:ln>
                <a:solidFill>
                  <a:srgbClr val="0A3547"/>
                </a:solidFill>
                <a:effectLst/>
                <a:uLnTx/>
                <a:uFillTx/>
                <a:latin typeface="Calibri"/>
                <a:ea typeface="+mn-ea"/>
                <a:cs typeface="+mn-cs"/>
              </a:rPr>
            </a:br>
            <a:r>
              <a:rPr kumimoji="0" lang="en-AU" sz="1300" b="0" i="0" u="none" strike="noStrike" kern="1200" cap="none" spc="0" normalizeH="0" baseline="0" noProof="0">
                <a:ln>
                  <a:noFill/>
                </a:ln>
                <a:solidFill>
                  <a:srgbClr val="0A3547"/>
                </a:solidFill>
                <a:effectLst/>
                <a:uLnTx/>
                <a:uFillTx/>
                <a:latin typeface="Calibri"/>
                <a:ea typeface="+mn-ea"/>
                <a:cs typeface="+mn-cs"/>
              </a:rPr>
              <a:t>&amp; their staff</a:t>
            </a:r>
          </a:p>
        </p:txBody>
      </p:sp>
      <p:sp>
        <p:nvSpPr>
          <p:cNvPr id="10" name="TextBox 9">
            <a:extLst>
              <a:ext uri="{FF2B5EF4-FFF2-40B4-BE49-F238E27FC236}">
                <a16:creationId xmlns:a16="http://schemas.microsoft.com/office/drawing/2014/main" id="{92593F0A-2C23-5347-A6D1-BA5080DE8A55}"/>
              </a:ext>
            </a:extLst>
          </p:cNvPr>
          <p:cNvSpPr txBox="1"/>
          <p:nvPr/>
        </p:nvSpPr>
        <p:spPr>
          <a:xfrm>
            <a:off x="467544" y="3294211"/>
            <a:ext cx="2016224" cy="158417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2" indent="0" algn="l" defTabSz="914400" rtl="0" eaLnBrk="1" fontAlgn="auto" latinLnBrk="0" hangingPunct="1">
              <a:lnSpc>
                <a:spcPct val="100000"/>
              </a:lnSpc>
              <a:spcBef>
                <a:spcPts val="450"/>
              </a:spcBef>
              <a:spcAft>
                <a:spcPts val="450"/>
              </a:spcAft>
              <a:buClrTx/>
              <a:buSzTx/>
              <a:buFontTx/>
              <a:buNone/>
              <a:tabLst/>
              <a:defRPr/>
            </a:pPr>
            <a:r>
              <a:rPr kumimoji="0" lang="en-AU" sz="1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Support</a:t>
            </a:r>
          </a:p>
          <a:p>
            <a:pPr marL="171450" marR="0" lvl="2" indent="-171450" algn="l" defTabSz="914400" rtl="0" eaLnBrk="1" fontAlgn="auto" latinLnBrk="0" hangingPunct="1">
              <a:lnSpc>
                <a:spcPct val="100000"/>
              </a:lnSpc>
              <a:spcBef>
                <a:spcPts val="225"/>
              </a:spcBef>
              <a:spcAft>
                <a:spcPts val="225"/>
              </a:spcAft>
              <a:buClrTx/>
              <a:buSzTx/>
              <a:buFont typeface="Arial" panose="020B0604020202020204" pitchFamily="34" charset="0"/>
              <a:buChar char="•"/>
              <a:tabLst/>
              <a:defRPr/>
            </a:pPr>
            <a:r>
              <a:rPr kumimoji="0" lang="en-AU" sz="1300" b="0" i="0" u="none" strike="noStrike" kern="0" cap="none" spc="0" normalizeH="0" baseline="0" noProof="0">
                <a:ln>
                  <a:noFill/>
                </a:ln>
                <a:solidFill>
                  <a:srgbClr val="0A3547"/>
                </a:solidFill>
                <a:effectLst/>
                <a:uLnTx/>
                <a:uFillTx/>
                <a:latin typeface="Calibri" panose="020F0502020204030204" pitchFamily="34" charset="0"/>
                <a:ea typeface="+mn-ea"/>
                <a:cs typeface="Calibri" panose="020F0502020204030204" pitchFamily="34" charset="0"/>
              </a:rPr>
              <a:t>DESE building a significant support function</a:t>
            </a:r>
          </a:p>
          <a:p>
            <a:pPr marL="171450" marR="0" lvl="2" indent="-171450" algn="l" defTabSz="914400" rtl="0" eaLnBrk="1" fontAlgn="auto" latinLnBrk="0" hangingPunct="1">
              <a:lnSpc>
                <a:spcPct val="100000"/>
              </a:lnSpc>
              <a:spcBef>
                <a:spcPts val="225"/>
              </a:spcBef>
              <a:spcAft>
                <a:spcPts val="225"/>
              </a:spcAft>
              <a:buClrTx/>
              <a:buSzTx/>
              <a:buFont typeface="Arial" panose="020B0604020202020204" pitchFamily="34" charset="0"/>
              <a:buChar char="•"/>
              <a:tabLst/>
              <a:defRPr/>
            </a:pPr>
            <a:r>
              <a:rPr kumimoji="0" lang="en-AU" sz="1300" b="0" i="0" u="none" strike="noStrike" kern="0" cap="none" spc="0" normalizeH="0" baseline="0" noProof="0">
                <a:ln>
                  <a:noFill/>
                </a:ln>
                <a:solidFill>
                  <a:srgbClr val="0A3547"/>
                </a:solidFill>
                <a:effectLst/>
                <a:uLnTx/>
                <a:uFillTx/>
                <a:latin typeface="Calibri" panose="020F0502020204030204" pitchFamily="34" charset="0"/>
                <a:ea typeface="+mn-ea"/>
                <a:cs typeface="Calibri" panose="020F0502020204030204" pitchFamily="34" charset="0"/>
              </a:rPr>
              <a:t>Large investment in </a:t>
            </a:r>
            <a:br>
              <a:rPr kumimoji="0" lang="en-AU" sz="1300" b="0" i="0" u="none" strike="noStrike" kern="0" cap="none" spc="0" normalizeH="0" baseline="0" noProof="0">
                <a:ln>
                  <a:noFill/>
                </a:ln>
                <a:solidFill>
                  <a:srgbClr val="0A3547"/>
                </a:solidFill>
                <a:effectLst/>
                <a:uLnTx/>
                <a:uFillTx/>
                <a:latin typeface="Calibri" panose="020F0502020204030204" pitchFamily="34" charset="0"/>
                <a:ea typeface="+mn-ea"/>
                <a:cs typeface="Calibri" panose="020F0502020204030204" pitchFamily="34" charset="0"/>
              </a:rPr>
            </a:br>
            <a:r>
              <a:rPr kumimoji="0" lang="en-AU" sz="1300" b="0" i="0" u="none" strike="noStrike" kern="0" cap="none" spc="0" normalizeH="0" baseline="0" noProof="0">
                <a:ln>
                  <a:noFill/>
                </a:ln>
                <a:solidFill>
                  <a:srgbClr val="0A3547"/>
                </a:solidFill>
                <a:effectLst/>
                <a:uLnTx/>
                <a:uFillTx/>
                <a:latin typeface="Calibri" panose="020F0502020204030204" pitchFamily="34" charset="0"/>
                <a:ea typeface="+mn-ea"/>
                <a:cs typeface="Calibri" panose="020F0502020204030204" pitchFamily="34" charset="0"/>
              </a:rPr>
              <a:t>future co-design</a:t>
            </a:r>
          </a:p>
        </p:txBody>
      </p:sp>
      <p:sp>
        <p:nvSpPr>
          <p:cNvPr id="11" name="TextBox 10">
            <a:extLst>
              <a:ext uri="{FF2B5EF4-FFF2-40B4-BE49-F238E27FC236}">
                <a16:creationId xmlns:a16="http://schemas.microsoft.com/office/drawing/2014/main" id="{211FD029-007A-AD44-A6BB-8626303B1020}"/>
              </a:ext>
            </a:extLst>
          </p:cNvPr>
          <p:cNvSpPr txBox="1"/>
          <p:nvPr/>
        </p:nvSpPr>
        <p:spPr>
          <a:xfrm>
            <a:off x="5796136" y="3304866"/>
            <a:ext cx="2016224" cy="158417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2" indent="0" algn="l" defTabSz="914400" rtl="0" eaLnBrk="1" fontAlgn="auto" latinLnBrk="0" hangingPunct="1">
              <a:lnSpc>
                <a:spcPct val="100000"/>
              </a:lnSpc>
              <a:spcBef>
                <a:spcPts val="450"/>
              </a:spcBef>
              <a:spcAft>
                <a:spcPts val="450"/>
              </a:spcAft>
              <a:buClrTx/>
              <a:buSzTx/>
              <a:buFontTx/>
              <a:buNone/>
              <a:tabLst/>
              <a:defRPr/>
            </a:pPr>
            <a:r>
              <a:rPr kumimoji="0" lang="en-AU" sz="1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Monitoring</a:t>
            </a:r>
          </a:p>
          <a:p>
            <a:pPr marL="285750" lvl="2" indent="-285750">
              <a:spcBef>
                <a:spcPts val="225"/>
              </a:spcBef>
              <a:spcAft>
                <a:spcPts val="225"/>
              </a:spcAft>
              <a:buFont typeface="Arial" panose="020B0604020202020204" pitchFamily="34" charset="0"/>
              <a:buChar char="•"/>
              <a:defRPr/>
            </a:pPr>
            <a:r>
              <a:rPr lang="en-AU" sz="1300">
                <a:solidFill>
                  <a:srgbClr val="0A3547"/>
                </a:solidFill>
              </a:rPr>
              <a:t>Enhancement of audit logging, monitoring &amp; data matching to detect &amp; prevent risks</a:t>
            </a:r>
          </a:p>
          <a:p>
            <a:pPr marL="0" marR="0" lvl="2" indent="0" algn="l" defTabSz="914400" rtl="0" eaLnBrk="1" fontAlgn="auto" latinLnBrk="0" hangingPunct="1">
              <a:lnSpc>
                <a:spcPct val="100000"/>
              </a:lnSpc>
              <a:spcBef>
                <a:spcPts val="450"/>
              </a:spcBef>
              <a:spcAft>
                <a:spcPts val="450"/>
              </a:spcAft>
              <a:buClrTx/>
              <a:buSzTx/>
              <a:buFontTx/>
              <a:buNone/>
              <a:tabLst/>
              <a:defRPr/>
            </a:pPr>
            <a:endParaRPr kumimoji="0" lang="en-AU" sz="1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2" indent="0" algn="l" defTabSz="914400" rtl="0" eaLnBrk="1" fontAlgn="auto" latinLnBrk="0" hangingPunct="1">
              <a:lnSpc>
                <a:spcPct val="100000"/>
              </a:lnSpc>
              <a:spcBef>
                <a:spcPts val="450"/>
              </a:spcBef>
              <a:spcAft>
                <a:spcPts val="450"/>
              </a:spcAft>
              <a:buClrTx/>
              <a:buSzTx/>
              <a:buFontTx/>
              <a:buNone/>
              <a:tabLst/>
              <a:defRPr/>
            </a:pPr>
            <a:endParaRPr kumimoji="0" lang="en-US" sz="1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B4741ABD-13A9-644B-BE90-E0A62DA76557}"/>
              </a:ext>
            </a:extLst>
          </p:cNvPr>
          <p:cNvSpPr txBox="1"/>
          <p:nvPr/>
        </p:nvSpPr>
        <p:spPr>
          <a:xfrm>
            <a:off x="3220625" y="2286099"/>
            <a:ext cx="1805076" cy="123358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342900" rtl="0" eaLnBrk="1" fontAlgn="auto" latinLnBrk="0" hangingPunct="1">
              <a:lnSpc>
                <a:spcPts val="1950"/>
              </a:lnSpc>
              <a:spcBef>
                <a:spcPts val="0"/>
              </a:spcBef>
              <a:spcAft>
                <a:spcPts val="0"/>
              </a:spcAft>
              <a:buClrTx/>
              <a:buSzTx/>
              <a:buFontTx/>
              <a:buNone/>
              <a:tabLst/>
              <a:defRPr/>
            </a:pPr>
            <a:r>
              <a:rPr kumimoji="0" lang="en-AU" sz="1800" b="1" i="0" u="none" strike="noStrike" kern="0" cap="none" spc="0" normalizeH="0" baseline="0" noProof="0">
                <a:ln>
                  <a:noFill/>
                </a:ln>
                <a:solidFill>
                  <a:prstClr val="white"/>
                </a:solidFill>
                <a:effectLst/>
                <a:uLnTx/>
                <a:uFillTx/>
                <a:latin typeface="Calibri"/>
                <a:ea typeface="+mn-ea"/>
                <a:cs typeface="+mn-cs"/>
              </a:rPr>
              <a:t>Future </a:t>
            </a:r>
          </a:p>
          <a:p>
            <a:pPr marL="0" marR="0" lvl="0" indent="0" algn="ctr" defTabSz="342900" rtl="0" eaLnBrk="1" fontAlgn="auto" latinLnBrk="0" hangingPunct="1">
              <a:lnSpc>
                <a:spcPts val="1950"/>
              </a:lnSpc>
              <a:spcBef>
                <a:spcPts val="0"/>
              </a:spcBef>
              <a:spcAft>
                <a:spcPts val="0"/>
              </a:spcAft>
              <a:buClrTx/>
              <a:buSzTx/>
              <a:buFontTx/>
              <a:buNone/>
              <a:tabLst/>
              <a:defRPr/>
            </a:pPr>
            <a:r>
              <a:rPr kumimoji="0" lang="en-AU" sz="1800" b="1" i="0" u="none" strike="noStrike" kern="0" cap="none" spc="0" normalizeH="0" baseline="0" noProof="0">
                <a:ln>
                  <a:noFill/>
                </a:ln>
                <a:solidFill>
                  <a:prstClr val="white"/>
                </a:solidFill>
                <a:effectLst/>
                <a:uLnTx/>
                <a:uFillTx/>
                <a:latin typeface="Calibri"/>
                <a:ea typeface="+mn-ea"/>
                <a:cs typeface="+mn-cs"/>
              </a:rPr>
              <a:t>Hardening </a:t>
            </a:r>
            <a:br>
              <a:rPr kumimoji="0" lang="en-AU" sz="1800" b="1" i="0" u="none" strike="noStrike" kern="0" cap="none" spc="0" normalizeH="0" baseline="0" noProof="0">
                <a:ln>
                  <a:noFill/>
                </a:ln>
                <a:solidFill>
                  <a:prstClr val="white"/>
                </a:solidFill>
                <a:effectLst/>
                <a:uLnTx/>
                <a:uFillTx/>
                <a:latin typeface="Calibri"/>
                <a:ea typeface="+mn-ea"/>
                <a:cs typeface="+mn-cs"/>
              </a:rPr>
            </a:br>
            <a:r>
              <a:rPr kumimoji="0" lang="en-AU" sz="1800" b="1" i="0" u="none" strike="noStrike" kern="0" cap="none" spc="0" normalizeH="0" baseline="0" noProof="0">
                <a:ln>
                  <a:noFill/>
                </a:ln>
                <a:solidFill>
                  <a:prstClr val="white"/>
                </a:solidFill>
                <a:effectLst/>
                <a:uLnTx/>
                <a:uFillTx/>
                <a:latin typeface="Calibri"/>
                <a:ea typeface="+mn-ea"/>
                <a:cs typeface="+mn-cs"/>
              </a:rPr>
              <a:t>of Security &amp; Accreditation</a:t>
            </a:r>
            <a:endParaRPr kumimoji="0" lang="en-AU" sz="1800" b="0" i="0" u="none" strike="noStrike" kern="1200" cap="none" spc="0" normalizeH="0" baseline="0" noProof="0">
              <a:ln>
                <a:noFill/>
              </a:ln>
              <a:solidFill>
                <a:prstClr val="white"/>
              </a:solidFill>
              <a:effectLst/>
              <a:uLnTx/>
              <a:uFillTx/>
              <a:latin typeface="Arial Nova Cond Light" panose="020B0306020202020204" pitchFamily="34" charset="0"/>
              <a:ea typeface="+mn-ea"/>
              <a:cs typeface="+mn-cs"/>
            </a:endParaRPr>
          </a:p>
        </p:txBody>
      </p:sp>
      <p:sp>
        <p:nvSpPr>
          <p:cNvPr id="2" name="Title 1">
            <a:extLst>
              <a:ext uri="{FF2B5EF4-FFF2-40B4-BE49-F238E27FC236}">
                <a16:creationId xmlns:a16="http://schemas.microsoft.com/office/drawing/2014/main" id="{43DACB4B-F940-4965-B3E1-F8BC71A8F9DF}"/>
              </a:ext>
            </a:extLst>
          </p:cNvPr>
          <p:cNvSpPr>
            <a:spLocks noGrp="1"/>
          </p:cNvSpPr>
          <p:nvPr>
            <p:ph type="title"/>
          </p:nvPr>
        </p:nvSpPr>
        <p:spPr>
          <a:xfrm>
            <a:off x="467544" y="-1226016"/>
            <a:ext cx="6364188" cy="993775"/>
          </a:xfrm>
        </p:spPr>
        <p:txBody>
          <a:bodyPr/>
          <a:lstStyle/>
          <a:p>
            <a:r>
              <a:rPr lang="en-AU" dirty="0">
                <a:solidFill>
                  <a:srgbClr val="E6E6E6"/>
                </a:solidFill>
              </a:rPr>
              <a:t>Security &amp;</a:t>
            </a:r>
            <a:r>
              <a:rPr lang="en-AU" baseline="0" dirty="0">
                <a:solidFill>
                  <a:srgbClr val="E6E6E6"/>
                </a:solidFill>
              </a:rPr>
              <a:t> Accreditation must continue to mature</a:t>
            </a:r>
            <a:endParaRPr lang="en-AU" dirty="0">
              <a:solidFill>
                <a:srgbClr val="E6E6E6"/>
              </a:solidFill>
            </a:endParaRPr>
          </a:p>
        </p:txBody>
      </p:sp>
    </p:spTree>
    <p:extLst>
      <p:ext uri="{BB962C8B-B14F-4D97-AF65-F5344CB8AC3E}">
        <p14:creationId xmlns:p14="http://schemas.microsoft.com/office/powerpoint/2010/main" val="1672867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0038DA-3D60-4177-BF4D-864E8B5BBD20}"/>
              </a:ext>
            </a:extLst>
          </p:cNvPr>
          <p:cNvSpPr/>
          <p:nvPr/>
        </p:nvSpPr>
        <p:spPr>
          <a:xfrm>
            <a:off x="2286000" y="1826591"/>
            <a:ext cx="4572000" cy="1200329"/>
          </a:xfrm>
          <a:prstGeom prst="rect">
            <a:avLst/>
          </a:prstGeom>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Part 5: Future Opportunities</a:t>
            </a:r>
          </a:p>
        </p:txBody>
      </p:sp>
      <p:sp>
        <p:nvSpPr>
          <p:cNvPr id="3" name="Title 2">
            <a:extLst>
              <a:ext uri="{FF2B5EF4-FFF2-40B4-BE49-F238E27FC236}">
                <a16:creationId xmlns:a16="http://schemas.microsoft.com/office/drawing/2014/main" id="{ABDFEC9C-451B-494F-B0BE-9E6821A783BD}"/>
              </a:ext>
              <a:ext uri="{C183D7F6-B498-43B3-948B-1728B52AA6E4}">
                <adec:decorative xmlns:adec="http://schemas.microsoft.com/office/drawing/2017/decorative" val="1"/>
              </a:ext>
            </a:extLst>
          </p:cNvPr>
          <p:cNvSpPr>
            <a:spLocks noGrp="1"/>
          </p:cNvSpPr>
          <p:nvPr>
            <p:ph type="title" idx="4294967295"/>
          </p:nvPr>
        </p:nvSpPr>
        <p:spPr>
          <a:xfrm>
            <a:off x="493812" y="-1266536"/>
            <a:ext cx="6364188" cy="993775"/>
          </a:xfrm>
        </p:spPr>
        <p:txBody>
          <a:bodyPr/>
          <a:lstStyle/>
          <a:p>
            <a:r>
              <a:rPr lang="en-AU" dirty="0">
                <a:solidFill>
                  <a:srgbClr val="E6E6E6"/>
                </a:solidFill>
              </a:rPr>
              <a:t>Part 5: Future Opportunities</a:t>
            </a:r>
          </a:p>
        </p:txBody>
      </p:sp>
    </p:spTree>
    <p:extLst>
      <p:ext uri="{BB962C8B-B14F-4D97-AF65-F5344CB8AC3E}">
        <p14:creationId xmlns:p14="http://schemas.microsoft.com/office/powerpoint/2010/main" val="988014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4">
            <a:extLst>
              <a:ext uri="{FF2B5EF4-FFF2-40B4-BE49-F238E27FC236}">
                <a16:creationId xmlns:a16="http://schemas.microsoft.com/office/drawing/2014/main" id="{24F89EC5-5ADB-E14B-A360-9BFDB8F9CA23}"/>
              </a:ext>
              <a:ext uri="{C183D7F6-B498-43B3-948B-1728B52AA6E4}">
                <adec:decorative xmlns:adec="http://schemas.microsoft.com/office/drawing/2017/decorative" val="1"/>
              </a:ext>
            </a:extLst>
          </p:cNvPr>
          <p:cNvSpPr/>
          <p:nvPr/>
        </p:nvSpPr>
        <p:spPr bwMode="ltGray">
          <a:xfrm>
            <a:off x="1524" y="1310"/>
            <a:ext cx="2914292" cy="5146953"/>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100000">
                <a:srgbClr val="002D3F"/>
              </a:gs>
              <a:gs pos="0">
                <a:srgbClr val="00425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90000"/>
              </a:lnSpc>
              <a:spcBef>
                <a:spcPts val="0"/>
              </a:spcBef>
              <a:spcAft>
                <a:spcPts val="999"/>
              </a:spcAft>
              <a:buClrTx/>
              <a:buSzTx/>
              <a:buFontTx/>
              <a:buNone/>
              <a:tabLst/>
              <a:defRPr/>
            </a:pPr>
            <a:endParaRPr kumimoji="0" lang="en-US" sz="1199" b="0" i="0" u="none" strike="noStrike" kern="1200" cap="none" spc="0" normalizeH="0" baseline="0" noProof="0">
              <a:ln>
                <a:noFill/>
              </a:ln>
              <a:solidFill>
                <a:prstClr val="white"/>
              </a:solidFill>
              <a:effectLst/>
              <a:uLnTx/>
              <a:uFillTx/>
              <a:latin typeface="Calibri"/>
              <a:ea typeface="+mn-ea"/>
              <a:cs typeface="+mn-cs"/>
              <a:sym typeface="+mn-lt"/>
            </a:endParaRPr>
          </a:p>
        </p:txBody>
      </p:sp>
      <p:sp>
        <p:nvSpPr>
          <p:cNvPr id="5" name="Title 3">
            <a:extLst>
              <a:ext uri="{FF2B5EF4-FFF2-40B4-BE49-F238E27FC236}">
                <a16:creationId xmlns:a16="http://schemas.microsoft.com/office/drawing/2014/main" id="{11335F78-AF39-FA42-B511-3C7A10F0D4A6}"/>
              </a:ext>
            </a:extLst>
          </p:cNvPr>
          <p:cNvSpPr txBox="1">
            <a:spLocks/>
          </p:cNvSpPr>
          <p:nvPr/>
        </p:nvSpPr>
        <p:spPr>
          <a:xfrm>
            <a:off x="539552" y="1854051"/>
            <a:ext cx="1957958" cy="539386"/>
          </a:xfrm>
          <a:prstGeom prst="rect">
            <a:avLst/>
          </a:prstGeom>
        </p:spPr>
        <p:txBody>
          <a:bodyPr vert="horz" wrap="square" lIns="0" tIns="0" rIns="0" bIns="0" rtlCol="0" anchor="t">
            <a:normAutofit fontScale="85000" lnSpcReduction="20000"/>
          </a:bodyPr>
          <a:lstStyle>
            <a:lvl1pPr algn="l" defTabSz="685783" rtl="0" eaLnBrk="1" latinLnBrk="0" hangingPunct="1">
              <a:lnSpc>
                <a:spcPct val="90000"/>
              </a:lnSpc>
              <a:spcBef>
                <a:spcPct val="0"/>
              </a:spcBef>
              <a:buNone/>
              <a:defRPr kumimoji="0" lang="en-US" sz="2500" b="0" i="0" u="none" strike="noStrike" kern="1200" cap="none" spc="0" normalizeH="0" baseline="0" dirty="0">
                <a:ln>
                  <a:noFill/>
                </a:ln>
                <a:solidFill>
                  <a:srgbClr val="002D3F"/>
                </a:solidFill>
                <a:effectLst/>
                <a:uLnTx/>
                <a:uFillTx/>
                <a:latin typeface="+mj-lt"/>
                <a:ea typeface="+mj-ea"/>
                <a:cs typeface="+mj-cs"/>
                <a:sym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white"/>
                </a:solidFill>
                <a:effectLst/>
                <a:uLnTx/>
                <a:uFillTx/>
                <a:latin typeface="Arial Nova" panose="020B0504020202020204" pitchFamily="34" charset="0"/>
                <a:sym typeface="+mj-lt"/>
              </a:rPr>
              <a:t>What you said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white"/>
                </a:solidFill>
                <a:latin typeface="Arial Nova" panose="020B0504020202020204" pitchFamily="34" charset="0"/>
              </a:rPr>
              <a:t>(key themes)</a:t>
            </a:r>
            <a:endParaRPr kumimoji="0" lang="en-AU" sz="2500" b="0" i="0" u="none" strike="noStrike" kern="1200" cap="none" spc="0" normalizeH="0" baseline="0" noProof="0">
              <a:ln>
                <a:noFill/>
              </a:ln>
              <a:solidFill>
                <a:prstClr val="white"/>
              </a:solidFill>
              <a:effectLst/>
              <a:uLnTx/>
              <a:uFillTx/>
              <a:latin typeface="Arial Nova" panose="020B0504020202020204" pitchFamily="34" charset="0"/>
              <a:sym typeface="+mj-lt"/>
            </a:endParaRPr>
          </a:p>
        </p:txBody>
      </p:sp>
      <p:pic>
        <p:nvPicPr>
          <p:cNvPr id="8" name="Picture 7">
            <a:extLst>
              <a:ext uri="{FF2B5EF4-FFF2-40B4-BE49-F238E27FC236}">
                <a16:creationId xmlns:a16="http://schemas.microsoft.com/office/drawing/2014/main" id="{6F34D3F6-D6EE-FA48-BAC9-B928ECF7432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6534" y="643576"/>
            <a:ext cx="5629922" cy="4018787"/>
          </a:xfrm>
          <a:prstGeom prst="rect">
            <a:avLst/>
          </a:prstGeom>
        </p:spPr>
      </p:pic>
      <p:sp>
        <p:nvSpPr>
          <p:cNvPr id="9" name="TextBox 8">
            <a:extLst>
              <a:ext uri="{FF2B5EF4-FFF2-40B4-BE49-F238E27FC236}">
                <a16:creationId xmlns:a16="http://schemas.microsoft.com/office/drawing/2014/main" id="{57BD9A77-08FB-7E46-9843-8B51DAD4B8A2}"/>
              </a:ext>
            </a:extLst>
          </p:cNvPr>
          <p:cNvSpPr txBox="1"/>
          <p:nvPr/>
        </p:nvSpPr>
        <p:spPr>
          <a:xfrm>
            <a:off x="3347864" y="917947"/>
            <a:ext cx="2160240" cy="120579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Current ESS Web needs to be more functional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Calibri"/>
              </a:rPr>
              <a:t>e.g. improved layout &amp; workflow</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1BB3CD9B-96D1-844E-A79A-9D759A91F12C}"/>
              </a:ext>
            </a:extLst>
          </p:cNvPr>
          <p:cNvSpPr txBox="1"/>
          <p:nvPr/>
        </p:nvSpPr>
        <p:spPr>
          <a:xfrm>
            <a:off x="6261185" y="917947"/>
            <a:ext cx="2160240" cy="120579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a:ea typeface="+mn-ea"/>
                <a:cs typeface="+mn-cs"/>
              </a:rPr>
              <a:t>More data &amp; interactions (e.g. income, Services Australia interactions touch points, STP data) </a:t>
            </a:r>
          </a:p>
        </p:txBody>
      </p:sp>
      <p:sp>
        <p:nvSpPr>
          <p:cNvPr id="11" name="TextBox 10">
            <a:extLst>
              <a:ext uri="{FF2B5EF4-FFF2-40B4-BE49-F238E27FC236}">
                <a16:creationId xmlns:a16="http://schemas.microsoft.com/office/drawing/2014/main" id="{EB4C7A86-9D44-D44B-AE5E-720D381D450B}"/>
              </a:ext>
            </a:extLst>
          </p:cNvPr>
          <p:cNvSpPr txBox="1"/>
          <p:nvPr/>
        </p:nvSpPr>
        <p:spPr>
          <a:xfrm>
            <a:off x="3347864" y="2948765"/>
            <a:ext cx="2160240" cy="120579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a:ea typeface="+mn-ea"/>
                <a:cs typeface="+mn-cs"/>
              </a:rPr>
              <a:t>More digitally connected systems</a:t>
            </a:r>
          </a:p>
        </p:txBody>
      </p:sp>
      <p:sp>
        <p:nvSpPr>
          <p:cNvPr id="12" name="TextBox 11">
            <a:extLst>
              <a:ext uri="{FF2B5EF4-FFF2-40B4-BE49-F238E27FC236}">
                <a16:creationId xmlns:a16="http://schemas.microsoft.com/office/drawing/2014/main" id="{7E27E5BC-E9D6-934A-8710-C1BE77CF6284}"/>
              </a:ext>
            </a:extLst>
          </p:cNvPr>
          <p:cNvSpPr txBox="1"/>
          <p:nvPr/>
        </p:nvSpPr>
        <p:spPr>
          <a:xfrm>
            <a:off x="6261185" y="2948765"/>
            <a:ext cx="2160240" cy="120579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a:ea typeface="+mn-ea"/>
                <a:cs typeface="+mn-cs"/>
              </a:rPr>
              <a:t>Improved API interactivity </a:t>
            </a:r>
          </a:p>
        </p:txBody>
      </p:sp>
      <p:sp>
        <p:nvSpPr>
          <p:cNvPr id="2" name="Title 1">
            <a:extLst>
              <a:ext uri="{FF2B5EF4-FFF2-40B4-BE49-F238E27FC236}">
                <a16:creationId xmlns:a16="http://schemas.microsoft.com/office/drawing/2014/main" id="{C4D682CF-6326-4BE4-9B6E-5C3E3B1891F8}"/>
              </a:ext>
            </a:extLst>
          </p:cNvPr>
          <p:cNvSpPr>
            <a:spLocks noGrp="1"/>
          </p:cNvSpPr>
          <p:nvPr>
            <p:ph type="title"/>
          </p:nvPr>
        </p:nvSpPr>
        <p:spPr>
          <a:xfrm>
            <a:off x="253014" y="-1259597"/>
            <a:ext cx="6364188" cy="993775"/>
          </a:xfrm>
        </p:spPr>
        <p:txBody>
          <a:bodyPr/>
          <a:lstStyle/>
          <a:p>
            <a:r>
              <a:rPr lang="en-AU" dirty="0">
                <a:solidFill>
                  <a:srgbClr val="E6E6E6"/>
                </a:solidFill>
              </a:rPr>
              <a:t>What you said (key themes)</a:t>
            </a:r>
          </a:p>
        </p:txBody>
      </p:sp>
    </p:spTree>
    <p:extLst>
      <p:ext uri="{BB962C8B-B14F-4D97-AF65-F5344CB8AC3E}">
        <p14:creationId xmlns:p14="http://schemas.microsoft.com/office/powerpoint/2010/main" val="3927478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61C5A0-2C8A-4CB0-AC9C-9A357C311DDF}"/>
              </a:ext>
            </a:extLst>
          </p:cNvPr>
          <p:cNvSpPr>
            <a:spLocks noGrp="1"/>
          </p:cNvSpPr>
          <p:nvPr>
            <p:ph type="title" idx="4294967295"/>
          </p:nvPr>
        </p:nvSpPr>
        <p:spPr>
          <a:xfrm>
            <a:off x="435006" y="-1133369"/>
            <a:ext cx="6364188" cy="993775"/>
          </a:xfrm>
        </p:spPr>
        <p:txBody>
          <a:bodyPr/>
          <a:lstStyle/>
          <a:p>
            <a:r>
              <a:rPr lang="en-AU" dirty="0">
                <a:solidFill>
                  <a:srgbClr val="E6E6E6"/>
                </a:solidFill>
              </a:rPr>
              <a:t>Part 1:</a:t>
            </a:r>
            <a:r>
              <a:rPr lang="en-AU" baseline="0" dirty="0">
                <a:solidFill>
                  <a:srgbClr val="E6E6E6"/>
                </a:solidFill>
              </a:rPr>
              <a:t> Recap from CEO Forum</a:t>
            </a:r>
            <a:endParaRPr lang="en-AU" dirty="0">
              <a:solidFill>
                <a:srgbClr val="E6E6E6"/>
              </a:solidFill>
            </a:endParaRPr>
          </a:p>
        </p:txBody>
      </p:sp>
      <p:sp>
        <p:nvSpPr>
          <p:cNvPr id="2" name="Rectangle 1">
            <a:extLst>
              <a:ext uri="{FF2B5EF4-FFF2-40B4-BE49-F238E27FC236}">
                <a16:creationId xmlns:a16="http://schemas.microsoft.com/office/drawing/2014/main" id="{A50038DA-3D60-4177-BF4D-864E8B5BBD20}"/>
              </a:ext>
            </a:extLst>
          </p:cNvPr>
          <p:cNvSpPr/>
          <p:nvPr/>
        </p:nvSpPr>
        <p:spPr>
          <a:xfrm>
            <a:off x="2672268" y="1973966"/>
            <a:ext cx="3799464" cy="1200329"/>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Part 1: Recap from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CEO Forum</a:t>
            </a:r>
          </a:p>
        </p:txBody>
      </p:sp>
    </p:spTree>
    <p:extLst>
      <p:ext uri="{BB962C8B-B14F-4D97-AF65-F5344CB8AC3E}">
        <p14:creationId xmlns:p14="http://schemas.microsoft.com/office/powerpoint/2010/main" val="30955275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93A420-DDE6-4F9C-B647-89C43CD08991}"/>
              </a:ext>
            </a:extLst>
          </p:cNvPr>
          <p:cNvSpPr>
            <a:spLocks noGrp="1"/>
          </p:cNvSpPr>
          <p:nvPr>
            <p:ph type="title"/>
          </p:nvPr>
        </p:nvSpPr>
        <p:spPr/>
        <p:txBody>
          <a:bodyPr/>
          <a:lstStyle/>
          <a:p>
            <a:pPr lvl="0" defTabSz="914400">
              <a:lnSpc>
                <a:spcPct val="100000"/>
              </a:lnSpc>
              <a:spcBef>
                <a:spcPts val="0"/>
              </a:spcBef>
            </a:pPr>
            <a:r>
              <a:rPr lang="en-AU" sz="2800" b="1" dirty="0">
                <a:solidFill>
                  <a:srgbClr val="E9A913"/>
                </a:solidFill>
                <a:latin typeface="Arial Nova" panose="020B0504020202020204" pitchFamily="34" charset="0"/>
                <a:ea typeface="+mn-ea"/>
                <a:cs typeface="+mn-cs"/>
              </a:rPr>
              <a:t>The Vision</a:t>
            </a:r>
          </a:p>
        </p:txBody>
      </p:sp>
      <p:sp>
        <p:nvSpPr>
          <p:cNvPr id="2" name="Rectangle 1">
            <a:extLst>
              <a:ext uri="{FF2B5EF4-FFF2-40B4-BE49-F238E27FC236}">
                <a16:creationId xmlns:a16="http://schemas.microsoft.com/office/drawing/2014/main" id="{0C164C39-44E0-4963-B0E5-2924086E9C8E}"/>
              </a:ext>
            </a:extLst>
          </p:cNvPr>
          <p:cNvSpPr/>
          <p:nvPr/>
        </p:nvSpPr>
        <p:spPr>
          <a:xfrm>
            <a:off x="2771800" y="197867"/>
            <a:ext cx="6192688" cy="646331"/>
          </a:xfrm>
          <a:prstGeom prst="rect">
            <a:avLst/>
          </a:prstGeom>
        </p:spPr>
        <p:txBody>
          <a:bodyPr wrap="square">
            <a:spAutoFit/>
          </a:bodyPr>
          <a:lstStyle/>
          <a:p>
            <a:pPr lvl="0" defTabSz="685800">
              <a:defRPr/>
            </a:pPr>
            <a:r>
              <a:rPr lang="en-AU" dirty="0">
                <a:solidFill>
                  <a:srgbClr val="000000"/>
                </a:solidFill>
                <a:latin typeface="Arial Nova Cond" panose="020B0506020202020204" pitchFamily="34" charset="0"/>
              </a:rPr>
              <a:t>We envision a </a:t>
            </a:r>
            <a:r>
              <a:rPr lang="en-AU" b="1" dirty="0">
                <a:solidFill>
                  <a:srgbClr val="002060"/>
                </a:solidFill>
                <a:latin typeface="Arial Nova Cond" panose="020B0506020202020204" pitchFamily="34" charset="0"/>
              </a:rPr>
              <a:t>digital, personal, and effective </a:t>
            </a:r>
            <a:r>
              <a:rPr lang="en-AU" dirty="0">
                <a:solidFill>
                  <a:srgbClr val="000000"/>
                </a:solidFill>
                <a:latin typeface="Arial Nova Cond" panose="020B0506020202020204" pitchFamily="34" charset="0"/>
              </a:rPr>
              <a:t>employment services system that:</a:t>
            </a:r>
            <a:endParaRPr lang="en-US" dirty="0">
              <a:solidFill>
                <a:srgbClr val="000000"/>
              </a:solidFill>
              <a:latin typeface="Arial Nova Cond" panose="020B0506020202020204" pitchFamily="34" charset="0"/>
            </a:endParaRPr>
          </a:p>
        </p:txBody>
      </p:sp>
      <p:sp>
        <p:nvSpPr>
          <p:cNvPr id="7" name="TextBox 6">
            <a:extLst>
              <a:ext uri="{FF2B5EF4-FFF2-40B4-BE49-F238E27FC236}">
                <a16:creationId xmlns:a16="http://schemas.microsoft.com/office/drawing/2014/main" id="{B59B4188-D2F9-4EFA-9619-FEABA2C28F23}"/>
              </a:ext>
            </a:extLst>
          </p:cNvPr>
          <p:cNvSpPr txBox="1"/>
          <p:nvPr/>
        </p:nvSpPr>
        <p:spPr>
          <a:xfrm>
            <a:off x="3851921" y="1317399"/>
            <a:ext cx="4896545" cy="2769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69427" marR="0" lvl="1" indent="0" algn="l" defTabSz="685800" rtl="0" eaLnBrk="1" fontAlgn="auto" latinLnBrk="0" hangingPunct="1">
              <a:lnSpc>
                <a:spcPct val="100000"/>
              </a:lnSpc>
              <a:spcBef>
                <a:spcPts val="0"/>
              </a:spcBef>
              <a:spcAft>
                <a:spcPts val="0"/>
              </a:spcAft>
              <a:buClr>
                <a:srgbClr val="000000">
                  <a:lumMod val="100000"/>
                </a:srgbClr>
              </a:buClr>
              <a:buSzPct val="100000"/>
              <a:buFontTx/>
              <a:buNone/>
              <a:tabLst/>
              <a:defRPr/>
            </a:pPr>
            <a:r>
              <a:rPr kumimoji="0" lang="en-AU" sz="1800" b="0" i="0" u="none" strike="noStrike" kern="1200" cap="none" spc="0" normalizeH="0" baseline="0" noProof="0">
                <a:ln>
                  <a:noFill/>
                </a:ln>
                <a:solidFill>
                  <a:srgbClr val="000000"/>
                </a:solidFill>
                <a:effectLst/>
                <a:uLnTx/>
                <a:uFillTx/>
                <a:latin typeface="Arial Nova Cond" panose="020B0506020202020204" pitchFamily="34" charset="0"/>
              </a:rPr>
              <a:t>Assists </a:t>
            </a:r>
            <a:r>
              <a:rPr kumimoji="0" lang="en-AU" sz="1800" b="1" i="0" u="none" strike="noStrike" kern="1200" cap="none" spc="0" normalizeH="0" baseline="0" noProof="0">
                <a:ln>
                  <a:noFill/>
                </a:ln>
                <a:solidFill>
                  <a:srgbClr val="287DB2"/>
                </a:solidFill>
                <a:effectLst/>
                <a:uLnTx/>
                <a:uFillTx/>
                <a:latin typeface="Arial Nova Cond" panose="020B0506020202020204" pitchFamily="34" charset="0"/>
              </a:rPr>
              <a:t>employers</a:t>
            </a:r>
            <a:r>
              <a:rPr kumimoji="0" lang="en-AU" sz="1800" b="0" i="0" u="none" strike="noStrike" kern="1200" cap="none" spc="0" normalizeH="0" baseline="0" noProof="0">
                <a:ln>
                  <a:noFill/>
                </a:ln>
                <a:solidFill>
                  <a:srgbClr val="B6006A"/>
                </a:solidFill>
                <a:effectLst/>
                <a:uLnTx/>
                <a:uFillTx/>
                <a:latin typeface="Arial Nova Cond" panose="020B0506020202020204" pitchFamily="34" charset="0"/>
              </a:rPr>
              <a:t> </a:t>
            </a:r>
            <a:r>
              <a:rPr kumimoji="0" lang="en-AU" sz="1800" b="0" i="0" u="none" strike="noStrike" kern="1200" cap="none" spc="0" normalizeH="0" baseline="0" noProof="0">
                <a:ln>
                  <a:noFill/>
                </a:ln>
                <a:solidFill>
                  <a:prstClr val="black"/>
                </a:solidFill>
                <a:effectLst/>
                <a:uLnTx/>
                <a:uFillTx/>
                <a:latin typeface="Arial Nova Cond" panose="020B0506020202020204" pitchFamily="34" charset="0"/>
              </a:rPr>
              <a:t>to source skilled job seekers</a:t>
            </a:r>
            <a:endParaRPr kumimoji="0" lang="en-US" sz="1800" b="0" i="0" u="none" strike="noStrike" kern="1200" cap="none" spc="0" normalizeH="0" baseline="0" noProof="0">
              <a:ln>
                <a:noFill/>
              </a:ln>
              <a:solidFill>
                <a:prstClr val="black"/>
              </a:solidFill>
              <a:effectLst/>
              <a:uLnTx/>
              <a:uFillTx/>
              <a:latin typeface="Arial Nova Cond" panose="020B0506020202020204" pitchFamily="34" charset="0"/>
            </a:endParaRPr>
          </a:p>
        </p:txBody>
      </p:sp>
      <p:sp>
        <p:nvSpPr>
          <p:cNvPr id="8" name="TextBox 7">
            <a:extLst>
              <a:ext uri="{FF2B5EF4-FFF2-40B4-BE49-F238E27FC236}">
                <a16:creationId xmlns:a16="http://schemas.microsoft.com/office/drawing/2014/main" id="{8A7A801B-40A8-4361-941A-020D51AEA40F}"/>
              </a:ext>
            </a:extLst>
          </p:cNvPr>
          <p:cNvSpPr txBox="1"/>
          <p:nvPr/>
        </p:nvSpPr>
        <p:spPr>
          <a:xfrm>
            <a:off x="3923928" y="2081075"/>
            <a:ext cx="4842471" cy="55399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Arial Nova Cond" panose="020B0506020202020204" pitchFamily="34" charset="0"/>
              </a:rPr>
              <a:t>Supports eligible </a:t>
            </a:r>
            <a:r>
              <a:rPr kumimoji="0" lang="en-AU" sz="1800" b="1" i="0" u="none" strike="noStrike" kern="1200" cap="none" spc="0" normalizeH="0" baseline="0" noProof="0">
                <a:ln>
                  <a:noFill/>
                </a:ln>
                <a:solidFill>
                  <a:srgbClr val="EBAD1F"/>
                </a:solidFill>
                <a:effectLst/>
                <a:uLnTx/>
                <a:uFillTx/>
                <a:latin typeface="Arial Nova Cond" panose="020B0506020202020204" pitchFamily="34" charset="0"/>
              </a:rPr>
              <a:t>job seekers </a:t>
            </a:r>
            <a:r>
              <a:rPr kumimoji="0" lang="en-AU" sz="1800" b="0" i="0" u="none" strike="noStrike" kern="1200" cap="none" spc="0" normalizeH="0" baseline="0" noProof="0">
                <a:ln>
                  <a:noFill/>
                </a:ln>
                <a:solidFill>
                  <a:srgbClr val="000000"/>
                </a:solidFill>
                <a:effectLst/>
                <a:uLnTx/>
                <a:uFillTx/>
                <a:latin typeface="Arial Nova Cond" panose="020B0506020202020204" pitchFamily="34" charset="0"/>
              </a:rPr>
              <a:t>to find a </a:t>
            </a:r>
            <a:r>
              <a:rPr kumimoji="0" lang="en-US" sz="1800" b="0" i="0" u="none" strike="noStrike" kern="1200" cap="none" spc="0" normalizeH="0" baseline="0" noProof="0">
                <a:ln>
                  <a:noFill/>
                </a:ln>
                <a:solidFill>
                  <a:srgbClr val="000000"/>
                </a:solidFill>
                <a:effectLst/>
                <a:uLnTx/>
                <a:uFillTx/>
                <a:latin typeface="Arial Nova Cond" panose="020B0506020202020204" pitchFamily="34" charset="0"/>
              </a:rPr>
              <a:t>sustainable job</a:t>
            </a:r>
          </a:p>
        </p:txBody>
      </p:sp>
      <p:sp>
        <p:nvSpPr>
          <p:cNvPr id="9" name="TextBox 8">
            <a:extLst>
              <a:ext uri="{FF2B5EF4-FFF2-40B4-BE49-F238E27FC236}">
                <a16:creationId xmlns:a16="http://schemas.microsoft.com/office/drawing/2014/main" id="{E159AEF0-0F50-4B47-AE51-B2455A2C6EC0}"/>
              </a:ext>
            </a:extLst>
          </p:cNvPr>
          <p:cNvSpPr txBox="1"/>
          <p:nvPr/>
        </p:nvSpPr>
        <p:spPr>
          <a:xfrm>
            <a:off x="3851921" y="2881204"/>
            <a:ext cx="4680520" cy="55399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69427" marR="0" lvl="1" indent="0" algn="l" defTabSz="685800" rtl="0" eaLnBrk="1" fontAlgn="auto" latinLnBrk="0" hangingPunct="1">
              <a:lnSpc>
                <a:spcPct val="100000"/>
              </a:lnSpc>
              <a:spcBef>
                <a:spcPts val="0"/>
              </a:spcBef>
              <a:spcAft>
                <a:spcPts val="0"/>
              </a:spcAft>
              <a:buClr>
                <a:srgbClr val="000000">
                  <a:lumMod val="100000"/>
                </a:srgbClr>
              </a:buClr>
              <a:buSzPct val="100000"/>
              <a:buFontTx/>
              <a:buNone/>
              <a:tabLst/>
              <a:defRPr/>
            </a:pPr>
            <a:r>
              <a:rPr kumimoji="0" lang="en-US" sz="1800" b="0" i="0" u="none" strike="noStrike" kern="1200" cap="none" spc="0" normalizeH="0" baseline="0" noProof="0">
                <a:ln>
                  <a:noFill/>
                </a:ln>
                <a:solidFill>
                  <a:srgbClr val="000000"/>
                </a:solidFill>
                <a:effectLst/>
                <a:uLnTx/>
                <a:uFillTx/>
                <a:latin typeface="Arial Nova Cond" panose="020B0506020202020204" pitchFamily="34" charset="0"/>
                <a:sym typeface="Trebuchet MS" panose="020B0603020202020204" pitchFamily="34" charset="0"/>
              </a:rPr>
              <a:t>Focuses high performing </a:t>
            </a:r>
            <a:r>
              <a:rPr kumimoji="0" lang="en-US" sz="1800" b="1" i="0" u="none" strike="noStrike" kern="1200" cap="none" spc="0" normalizeH="0" baseline="0" noProof="0">
                <a:ln>
                  <a:noFill/>
                </a:ln>
                <a:solidFill>
                  <a:srgbClr val="008276"/>
                </a:solidFill>
                <a:effectLst/>
                <a:uLnTx/>
                <a:uFillTx/>
                <a:latin typeface="Arial Nova Cond" panose="020B0506020202020204" pitchFamily="34" charset="0"/>
                <a:sym typeface="Trebuchet MS" panose="020B0603020202020204" pitchFamily="34" charset="0"/>
              </a:rPr>
              <a:t>providers</a:t>
            </a:r>
            <a:r>
              <a:rPr kumimoji="0" lang="en-US" sz="1800" b="0" i="0" u="none" strike="noStrike" kern="1200" cap="none" spc="0" normalizeH="0" baseline="0" noProof="0">
                <a:ln>
                  <a:noFill/>
                </a:ln>
                <a:solidFill>
                  <a:srgbClr val="B6006A"/>
                </a:solidFill>
                <a:effectLst/>
                <a:uLnTx/>
                <a:uFillTx/>
                <a:latin typeface="Arial Nova Cond" panose="020B0506020202020204" pitchFamily="34" charset="0"/>
                <a:sym typeface="Trebuchet MS" panose="020B0603020202020204" pitchFamily="34" charset="0"/>
              </a:rPr>
              <a:t> </a:t>
            </a:r>
            <a:r>
              <a:rPr kumimoji="0" lang="en-US" sz="1800" b="0" i="0" u="none" strike="noStrike" kern="1200" cap="none" spc="0" normalizeH="0" baseline="0" noProof="0">
                <a:ln>
                  <a:noFill/>
                </a:ln>
                <a:solidFill>
                  <a:srgbClr val="000000"/>
                </a:solidFill>
                <a:effectLst/>
                <a:uLnTx/>
                <a:uFillTx/>
                <a:latin typeface="Arial Nova Cond" panose="020B0506020202020204" pitchFamily="34" charset="0"/>
                <a:sym typeface="Trebuchet MS" panose="020B0603020202020204" pitchFamily="34" charset="0"/>
              </a:rPr>
              <a:t>on supporting higher need job seekers</a:t>
            </a:r>
            <a:endParaRPr kumimoji="0" lang="en-US" sz="1800" b="0" i="0" u="none" strike="noStrike" kern="1200" cap="none" spc="0" normalizeH="0" baseline="0" noProof="0">
              <a:ln>
                <a:noFill/>
              </a:ln>
              <a:solidFill>
                <a:srgbClr val="000000"/>
              </a:solidFill>
              <a:effectLst/>
              <a:uLnTx/>
              <a:uFillTx/>
              <a:latin typeface="Arial Nova Cond" panose="020B0506020202020204" pitchFamily="34" charset="0"/>
            </a:endParaRPr>
          </a:p>
        </p:txBody>
      </p:sp>
      <p:sp>
        <p:nvSpPr>
          <p:cNvPr id="10" name="TextBox 9">
            <a:extLst>
              <a:ext uri="{FF2B5EF4-FFF2-40B4-BE49-F238E27FC236}">
                <a16:creationId xmlns:a16="http://schemas.microsoft.com/office/drawing/2014/main" id="{DE360C92-0FC2-48C9-9380-74BE8F35E1DA}"/>
              </a:ext>
            </a:extLst>
          </p:cNvPr>
          <p:cNvSpPr txBox="1"/>
          <p:nvPr/>
        </p:nvSpPr>
        <p:spPr>
          <a:xfrm>
            <a:off x="3851921" y="3628034"/>
            <a:ext cx="4752528" cy="55399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69427" lvl="1" defTabSz="685800">
              <a:buClr>
                <a:srgbClr val="000000">
                  <a:lumMod val="100000"/>
                </a:srgbClr>
              </a:buClr>
              <a:buSzPct val="100000"/>
              <a:defRPr/>
            </a:pPr>
            <a:r>
              <a:rPr lang="en-AU" dirty="0">
                <a:solidFill>
                  <a:prstClr val="black"/>
                </a:solidFill>
                <a:latin typeface="Arial Nova Cond" panose="020B0506020202020204" pitchFamily="34" charset="0"/>
                <a:cs typeface="Arial" panose="020B0604020202020204" pitchFamily="34" charset="0"/>
              </a:rPr>
              <a:t>Creates a </a:t>
            </a:r>
            <a:r>
              <a:rPr lang="en-AU" dirty="0">
                <a:solidFill>
                  <a:srgbClr val="000000"/>
                </a:solidFill>
                <a:latin typeface="Arial Nova Cond" panose="020B0506020202020204" pitchFamily="34" charset="0"/>
                <a:cs typeface="Arial" panose="020B0604020202020204" pitchFamily="34" charset="0"/>
              </a:rPr>
              <a:t>more efficient and cost-effective </a:t>
            </a:r>
            <a:r>
              <a:rPr lang="en-AU" dirty="0">
                <a:solidFill>
                  <a:prstClr val="black"/>
                </a:solidFill>
                <a:latin typeface="Arial Nova Cond" panose="020B0506020202020204" pitchFamily="34" charset="0"/>
                <a:cs typeface="Arial" panose="020B0604020202020204" pitchFamily="34" charset="0"/>
              </a:rPr>
              <a:t>model </a:t>
            </a:r>
            <a:r>
              <a:rPr lang="en-AU" dirty="0">
                <a:solidFill>
                  <a:srgbClr val="002D3F"/>
                </a:solidFill>
                <a:latin typeface="Arial Nova Cond" panose="020B0506020202020204" pitchFamily="34" charset="0"/>
              </a:rPr>
              <a:t>for </a:t>
            </a:r>
            <a:r>
              <a:rPr lang="en-AU" b="1" dirty="0">
                <a:solidFill>
                  <a:srgbClr val="B80269"/>
                </a:solidFill>
                <a:latin typeface="Arial Nova Cond" panose="020B0506020202020204" pitchFamily="34" charset="0"/>
              </a:rPr>
              <a:t>government </a:t>
            </a:r>
            <a:endParaRPr kumimoji="0" lang="en-US" sz="1800" b="1" i="0" u="none" strike="noStrike" kern="1200" cap="none" spc="0" normalizeH="0" baseline="0" noProof="0" dirty="0">
              <a:ln>
                <a:noFill/>
              </a:ln>
              <a:solidFill>
                <a:srgbClr val="B80269"/>
              </a:solidFill>
              <a:effectLst/>
              <a:uLnTx/>
              <a:uFillTx/>
              <a:latin typeface="Arial Nova Cond" panose="020B0506020202020204" pitchFamily="34" charset="0"/>
            </a:endParaRPr>
          </a:p>
        </p:txBody>
      </p:sp>
      <p:sp>
        <p:nvSpPr>
          <p:cNvPr id="11" name="Oval 10">
            <a:extLst>
              <a:ext uri="{FF2B5EF4-FFF2-40B4-BE49-F238E27FC236}">
                <a16:creationId xmlns:a16="http://schemas.microsoft.com/office/drawing/2014/main" id="{B3EAB487-EF2F-4FC3-A4F8-B91CC097F2DA}"/>
              </a:ext>
              <a:ext uri="{C183D7F6-B498-43B3-948B-1728B52AA6E4}">
                <adec:decorative xmlns:adec="http://schemas.microsoft.com/office/drawing/2017/decorative" val="1"/>
              </a:ext>
            </a:extLst>
          </p:cNvPr>
          <p:cNvSpPr/>
          <p:nvPr>
            <p:custDataLst>
              <p:tags r:id="rId1"/>
            </p:custDataLst>
          </p:nvPr>
        </p:nvSpPr>
        <p:spPr>
          <a:xfrm>
            <a:off x="3063092" y="1997931"/>
            <a:ext cx="675133" cy="683031"/>
          </a:xfrm>
          <a:prstGeom prst="ellipse">
            <a:avLst/>
          </a:prstGeom>
          <a:solidFill>
            <a:srgbClr val="FFFFFF"/>
          </a:solidFill>
          <a:ln w="29766" cap="flat" cmpd="sng" algn="ctr">
            <a:solidFill>
              <a:srgbClr val="EBAD1F"/>
            </a:solidFill>
            <a:prstDash val="solid"/>
            <a:miter lim="800000"/>
          </a:ln>
          <a:effectLst/>
        </p:spPr>
        <p:txBody>
          <a:bodyPr lIns="0" tIns="0" rIns="0" bIns="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46F29493-8468-4DF6-87DD-9D6A78AEC089}"/>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73523" y="2068549"/>
            <a:ext cx="471301" cy="471301"/>
          </a:xfrm>
          <a:prstGeom prst="rect">
            <a:avLst/>
          </a:prstGeom>
        </p:spPr>
      </p:pic>
      <p:sp>
        <p:nvSpPr>
          <p:cNvPr id="13" name="Oval 12">
            <a:extLst>
              <a:ext uri="{FF2B5EF4-FFF2-40B4-BE49-F238E27FC236}">
                <a16:creationId xmlns:a16="http://schemas.microsoft.com/office/drawing/2014/main" id="{8F0A04D4-662C-4293-83A5-C2E33DDD79E5}"/>
              </a:ext>
              <a:ext uri="{C183D7F6-B498-43B3-948B-1728B52AA6E4}">
                <adec:decorative xmlns:adec="http://schemas.microsoft.com/office/drawing/2017/decorative" val="1"/>
              </a:ext>
            </a:extLst>
          </p:cNvPr>
          <p:cNvSpPr/>
          <p:nvPr>
            <p:custDataLst>
              <p:tags r:id="rId2"/>
            </p:custDataLst>
          </p:nvPr>
        </p:nvSpPr>
        <p:spPr>
          <a:xfrm>
            <a:off x="3073897" y="3631733"/>
            <a:ext cx="675133" cy="683031"/>
          </a:xfrm>
          <a:prstGeom prst="ellipse">
            <a:avLst/>
          </a:prstGeom>
          <a:solidFill>
            <a:srgbClr val="FFFFFF"/>
          </a:solidFill>
          <a:ln w="29766" cap="flat" cmpd="sng" algn="ctr">
            <a:solidFill>
              <a:srgbClr val="B80269"/>
            </a:solidFill>
            <a:prstDash val="solid"/>
            <a:miter lim="800000"/>
          </a:ln>
          <a:effectLst/>
        </p:spPr>
        <p:txBody>
          <a:bodyPr lIns="0" tIns="0" rIns="0" bIns="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814488C-9BB7-4238-8C86-581FCA9B0B23}"/>
              </a:ext>
              <a:ext uri="{C183D7F6-B498-43B3-948B-1728B52AA6E4}">
                <adec:decorative xmlns:adec="http://schemas.microsoft.com/office/drawing/2017/decorative" val="1"/>
              </a:ext>
            </a:extLst>
          </p:cNvPr>
          <p:cNvSpPr/>
          <p:nvPr>
            <p:custDataLst>
              <p:tags r:id="rId3"/>
            </p:custDataLst>
          </p:nvPr>
        </p:nvSpPr>
        <p:spPr>
          <a:xfrm>
            <a:off x="3071605" y="2800286"/>
            <a:ext cx="675133" cy="683031"/>
          </a:xfrm>
          <a:prstGeom prst="ellipse">
            <a:avLst/>
          </a:prstGeom>
          <a:solidFill>
            <a:srgbClr val="FFFFFF"/>
          </a:solidFill>
          <a:ln w="29766" cap="flat" cmpd="sng" algn="ctr">
            <a:solidFill>
              <a:srgbClr val="008276"/>
            </a:solidFill>
            <a:prstDash val="solid"/>
            <a:miter lim="800000"/>
          </a:ln>
          <a:effectLst/>
        </p:spPr>
        <p:txBody>
          <a:bodyPr lIns="0" tIns="0" rIns="0" bIns="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5A7E775C-CE5F-496C-A576-5D62CE6B79C7}"/>
              </a:ext>
              <a:ext uri="{C183D7F6-B498-43B3-948B-1728B52AA6E4}">
                <adec:decorative xmlns:adec="http://schemas.microsoft.com/office/drawing/2017/decorative" val="1"/>
              </a:ext>
            </a:extLst>
          </p:cNvPr>
          <p:cNvSpPr/>
          <p:nvPr>
            <p:custDataLst>
              <p:tags r:id="rId4"/>
            </p:custDataLst>
          </p:nvPr>
        </p:nvSpPr>
        <p:spPr>
          <a:xfrm>
            <a:off x="3071606" y="1146677"/>
            <a:ext cx="675133" cy="683031"/>
          </a:xfrm>
          <a:prstGeom prst="ellipse">
            <a:avLst/>
          </a:prstGeom>
          <a:solidFill>
            <a:srgbClr val="FFFFFF"/>
          </a:solidFill>
          <a:ln w="29766" cap="flat" cmpd="sng" algn="ctr">
            <a:solidFill>
              <a:srgbClr val="287DB2"/>
            </a:solidFill>
            <a:prstDash val="solid"/>
            <a:miter lim="800000"/>
          </a:ln>
          <a:effectLst/>
        </p:spPr>
        <p:txBody>
          <a:bodyPr lIns="0" tIns="0" rIns="0" bIns="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6" name="Graphic 15">
            <a:extLst>
              <a:ext uri="{FF2B5EF4-FFF2-40B4-BE49-F238E27FC236}">
                <a16:creationId xmlns:a16="http://schemas.microsoft.com/office/drawing/2014/main" id="{3018DEFF-A5C1-404E-8334-E32E4F3F55A1}"/>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67298" y="3728390"/>
            <a:ext cx="489716" cy="489716"/>
          </a:xfrm>
          <a:prstGeom prst="rect">
            <a:avLst/>
          </a:prstGeom>
        </p:spPr>
      </p:pic>
      <p:pic>
        <p:nvPicPr>
          <p:cNvPr id="17" name="Graphic 16">
            <a:extLst>
              <a:ext uri="{FF2B5EF4-FFF2-40B4-BE49-F238E27FC236}">
                <a16:creationId xmlns:a16="http://schemas.microsoft.com/office/drawing/2014/main" id="{AFF4CD08-1C86-4712-ABA8-061D6B8DEACB}"/>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207626" y="2952582"/>
            <a:ext cx="433753" cy="433753"/>
          </a:xfrm>
          <a:prstGeom prst="rect">
            <a:avLst/>
          </a:prstGeom>
        </p:spPr>
      </p:pic>
      <p:pic>
        <p:nvPicPr>
          <p:cNvPr id="18" name="Graphic 17">
            <a:extLst>
              <a:ext uri="{FF2B5EF4-FFF2-40B4-BE49-F238E27FC236}">
                <a16:creationId xmlns:a16="http://schemas.microsoft.com/office/drawing/2014/main" id="{FC801D76-86B5-46BA-9612-A603D5A0DA3D}"/>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185185" y="1294566"/>
            <a:ext cx="409430" cy="433753"/>
          </a:xfrm>
          <a:prstGeom prst="rect">
            <a:avLst/>
          </a:prstGeom>
        </p:spPr>
      </p:pic>
      <p:sp>
        <p:nvSpPr>
          <p:cNvPr id="25" name="TextBox 24">
            <a:extLst>
              <a:ext uri="{FF2B5EF4-FFF2-40B4-BE49-F238E27FC236}">
                <a16:creationId xmlns:a16="http://schemas.microsoft.com/office/drawing/2014/main" id="{68C29D5F-04E5-438F-A6AF-4BD4769DF153}"/>
              </a:ext>
            </a:extLst>
          </p:cNvPr>
          <p:cNvSpPr txBox="1"/>
          <p:nvPr/>
        </p:nvSpPr>
        <p:spPr>
          <a:xfrm>
            <a:off x="8388424" y="4878387"/>
            <a:ext cx="285750" cy="115416"/>
          </a:xfrm>
          <a:prstGeom prst="rect">
            <a:avLst/>
          </a:prstGeom>
          <a:noFill/>
        </p:spPr>
        <p:txBody>
          <a:bodyPr wrap="square" lIns="0" tIns="0" rIns="0" bIns="0" rtlCol="0" anchor="b">
            <a:spAutoFit/>
          </a:bodyPr>
          <a:lstStyle/>
          <a:p>
            <a:pPr marL="0" marR="0" lvl="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kumimoji="0" lang="en-US" sz="750" b="0" i="0" u="none" strike="noStrike" kern="1200" cap="none" spc="0" normalizeH="0" baseline="0" noProof="0" smtClean="0">
                <a:ln>
                  <a:noFill/>
                </a:ln>
                <a:solidFill>
                  <a:prstClr val="white">
                    <a:lumMod val="50000"/>
                  </a:prstClr>
                </a:solidFill>
                <a:effectLst/>
                <a:uLnTx/>
                <a:uFillTx/>
                <a:latin typeface="Calibri"/>
                <a:ea typeface="+mn-ea"/>
                <a:cs typeface="+mn-cs"/>
                <a:sym typeface="+mn-lt"/>
              </a:rPr>
              <a:pPr marL="0" marR="0" lvl="0" indent="0" algn="r" defTabSz="685783" rtl="0" eaLnBrk="1" fontAlgn="auto" latinLnBrk="0" hangingPunct="1">
                <a:lnSpc>
                  <a:spcPct val="100000"/>
                </a:lnSpc>
                <a:spcBef>
                  <a:spcPts val="0"/>
                </a:spcBef>
                <a:spcAft>
                  <a:spcPts val="0"/>
                </a:spcAft>
                <a:buClrTx/>
                <a:buSzTx/>
                <a:buFontTx/>
                <a:buNone/>
                <a:tabLst/>
                <a:defRPr/>
              </a:pPr>
              <a:t>4</a:t>
            </a:fld>
            <a:endParaRPr kumimoji="0" lang="en-US" sz="600" b="0" i="0" u="none" strike="noStrike" kern="1200" cap="none" spc="0" normalizeH="0" baseline="0" noProof="0">
              <a:ln>
                <a:noFill/>
              </a:ln>
              <a:solidFill>
                <a:prstClr val="white">
                  <a:lumMod val="50000"/>
                </a:prstClr>
              </a:solidFill>
              <a:effectLst/>
              <a:uLnTx/>
              <a:uFillTx/>
              <a:latin typeface="Calibri"/>
              <a:ea typeface="+mn-ea"/>
              <a:cs typeface="+mn-cs"/>
              <a:sym typeface="+mn-lt"/>
            </a:endParaRPr>
          </a:p>
        </p:txBody>
      </p:sp>
    </p:spTree>
    <p:extLst>
      <p:ext uri="{BB962C8B-B14F-4D97-AF65-F5344CB8AC3E}">
        <p14:creationId xmlns:p14="http://schemas.microsoft.com/office/powerpoint/2010/main" val="18101453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4A9DA-A547-4303-BAA1-3C00E07D557F}"/>
              </a:ext>
            </a:extLst>
          </p:cNvPr>
          <p:cNvSpPr>
            <a:spLocks noGrp="1"/>
          </p:cNvSpPr>
          <p:nvPr>
            <p:ph type="title"/>
          </p:nvPr>
        </p:nvSpPr>
        <p:spPr>
          <a:xfrm>
            <a:off x="415587" y="173039"/>
            <a:ext cx="7695127" cy="993775"/>
          </a:xfrm>
        </p:spPr>
        <p:txBody>
          <a:bodyPr>
            <a:normAutofit/>
          </a:bodyPr>
          <a:lstStyle/>
          <a:p>
            <a:r>
              <a:rPr lang="en-AU" sz="2400" b="1" dirty="0">
                <a:latin typeface="Arial Nova" panose="020B0504020202020204" pitchFamily="34" charset="0"/>
              </a:rPr>
              <a:t>The new model will deliver key improvements for all</a:t>
            </a:r>
          </a:p>
        </p:txBody>
      </p:sp>
      <p:grpSp>
        <p:nvGrpSpPr>
          <p:cNvPr id="4" name="Group 3">
            <a:extLst>
              <a:ext uri="{FF2B5EF4-FFF2-40B4-BE49-F238E27FC236}">
                <a16:creationId xmlns:a16="http://schemas.microsoft.com/office/drawing/2014/main" id="{F7D39B26-4A2B-4078-87AF-D385B36E26DD}"/>
              </a:ext>
              <a:ext uri="{C183D7F6-B498-43B3-948B-1728B52AA6E4}">
                <adec:decorative xmlns:adec="http://schemas.microsoft.com/office/drawing/2017/decorative" val="1"/>
              </a:ext>
            </a:extLst>
          </p:cNvPr>
          <p:cNvGrpSpPr/>
          <p:nvPr/>
        </p:nvGrpSpPr>
        <p:grpSpPr>
          <a:xfrm>
            <a:off x="3177897" y="1588988"/>
            <a:ext cx="675133" cy="683031"/>
            <a:chOff x="3600465" y="1715950"/>
            <a:chExt cx="675133" cy="683031"/>
          </a:xfrm>
        </p:grpSpPr>
        <p:sp>
          <p:nvSpPr>
            <p:cNvPr id="5" name="Oval 4">
              <a:extLst>
                <a:ext uri="{FF2B5EF4-FFF2-40B4-BE49-F238E27FC236}">
                  <a16:creationId xmlns:a16="http://schemas.microsoft.com/office/drawing/2014/main" id="{E4C9A9FE-50CE-4C20-BC80-AC764AFD1050}"/>
                </a:ext>
              </a:extLst>
            </p:cNvPr>
            <p:cNvSpPr/>
            <p:nvPr>
              <p:custDataLst>
                <p:tags r:id="rId4"/>
              </p:custDataLst>
            </p:nvPr>
          </p:nvSpPr>
          <p:spPr>
            <a:xfrm>
              <a:off x="3600465" y="1715950"/>
              <a:ext cx="675133" cy="683031"/>
            </a:xfrm>
            <a:prstGeom prst="ellipse">
              <a:avLst/>
            </a:prstGeom>
            <a:solidFill>
              <a:srgbClr val="FFFFFF"/>
            </a:solidFill>
            <a:ln w="29766" cap="flat" cmpd="sng" algn="ctr">
              <a:solidFill>
                <a:srgbClr val="EBAD1F"/>
              </a:solidFill>
              <a:prstDash val="solid"/>
              <a:miter lim="800000"/>
            </a:ln>
            <a:effectLst/>
          </p:spPr>
          <p:txBody>
            <a:bodyPr lIns="0" tIns="0" rIns="0" bIns="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6" name="Graphic 5" descr="Programmer">
              <a:extLst>
                <a:ext uri="{FF2B5EF4-FFF2-40B4-BE49-F238E27FC236}">
                  <a16:creationId xmlns:a16="http://schemas.microsoft.com/office/drawing/2014/main" id="{8AE57081-473F-4587-8B24-8A08B8023B5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11164" y="1798408"/>
              <a:ext cx="471301" cy="471301"/>
            </a:xfrm>
            <a:prstGeom prst="rect">
              <a:avLst/>
            </a:prstGeom>
          </p:spPr>
        </p:pic>
      </p:grpSp>
      <p:grpSp>
        <p:nvGrpSpPr>
          <p:cNvPr id="7" name="Group 6">
            <a:extLst>
              <a:ext uri="{FF2B5EF4-FFF2-40B4-BE49-F238E27FC236}">
                <a16:creationId xmlns:a16="http://schemas.microsoft.com/office/drawing/2014/main" id="{49BADB06-FA05-494D-9381-284DFCC57FBE}"/>
              </a:ext>
              <a:ext uri="{C183D7F6-B498-43B3-948B-1728B52AA6E4}">
                <adec:decorative xmlns:adec="http://schemas.microsoft.com/office/drawing/2017/decorative" val="1"/>
              </a:ext>
            </a:extLst>
          </p:cNvPr>
          <p:cNvGrpSpPr/>
          <p:nvPr/>
        </p:nvGrpSpPr>
        <p:grpSpPr>
          <a:xfrm>
            <a:off x="7380823" y="1588988"/>
            <a:ext cx="675133" cy="683031"/>
            <a:chOff x="3617763" y="3379226"/>
            <a:chExt cx="675133" cy="683031"/>
          </a:xfrm>
        </p:grpSpPr>
        <p:sp>
          <p:nvSpPr>
            <p:cNvPr id="8" name="Oval 7">
              <a:extLst>
                <a:ext uri="{FF2B5EF4-FFF2-40B4-BE49-F238E27FC236}">
                  <a16:creationId xmlns:a16="http://schemas.microsoft.com/office/drawing/2014/main" id="{EE18A3A9-2996-48D3-B14A-4B874363BB07}"/>
                </a:ext>
              </a:extLst>
            </p:cNvPr>
            <p:cNvSpPr/>
            <p:nvPr>
              <p:custDataLst>
                <p:tags r:id="rId3"/>
              </p:custDataLst>
            </p:nvPr>
          </p:nvSpPr>
          <p:spPr>
            <a:xfrm>
              <a:off x="3617763" y="3379226"/>
              <a:ext cx="675133" cy="683031"/>
            </a:xfrm>
            <a:prstGeom prst="ellipse">
              <a:avLst/>
            </a:prstGeom>
            <a:solidFill>
              <a:srgbClr val="FFFFFF"/>
            </a:solidFill>
            <a:ln w="29766" cap="flat" cmpd="sng" algn="ctr">
              <a:solidFill>
                <a:srgbClr val="B80269"/>
              </a:solidFill>
              <a:prstDash val="solid"/>
              <a:miter lim="800000"/>
            </a:ln>
            <a:effectLst/>
          </p:spPr>
          <p:txBody>
            <a:bodyPr lIns="0" tIns="0" rIns="0" bIns="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9" name="Graphic 8" descr="Gold bars">
              <a:extLst>
                <a:ext uri="{FF2B5EF4-FFF2-40B4-BE49-F238E27FC236}">
                  <a16:creationId xmlns:a16="http://schemas.microsoft.com/office/drawing/2014/main" id="{1C94E975-0F07-4778-AE6C-22CFDF94BDA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11164" y="3475883"/>
              <a:ext cx="489716" cy="489716"/>
            </a:xfrm>
            <a:prstGeom prst="rect">
              <a:avLst/>
            </a:prstGeom>
          </p:spPr>
        </p:pic>
      </p:grpSp>
      <p:grpSp>
        <p:nvGrpSpPr>
          <p:cNvPr id="10" name="Group 9">
            <a:extLst>
              <a:ext uri="{FF2B5EF4-FFF2-40B4-BE49-F238E27FC236}">
                <a16:creationId xmlns:a16="http://schemas.microsoft.com/office/drawing/2014/main" id="{C194E467-FD26-48D3-A723-03F34BFD6945}"/>
              </a:ext>
              <a:ext uri="{C183D7F6-B498-43B3-948B-1728B52AA6E4}">
                <adec:decorative xmlns:adec="http://schemas.microsoft.com/office/drawing/2017/decorative" val="1"/>
              </a:ext>
            </a:extLst>
          </p:cNvPr>
          <p:cNvGrpSpPr/>
          <p:nvPr/>
        </p:nvGrpSpPr>
        <p:grpSpPr>
          <a:xfrm>
            <a:off x="5247106" y="1588988"/>
            <a:ext cx="675133" cy="683031"/>
            <a:chOff x="3617763" y="2547588"/>
            <a:chExt cx="675133" cy="683031"/>
          </a:xfrm>
        </p:grpSpPr>
        <p:sp>
          <p:nvSpPr>
            <p:cNvPr id="11" name="Oval 10">
              <a:extLst>
                <a:ext uri="{FF2B5EF4-FFF2-40B4-BE49-F238E27FC236}">
                  <a16:creationId xmlns:a16="http://schemas.microsoft.com/office/drawing/2014/main" id="{9294D738-B521-4906-9069-F6A85C4A5B31}"/>
                </a:ext>
              </a:extLst>
            </p:cNvPr>
            <p:cNvSpPr/>
            <p:nvPr>
              <p:custDataLst>
                <p:tags r:id="rId2"/>
              </p:custDataLst>
            </p:nvPr>
          </p:nvSpPr>
          <p:spPr>
            <a:xfrm>
              <a:off x="3617763" y="2547588"/>
              <a:ext cx="675133" cy="683031"/>
            </a:xfrm>
            <a:prstGeom prst="ellipse">
              <a:avLst/>
            </a:prstGeom>
            <a:solidFill>
              <a:srgbClr val="FFFFFF"/>
            </a:solidFill>
            <a:ln w="29766" cap="flat" cmpd="sng" algn="ctr">
              <a:solidFill>
                <a:srgbClr val="008276"/>
              </a:solidFill>
              <a:prstDash val="solid"/>
              <a:miter lim="800000"/>
            </a:ln>
            <a:effectLst/>
          </p:spPr>
          <p:txBody>
            <a:bodyPr lIns="0" tIns="0" rIns="0" bIns="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2" name="Graphic 11" descr="Business Growth">
              <a:extLst>
                <a:ext uri="{FF2B5EF4-FFF2-40B4-BE49-F238E27FC236}">
                  <a16:creationId xmlns:a16="http://schemas.microsoft.com/office/drawing/2014/main" id="{B78E9034-6DB6-4BB1-B3B9-709B35FDE31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767127" y="2680268"/>
              <a:ext cx="433753" cy="433753"/>
            </a:xfrm>
            <a:prstGeom prst="rect">
              <a:avLst/>
            </a:prstGeom>
          </p:spPr>
        </p:pic>
      </p:grpSp>
      <p:grpSp>
        <p:nvGrpSpPr>
          <p:cNvPr id="13" name="Group 12">
            <a:extLst>
              <a:ext uri="{FF2B5EF4-FFF2-40B4-BE49-F238E27FC236}">
                <a16:creationId xmlns:a16="http://schemas.microsoft.com/office/drawing/2014/main" id="{EA99240A-E9DE-4D2E-A83D-46BCEA02B3C7}"/>
              </a:ext>
              <a:ext uri="{C183D7F6-B498-43B3-948B-1728B52AA6E4}">
                <adec:decorative xmlns:adec="http://schemas.microsoft.com/office/drawing/2017/decorative" val="1"/>
              </a:ext>
            </a:extLst>
          </p:cNvPr>
          <p:cNvGrpSpPr/>
          <p:nvPr/>
        </p:nvGrpSpPr>
        <p:grpSpPr>
          <a:xfrm>
            <a:off x="891835" y="1588988"/>
            <a:ext cx="675133" cy="683031"/>
            <a:chOff x="3609249" y="874665"/>
            <a:chExt cx="675133" cy="683031"/>
          </a:xfrm>
        </p:grpSpPr>
        <p:sp>
          <p:nvSpPr>
            <p:cNvPr id="14" name="Oval 13">
              <a:extLst>
                <a:ext uri="{FF2B5EF4-FFF2-40B4-BE49-F238E27FC236}">
                  <a16:creationId xmlns:a16="http://schemas.microsoft.com/office/drawing/2014/main" id="{3E6DB36D-9119-4DE1-B01A-8D0A1433752F}"/>
                </a:ext>
              </a:extLst>
            </p:cNvPr>
            <p:cNvSpPr/>
            <p:nvPr>
              <p:custDataLst>
                <p:tags r:id="rId1"/>
              </p:custDataLst>
            </p:nvPr>
          </p:nvSpPr>
          <p:spPr>
            <a:xfrm>
              <a:off x="3609249" y="874665"/>
              <a:ext cx="675133" cy="683031"/>
            </a:xfrm>
            <a:prstGeom prst="ellipse">
              <a:avLst/>
            </a:prstGeom>
            <a:solidFill>
              <a:srgbClr val="FFFFFF"/>
            </a:solidFill>
            <a:ln w="29766" cap="flat" cmpd="sng" algn="ctr">
              <a:solidFill>
                <a:srgbClr val="287DB2"/>
              </a:solidFill>
              <a:prstDash val="solid"/>
              <a:miter lim="800000"/>
            </a:ln>
            <a:effectLst/>
          </p:spPr>
          <p:txBody>
            <a:bodyPr lIns="0" tIns="0" rIns="0" bIns="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Graphic 14" descr="Customer review RTL">
              <a:extLst>
                <a:ext uri="{FF2B5EF4-FFF2-40B4-BE49-F238E27FC236}">
                  <a16:creationId xmlns:a16="http://schemas.microsoft.com/office/drawing/2014/main" id="{3AC93561-F4BB-47C8-B969-C395DABDC70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733316" y="1024092"/>
              <a:ext cx="409430" cy="433753"/>
            </a:xfrm>
            <a:prstGeom prst="rect">
              <a:avLst/>
            </a:prstGeom>
          </p:spPr>
        </p:pic>
      </p:grpSp>
      <p:sp>
        <p:nvSpPr>
          <p:cNvPr id="3" name="Rectangle 2">
            <a:extLst>
              <a:ext uri="{FF2B5EF4-FFF2-40B4-BE49-F238E27FC236}">
                <a16:creationId xmlns:a16="http://schemas.microsoft.com/office/drawing/2014/main" id="{F361CE2A-DACF-4D1A-8B79-11201C113500}"/>
              </a:ext>
            </a:extLst>
          </p:cNvPr>
          <p:cNvSpPr/>
          <p:nvPr/>
        </p:nvSpPr>
        <p:spPr>
          <a:xfrm>
            <a:off x="636963" y="1133971"/>
            <a:ext cx="1167307" cy="369332"/>
          </a:xfrm>
          <a:prstGeom prst="rect">
            <a:avLst/>
          </a:prstGeom>
        </p:spPr>
        <p:txBody>
          <a:bodyPr wrap="none">
            <a:spAutoFit/>
          </a:bodyPr>
          <a:lstStyle/>
          <a:p>
            <a:pPr marL="0" lvl="1">
              <a:buClr>
                <a:schemeClr val="bg1"/>
              </a:buClr>
              <a:buNone/>
            </a:pPr>
            <a:r>
              <a:rPr lang="en-AU" b="1">
                <a:solidFill>
                  <a:srgbClr val="287DB2"/>
                </a:solidFill>
                <a:latin typeface="Arial Nova Cond" panose="020B0506020202020204" pitchFamily="34" charset="0"/>
              </a:rPr>
              <a:t>Employers</a:t>
            </a:r>
            <a:endParaRPr lang="en-AU" b="1">
              <a:solidFill>
                <a:srgbClr val="002D3F"/>
              </a:solidFill>
              <a:latin typeface="Arial Nova Cond" panose="020B0506020202020204" pitchFamily="34" charset="0"/>
            </a:endParaRPr>
          </a:p>
        </p:txBody>
      </p:sp>
      <p:sp>
        <p:nvSpPr>
          <p:cNvPr id="28" name="ee4pContent1">
            <a:extLst>
              <a:ext uri="{FF2B5EF4-FFF2-40B4-BE49-F238E27FC236}">
                <a16:creationId xmlns:a16="http://schemas.microsoft.com/office/drawing/2014/main" id="{B358B4C8-00A0-43FF-B45E-4230D878B67E}"/>
              </a:ext>
            </a:extLst>
          </p:cNvPr>
          <p:cNvSpPr txBox="1"/>
          <p:nvPr/>
        </p:nvSpPr>
        <p:spPr>
          <a:xfrm>
            <a:off x="415587" y="2462090"/>
            <a:ext cx="1862635" cy="2657765"/>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00212E"/>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a:buClr>
                <a:srgbClr val="002D3F"/>
              </a:buClr>
              <a:buSzPct val="100000"/>
              <a:buFont typeface="Trebuchet MS" panose="020B0603020202020204" pitchFamily="34" charset="0"/>
              <a:buChar char="​"/>
              <a:defRPr sz="1400">
                <a:solidFill>
                  <a:srgbClr val="000000"/>
                </a:solidFill>
              </a:defRPr>
            </a:lvl1pPr>
            <a:lvl2pPr marL="242994" lvl="1" indent="-161996">
              <a:buClr>
                <a:srgbClr val="000000"/>
              </a:buClr>
              <a:buSzPct val="100000"/>
              <a:buFont typeface="Trebuchet MS" panose="020B0603020202020204" pitchFamily="34" charset="0"/>
              <a:buChar char="•"/>
              <a:defRPr sz="1400">
                <a:solidFill>
                  <a:srgbClr val="000000"/>
                </a:solidFill>
              </a:defRPr>
            </a:lvl2pPr>
            <a:lvl3pPr marL="485988" lvl="2" indent="-161996">
              <a:buClr>
                <a:srgbClr val="000000"/>
              </a:buClr>
              <a:buSzPct val="100000"/>
              <a:buFont typeface="Trebuchet MS" panose="020B0603020202020204" pitchFamily="34" charset="0"/>
              <a:buChar char="–"/>
              <a:defRPr sz="1400">
                <a:solidFill>
                  <a:srgbClr val="000000"/>
                </a:solidFill>
              </a:defRPr>
            </a:lvl3pPr>
            <a:lvl4pPr marL="0" lvl="3">
              <a:buClr>
                <a:srgbClr val="002D3F"/>
              </a:buClr>
              <a:buSzPct val="100000"/>
              <a:buFont typeface="Trebuchet MS" panose="020B0603020202020204" pitchFamily="34" charset="0"/>
              <a:buChar char="​"/>
              <a:defRPr sz="1800">
                <a:solidFill>
                  <a:srgbClr val="002D3F"/>
                </a:solidFill>
              </a:defRPr>
            </a:lvl4pPr>
            <a:lvl5pPr marL="0" lvl="4">
              <a:buClr>
                <a:srgbClr val="002D3F"/>
              </a:buClr>
              <a:buSzPct val="100000"/>
              <a:buFont typeface="Trebuchet MS" panose="020B0603020202020204" pitchFamily="34" charset="0"/>
              <a:buChar char="​"/>
              <a:defRPr sz="1800" b="1">
                <a:solidFill>
                  <a:srgbClr val="000000"/>
                </a:solidFill>
              </a:defRPr>
            </a:lvl5pPr>
            <a:lvl6pPr marL="242994" lvl="5" indent="-161996">
              <a:buClr>
                <a:srgbClr val="000000"/>
              </a:buClr>
              <a:buSzPct val="100000"/>
              <a:buFont typeface="Trebuchet MS" panose="020B0603020202020204" pitchFamily="34" charset="0"/>
              <a:buChar char="•"/>
              <a:defRPr sz="1800">
                <a:solidFill>
                  <a:srgbClr val="000000"/>
                </a:solidFill>
              </a:defRPr>
            </a:lvl6pPr>
            <a:lvl7pPr marL="0" lvl="6">
              <a:buClr>
                <a:srgbClr val="002D3F"/>
              </a:buClr>
              <a:buSzPct val="100000"/>
              <a:buFont typeface="Trebuchet MS" panose="020B0603020202020204" pitchFamily="34" charset="0"/>
              <a:buChar char="​"/>
              <a:defRPr sz="4050">
                <a:solidFill>
                  <a:srgbClr val="000000"/>
                </a:solidFill>
              </a:defRPr>
            </a:lvl7pPr>
            <a:lvl8pPr marL="0" lvl="7">
              <a:buClr>
                <a:srgbClr val="002D3F"/>
              </a:buClr>
              <a:buSzPct val="100000"/>
              <a:buFont typeface="Trebuchet MS" panose="020B0603020202020204" pitchFamily="34" charset="0"/>
              <a:buChar char="​"/>
              <a:defRPr sz="4950">
                <a:solidFill>
                  <a:srgbClr val="002D3F"/>
                </a:solidFill>
              </a:defRPr>
            </a:lvl8pPr>
            <a:lvl9pPr marL="0" lvl="8">
              <a:buClr>
                <a:srgbClr val="002D3F"/>
              </a:buClr>
              <a:buSzPct val="100000"/>
              <a:buFont typeface="Trebuchet MS" panose="020B0603020202020204" pitchFamily="34" charset="0"/>
              <a:buChar char="​"/>
              <a:defRPr sz="3300">
                <a:solidFill>
                  <a:srgbClr val="002D3F"/>
                </a:solidFill>
              </a:defRPr>
            </a:lvl9pPr>
          </a:lstStyle>
          <a:p>
            <a:pPr marL="0" lvl="1" indent="0">
              <a:buClr>
                <a:schemeClr val="bg1"/>
              </a:buClr>
              <a:buNone/>
            </a:pPr>
            <a:r>
              <a:rPr lang="en-AU">
                <a:latin typeface="Arial Nova Cond" panose="020B0506020202020204" pitchFamily="34" charset="0"/>
              </a:rPr>
              <a:t>Better sourcing of job seekers who meet employers’ skill &amp; job needs.</a:t>
            </a:r>
          </a:p>
          <a:p>
            <a:pPr marL="0" lvl="1" indent="0">
              <a:buClr>
                <a:schemeClr val="bg1"/>
              </a:buClr>
              <a:buFont typeface="Wingdings" panose="05000000000000000000" pitchFamily="2" charset="2"/>
              <a:buChar char="§"/>
            </a:pPr>
            <a:endParaRPr lang="en-AU">
              <a:latin typeface="Arial Nova Cond" panose="020B0506020202020204" pitchFamily="34" charset="0"/>
            </a:endParaRPr>
          </a:p>
          <a:p>
            <a:pPr marL="0" lvl="1" indent="0">
              <a:buClr>
                <a:schemeClr val="bg1"/>
              </a:buClr>
              <a:buNone/>
            </a:pPr>
            <a:r>
              <a:rPr lang="en-AU">
                <a:latin typeface="Arial Nova Cond" panose="020B0506020202020204" pitchFamily="34" charset="0"/>
              </a:rPr>
              <a:t>Reduced administration &amp; red tape to simplify &amp; accelerate the recruitment process.</a:t>
            </a:r>
          </a:p>
          <a:p>
            <a:pPr marL="0" lvl="1" indent="0">
              <a:buClr>
                <a:schemeClr val="bg1"/>
              </a:buClr>
              <a:buNone/>
            </a:pPr>
            <a:endParaRPr lang="en-AU">
              <a:solidFill>
                <a:srgbClr val="002D3F"/>
              </a:solidFill>
              <a:latin typeface="Arial Nova Cond" panose="020B0506020202020204" pitchFamily="34" charset="0"/>
            </a:endParaRPr>
          </a:p>
        </p:txBody>
      </p:sp>
      <p:sp>
        <p:nvSpPr>
          <p:cNvPr id="16" name="Rectangle 15">
            <a:extLst>
              <a:ext uri="{FF2B5EF4-FFF2-40B4-BE49-F238E27FC236}">
                <a16:creationId xmlns:a16="http://schemas.microsoft.com/office/drawing/2014/main" id="{964247B5-1F92-4DB6-9788-BF3A200377D7}"/>
              </a:ext>
            </a:extLst>
          </p:cNvPr>
          <p:cNvSpPr/>
          <p:nvPr/>
        </p:nvSpPr>
        <p:spPr>
          <a:xfrm>
            <a:off x="2867976" y="1133971"/>
            <a:ext cx="1312539" cy="369332"/>
          </a:xfrm>
          <a:prstGeom prst="rect">
            <a:avLst/>
          </a:prstGeom>
        </p:spPr>
        <p:txBody>
          <a:bodyPr wrap="none">
            <a:spAutoFit/>
          </a:bodyPr>
          <a:lstStyle/>
          <a:p>
            <a:pPr>
              <a:buClr>
                <a:schemeClr val="bg1"/>
              </a:buClr>
              <a:buNone/>
            </a:pPr>
            <a:r>
              <a:rPr lang="en-AU" b="1">
                <a:solidFill>
                  <a:srgbClr val="E9A913"/>
                </a:solidFill>
                <a:latin typeface="Arial Nova Cond" panose="020B0506020202020204" pitchFamily="34" charset="0"/>
              </a:rPr>
              <a:t>Job seekers</a:t>
            </a:r>
          </a:p>
        </p:txBody>
      </p:sp>
      <p:sp>
        <p:nvSpPr>
          <p:cNvPr id="30" name="ee4pContent2">
            <a:extLst>
              <a:ext uri="{FF2B5EF4-FFF2-40B4-BE49-F238E27FC236}">
                <a16:creationId xmlns:a16="http://schemas.microsoft.com/office/drawing/2014/main" id="{09F3FD27-7C01-4A2E-A386-0611EF7C3C8E}"/>
              </a:ext>
            </a:extLst>
          </p:cNvPr>
          <p:cNvSpPr txBox="1"/>
          <p:nvPr/>
        </p:nvSpPr>
        <p:spPr>
          <a:xfrm>
            <a:off x="2549306" y="2462090"/>
            <a:ext cx="1932316" cy="2593073"/>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00212E"/>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defPPr>
              <a:defRPr lang="en-US"/>
            </a:defPPr>
            <a:lvl1pPr>
              <a:buClr>
                <a:srgbClr val="002D3F"/>
              </a:buClr>
              <a:buSzPct val="100000"/>
              <a:buFont typeface="Trebuchet MS" panose="020B0603020202020204" pitchFamily="34" charset="0"/>
              <a:buChar char="​"/>
              <a:defRPr sz="1400">
                <a:solidFill>
                  <a:srgbClr val="000000"/>
                </a:solidFill>
              </a:defRPr>
            </a:lvl1pPr>
            <a:lvl2pPr marL="242994" lvl="1" indent="-161996">
              <a:buClr>
                <a:srgbClr val="000000"/>
              </a:buClr>
              <a:buSzPct val="100000"/>
              <a:buFont typeface="Trebuchet MS" panose="020B0603020202020204" pitchFamily="34" charset="0"/>
              <a:buChar char="•"/>
              <a:defRPr sz="1400">
                <a:solidFill>
                  <a:srgbClr val="000000"/>
                </a:solidFill>
              </a:defRPr>
            </a:lvl2pPr>
            <a:lvl3pPr marL="485988" lvl="2" indent="-161996">
              <a:buClr>
                <a:srgbClr val="000000"/>
              </a:buClr>
              <a:buSzPct val="100000"/>
              <a:buFont typeface="Trebuchet MS" panose="020B0603020202020204" pitchFamily="34" charset="0"/>
              <a:buChar char="–"/>
              <a:defRPr sz="1400">
                <a:solidFill>
                  <a:srgbClr val="000000"/>
                </a:solidFill>
              </a:defRPr>
            </a:lvl3pPr>
            <a:lvl4pPr marL="0" lvl="3">
              <a:buClr>
                <a:srgbClr val="002D3F"/>
              </a:buClr>
              <a:buSzPct val="100000"/>
              <a:buFont typeface="Trebuchet MS" panose="020B0603020202020204" pitchFamily="34" charset="0"/>
              <a:buChar char="​"/>
              <a:defRPr sz="1800">
                <a:solidFill>
                  <a:srgbClr val="002D3F"/>
                </a:solidFill>
              </a:defRPr>
            </a:lvl4pPr>
            <a:lvl5pPr marL="0" lvl="4">
              <a:buClr>
                <a:srgbClr val="002D3F"/>
              </a:buClr>
              <a:buSzPct val="100000"/>
              <a:buFont typeface="Trebuchet MS" panose="020B0603020202020204" pitchFamily="34" charset="0"/>
              <a:buChar char="​"/>
              <a:defRPr sz="1800" b="1">
                <a:solidFill>
                  <a:srgbClr val="000000"/>
                </a:solidFill>
              </a:defRPr>
            </a:lvl5pPr>
            <a:lvl6pPr marL="242994" lvl="5" indent="-161996">
              <a:buClr>
                <a:srgbClr val="000000"/>
              </a:buClr>
              <a:buSzPct val="100000"/>
              <a:buFont typeface="Trebuchet MS" panose="020B0603020202020204" pitchFamily="34" charset="0"/>
              <a:buChar char="•"/>
              <a:defRPr sz="1800">
                <a:solidFill>
                  <a:srgbClr val="000000"/>
                </a:solidFill>
              </a:defRPr>
            </a:lvl6pPr>
            <a:lvl7pPr marL="0" lvl="6">
              <a:buClr>
                <a:srgbClr val="002D3F"/>
              </a:buClr>
              <a:buSzPct val="100000"/>
              <a:buFont typeface="Trebuchet MS" panose="020B0603020202020204" pitchFamily="34" charset="0"/>
              <a:buChar char="​"/>
              <a:defRPr sz="4050">
                <a:solidFill>
                  <a:srgbClr val="000000"/>
                </a:solidFill>
              </a:defRPr>
            </a:lvl7pPr>
            <a:lvl8pPr marL="0" lvl="7">
              <a:buClr>
                <a:srgbClr val="002D3F"/>
              </a:buClr>
              <a:buSzPct val="100000"/>
              <a:buFont typeface="Trebuchet MS" panose="020B0603020202020204" pitchFamily="34" charset="0"/>
              <a:buChar char="​"/>
              <a:defRPr sz="4950">
                <a:solidFill>
                  <a:srgbClr val="002D3F"/>
                </a:solidFill>
              </a:defRPr>
            </a:lvl8pPr>
            <a:lvl9pPr marL="0" lvl="8">
              <a:buClr>
                <a:srgbClr val="002D3F"/>
              </a:buClr>
              <a:buSzPct val="100000"/>
              <a:buFont typeface="Trebuchet MS" panose="020B0603020202020204" pitchFamily="34" charset="0"/>
              <a:buChar char="​"/>
              <a:defRPr sz="3300">
                <a:solidFill>
                  <a:srgbClr val="002D3F"/>
                </a:solidFill>
              </a:defRPr>
            </a:lvl9pPr>
          </a:lstStyle>
          <a:p>
            <a:pPr>
              <a:buNone/>
            </a:pPr>
            <a:r>
              <a:rPr lang="en-AU" dirty="0">
                <a:latin typeface="Arial Nova Cond" panose="020B0506020202020204" pitchFamily="34" charset="0"/>
              </a:rPr>
              <a:t>More personalised &amp; extensive support, including skilling &amp; job pathways.</a:t>
            </a:r>
          </a:p>
          <a:p>
            <a:pPr>
              <a:buNone/>
            </a:pPr>
            <a:endParaRPr lang="en-AU" dirty="0">
              <a:latin typeface="Arial Nova Cond" panose="020B0506020202020204" pitchFamily="34" charset="0"/>
            </a:endParaRPr>
          </a:p>
          <a:p>
            <a:pPr>
              <a:buNone/>
            </a:pPr>
            <a:r>
              <a:rPr lang="en-AU" dirty="0">
                <a:latin typeface="Arial Nova Cond" panose="020B0506020202020204" pitchFamily="34" charset="0"/>
              </a:rPr>
              <a:t>A new flexible activation framework to improve the effectiveness of mutual obligations &amp; increase personal responsibility.</a:t>
            </a:r>
          </a:p>
          <a:p>
            <a:pPr>
              <a:buClr>
                <a:schemeClr val="bg1"/>
              </a:buClr>
              <a:buNone/>
            </a:pPr>
            <a:endParaRPr lang="en-AU" dirty="0">
              <a:solidFill>
                <a:srgbClr val="002D3F"/>
              </a:solidFill>
              <a:latin typeface="Arial Nova Cond" panose="020B0506020202020204" pitchFamily="34" charset="0"/>
            </a:endParaRPr>
          </a:p>
        </p:txBody>
      </p:sp>
      <p:sp>
        <p:nvSpPr>
          <p:cNvPr id="17" name="Rectangle 16">
            <a:extLst>
              <a:ext uri="{FF2B5EF4-FFF2-40B4-BE49-F238E27FC236}">
                <a16:creationId xmlns:a16="http://schemas.microsoft.com/office/drawing/2014/main" id="{0F5FC04A-BB20-40C1-B4E1-2ED6BB7CE039}"/>
              </a:ext>
            </a:extLst>
          </p:cNvPr>
          <p:cNvSpPr/>
          <p:nvPr/>
        </p:nvSpPr>
        <p:spPr>
          <a:xfrm>
            <a:off x="5070601" y="1133971"/>
            <a:ext cx="1085490" cy="369332"/>
          </a:xfrm>
          <a:prstGeom prst="rect">
            <a:avLst/>
          </a:prstGeom>
        </p:spPr>
        <p:txBody>
          <a:bodyPr wrap="none">
            <a:spAutoFit/>
          </a:bodyPr>
          <a:lstStyle/>
          <a:p>
            <a:r>
              <a:rPr lang="en-AU" b="1">
                <a:solidFill>
                  <a:srgbClr val="008276"/>
                </a:solidFill>
                <a:latin typeface="Arial Nova Cond" panose="020B0506020202020204" pitchFamily="34" charset="0"/>
              </a:rPr>
              <a:t>Providers</a:t>
            </a:r>
            <a:endParaRPr lang="en-AU"/>
          </a:p>
        </p:txBody>
      </p:sp>
      <p:sp>
        <p:nvSpPr>
          <p:cNvPr id="31" name="ee4pContent3">
            <a:extLst>
              <a:ext uri="{FF2B5EF4-FFF2-40B4-BE49-F238E27FC236}">
                <a16:creationId xmlns:a16="http://schemas.microsoft.com/office/drawing/2014/main" id="{FA78C405-0CCC-4121-84B9-3C652B642323}"/>
              </a:ext>
            </a:extLst>
          </p:cNvPr>
          <p:cNvSpPr txBox="1"/>
          <p:nvPr/>
        </p:nvSpPr>
        <p:spPr>
          <a:xfrm>
            <a:off x="4683022" y="2462090"/>
            <a:ext cx="1803303" cy="2305041"/>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00212E"/>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a:buClr>
                <a:srgbClr val="002D3F"/>
              </a:buClr>
              <a:buSzPct val="100000"/>
              <a:buFont typeface="Trebuchet MS" panose="020B0603020202020204" pitchFamily="34" charset="0"/>
              <a:buChar char="​"/>
              <a:defRPr sz="1400">
                <a:solidFill>
                  <a:srgbClr val="000000"/>
                </a:solidFill>
              </a:defRPr>
            </a:lvl1pPr>
            <a:lvl2pPr marL="242994" lvl="1" indent="-161996">
              <a:buClr>
                <a:srgbClr val="000000"/>
              </a:buClr>
              <a:buSzPct val="100000"/>
              <a:buFont typeface="Trebuchet MS" panose="020B0603020202020204" pitchFamily="34" charset="0"/>
              <a:buChar char="•"/>
              <a:defRPr sz="1400">
                <a:solidFill>
                  <a:srgbClr val="000000"/>
                </a:solidFill>
              </a:defRPr>
            </a:lvl2pPr>
            <a:lvl3pPr marL="485988" lvl="2" indent="-161996">
              <a:buClr>
                <a:srgbClr val="000000"/>
              </a:buClr>
              <a:buSzPct val="100000"/>
              <a:buFont typeface="Trebuchet MS" panose="020B0603020202020204" pitchFamily="34" charset="0"/>
              <a:buChar char="–"/>
              <a:defRPr sz="1400">
                <a:solidFill>
                  <a:srgbClr val="000000"/>
                </a:solidFill>
              </a:defRPr>
            </a:lvl3pPr>
            <a:lvl4pPr marL="0" lvl="3">
              <a:buClr>
                <a:srgbClr val="002D3F"/>
              </a:buClr>
              <a:buSzPct val="100000"/>
              <a:buFont typeface="Trebuchet MS" panose="020B0603020202020204" pitchFamily="34" charset="0"/>
              <a:buChar char="​"/>
              <a:defRPr sz="1800">
                <a:solidFill>
                  <a:srgbClr val="002D3F"/>
                </a:solidFill>
              </a:defRPr>
            </a:lvl4pPr>
            <a:lvl5pPr marL="0" lvl="4">
              <a:buClr>
                <a:srgbClr val="002D3F"/>
              </a:buClr>
              <a:buSzPct val="100000"/>
              <a:buFont typeface="Trebuchet MS" panose="020B0603020202020204" pitchFamily="34" charset="0"/>
              <a:buChar char="​"/>
              <a:defRPr sz="1800" b="1">
                <a:solidFill>
                  <a:srgbClr val="000000"/>
                </a:solidFill>
              </a:defRPr>
            </a:lvl5pPr>
            <a:lvl6pPr marL="242994" lvl="5" indent="-161996">
              <a:buClr>
                <a:srgbClr val="000000"/>
              </a:buClr>
              <a:buSzPct val="100000"/>
              <a:buFont typeface="Trebuchet MS" panose="020B0603020202020204" pitchFamily="34" charset="0"/>
              <a:buChar char="•"/>
              <a:defRPr sz="1800">
                <a:solidFill>
                  <a:srgbClr val="000000"/>
                </a:solidFill>
              </a:defRPr>
            </a:lvl6pPr>
            <a:lvl7pPr marL="0" lvl="6">
              <a:buClr>
                <a:srgbClr val="002D3F"/>
              </a:buClr>
              <a:buSzPct val="100000"/>
              <a:buFont typeface="Trebuchet MS" panose="020B0603020202020204" pitchFamily="34" charset="0"/>
              <a:buChar char="​"/>
              <a:defRPr sz="4050">
                <a:solidFill>
                  <a:srgbClr val="000000"/>
                </a:solidFill>
              </a:defRPr>
            </a:lvl7pPr>
            <a:lvl8pPr marL="0" lvl="7">
              <a:buClr>
                <a:srgbClr val="002D3F"/>
              </a:buClr>
              <a:buSzPct val="100000"/>
              <a:buFont typeface="Trebuchet MS" panose="020B0603020202020204" pitchFamily="34" charset="0"/>
              <a:buChar char="​"/>
              <a:defRPr sz="4950">
                <a:solidFill>
                  <a:srgbClr val="002D3F"/>
                </a:solidFill>
              </a:defRPr>
            </a:lvl8pPr>
            <a:lvl9pPr marL="0" lvl="8">
              <a:buClr>
                <a:srgbClr val="002D3F"/>
              </a:buClr>
              <a:buSzPct val="100000"/>
              <a:buFont typeface="Trebuchet MS" panose="020B0603020202020204" pitchFamily="34" charset="0"/>
              <a:buChar char="​"/>
              <a:defRPr sz="3300">
                <a:solidFill>
                  <a:srgbClr val="002D3F"/>
                </a:solidFill>
              </a:defRPr>
            </a:lvl9pPr>
          </a:lstStyle>
          <a:p>
            <a:pPr marL="0" lvl="1" indent="0">
              <a:buClr>
                <a:schemeClr val="bg1"/>
              </a:buClr>
              <a:buNone/>
            </a:pPr>
            <a:r>
              <a:rPr lang="en-AU" dirty="0">
                <a:latin typeface="Arial Nova Cond" panose="020B0506020202020204" pitchFamily="34" charset="0"/>
              </a:rPr>
              <a:t>A new licensing system that allows for specialisation &amp; rewards high performing providers.</a:t>
            </a:r>
          </a:p>
          <a:p>
            <a:pPr>
              <a:buNone/>
            </a:pPr>
            <a:endParaRPr lang="en-AU" dirty="0">
              <a:latin typeface="Arial Nova Cond" panose="020B0506020202020204" pitchFamily="34" charset="0"/>
            </a:endParaRPr>
          </a:p>
          <a:p>
            <a:pPr>
              <a:buNone/>
            </a:pPr>
            <a:r>
              <a:rPr lang="en-AU" dirty="0">
                <a:latin typeface="Arial Nova Cond" panose="020B0506020202020204" pitchFamily="34" charset="0"/>
              </a:rPr>
              <a:t>Reduced caseload due to job ready job seekers using Digital Services.</a:t>
            </a:r>
          </a:p>
          <a:p>
            <a:pPr marL="0" lvl="1" indent="0">
              <a:buClr>
                <a:schemeClr val="bg1"/>
              </a:buClr>
              <a:buNone/>
            </a:pPr>
            <a:endParaRPr lang="en-AU" dirty="0">
              <a:solidFill>
                <a:srgbClr val="002D3F"/>
              </a:solidFill>
              <a:latin typeface="Arial Nova Cond" panose="020B0506020202020204" pitchFamily="34" charset="0"/>
            </a:endParaRPr>
          </a:p>
        </p:txBody>
      </p:sp>
      <p:sp>
        <p:nvSpPr>
          <p:cNvPr id="18" name="Rectangle 17">
            <a:extLst>
              <a:ext uri="{FF2B5EF4-FFF2-40B4-BE49-F238E27FC236}">
                <a16:creationId xmlns:a16="http://schemas.microsoft.com/office/drawing/2014/main" id="{86725C6E-CECB-46FD-99B2-9A7B834F88C3}"/>
              </a:ext>
            </a:extLst>
          </p:cNvPr>
          <p:cNvSpPr/>
          <p:nvPr/>
        </p:nvSpPr>
        <p:spPr>
          <a:xfrm>
            <a:off x="7052181" y="1133971"/>
            <a:ext cx="1332416" cy="369332"/>
          </a:xfrm>
          <a:prstGeom prst="rect">
            <a:avLst/>
          </a:prstGeom>
        </p:spPr>
        <p:txBody>
          <a:bodyPr wrap="none">
            <a:spAutoFit/>
          </a:bodyPr>
          <a:lstStyle/>
          <a:p>
            <a:pPr>
              <a:buClr>
                <a:schemeClr val="bg1"/>
              </a:buClr>
              <a:buNone/>
            </a:pPr>
            <a:r>
              <a:rPr lang="en-AU" b="1">
                <a:solidFill>
                  <a:srgbClr val="B6006A"/>
                </a:solidFill>
                <a:latin typeface="Arial Nova Cond" panose="020B0506020202020204" pitchFamily="34" charset="0"/>
              </a:rPr>
              <a:t>Government</a:t>
            </a:r>
          </a:p>
        </p:txBody>
      </p:sp>
      <p:sp>
        <p:nvSpPr>
          <p:cNvPr id="29" name="ee4pContent4">
            <a:extLst>
              <a:ext uri="{FF2B5EF4-FFF2-40B4-BE49-F238E27FC236}">
                <a16:creationId xmlns:a16="http://schemas.microsoft.com/office/drawing/2014/main" id="{7C105CE0-4D52-46E1-8E3E-ACD5016B174A}"/>
              </a:ext>
            </a:extLst>
          </p:cNvPr>
          <p:cNvSpPr txBox="1"/>
          <p:nvPr/>
        </p:nvSpPr>
        <p:spPr>
          <a:xfrm>
            <a:off x="6804248" y="2462091"/>
            <a:ext cx="2016224" cy="2593072"/>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00212E"/>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a:buClr>
                <a:srgbClr val="002D3F"/>
              </a:buClr>
              <a:buSzPct val="100000"/>
              <a:buFont typeface="Trebuchet MS" panose="020B0603020202020204" pitchFamily="34" charset="0"/>
              <a:buChar char="​"/>
              <a:defRPr sz="1400">
                <a:solidFill>
                  <a:srgbClr val="000000"/>
                </a:solidFill>
              </a:defRPr>
            </a:lvl1pPr>
            <a:lvl2pPr marL="242994" lvl="1" indent="-161996">
              <a:buClr>
                <a:srgbClr val="000000"/>
              </a:buClr>
              <a:buSzPct val="100000"/>
              <a:buFont typeface="Trebuchet MS" panose="020B0603020202020204" pitchFamily="34" charset="0"/>
              <a:buChar char="•"/>
              <a:defRPr sz="1400">
                <a:solidFill>
                  <a:srgbClr val="000000"/>
                </a:solidFill>
              </a:defRPr>
            </a:lvl2pPr>
            <a:lvl3pPr marL="485988" lvl="2" indent="-161996">
              <a:buClr>
                <a:srgbClr val="000000"/>
              </a:buClr>
              <a:buSzPct val="100000"/>
              <a:buFont typeface="Trebuchet MS" panose="020B0603020202020204" pitchFamily="34" charset="0"/>
              <a:buChar char="–"/>
              <a:defRPr sz="1400">
                <a:solidFill>
                  <a:srgbClr val="000000"/>
                </a:solidFill>
              </a:defRPr>
            </a:lvl3pPr>
            <a:lvl4pPr marL="0" lvl="3">
              <a:buClr>
                <a:srgbClr val="002D3F"/>
              </a:buClr>
              <a:buSzPct val="100000"/>
              <a:buFont typeface="Trebuchet MS" panose="020B0603020202020204" pitchFamily="34" charset="0"/>
              <a:buChar char="​"/>
              <a:defRPr sz="1800">
                <a:solidFill>
                  <a:srgbClr val="002D3F"/>
                </a:solidFill>
              </a:defRPr>
            </a:lvl4pPr>
            <a:lvl5pPr marL="0" lvl="4">
              <a:buClr>
                <a:srgbClr val="002D3F"/>
              </a:buClr>
              <a:buSzPct val="100000"/>
              <a:buFont typeface="Trebuchet MS" panose="020B0603020202020204" pitchFamily="34" charset="0"/>
              <a:buChar char="​"/>
              <a:defRPr sz="1800" b="1">
                <a:solidFill>
                  <a:srgbClr val="000000"/>
                </a:solidFill>
              </a:defRPr>
            </a:lvl5pPr>
            <a:lvl6pPr marL="242994" lvl="5" indent="-161996">
              <a:buClr>
                <a:srgbClr val="000000"/>
              </a:buClr>
              <a:buSzPct val="100000"/>
              <a:buFont typeface="Trebuchet MS" panose="020B0603020202020204" pitchFamily="34" charset="0"/>
              <a:buChar char="•"/>
              <a:defRPr sz="1800">
                <a:solidFill>
                  <a:srgbClr val="000000"/>
                </a:solidFill>
              </a:defRPr>
            </a:lvl6pPr>
            <a:lvl7pPr marL="0" lvl="6">
              <a:buClr>
                <a:srgbClr val="002D3F"/>
              </a:buClr>
              <a:buSzPct val="100000"/>
              <a:buFont typeface="Trebuchet MS" panose="020B0603020202020204" pitchFamily="34" charset="0"/>
              <a:buChar char="​"/>
              <a:defRPr sz="4050">
                <a:solidFill>
                  <a:srgbClr val="000000"/>
                </a:solidFill>
              </a:defRPr>
            </a:lvl7pPr>
            <a:lvl8pPr marL="0" lvl="7">
              <a:buClr>
                <a:srgbClr val="002D3F"/>
              </a:buClr>
              <a:buSzPct val="100000"/>
              <a:buFont typeface="Trebuchet MS" panose="020B0603020202020204" pitchFamily="34" charset="0"/>
              <a:buChar char="​"/>
              <a:defRPr sz="4950">
                <a:solidFill>
                  <a:srgbClr val="002D3F"/>
                </a:solidFill>
              </a:defRPr>
            </a:lvl8pPr>
            <a:lvl9pPr marL="0" lvl="8">
              <a:buClr>
                <a:srgbClr val="002D3F"/>
              </a:buClr>
              <a:buSzPct val="100000"/>
              <a:buFont typeface="Trebuchet MS" panose="020B0603020202020204" pitchFamily="34" charset="0"/>
              <a:buChar char="​"/>
              <a:defRPr sz="3300">
                <a:solidFill>
                  <a:srgbClr val="002D3F"/>
                </a:solidFill>
              </a:defRPr>
            </a:lvl9pPr>
          </a:lstStyle>
          <a:p>
            <a:pPr>
              <a:buNone/>
            </a:pPr>
            <a:r>
              <a:rPr lang="en-US" dirty="0">
                <a:solidFill>
                  <a:schemeClr val="tx1"/>
                </a:solidFill>
                <a:latin typeface="Arial Nova Cond" panose="020B0506020202020204" pitchFamily="34" charset="0"/>
              </a:rPr>
              <a:t>A more focused system with resources &amp; incentives targeted to improving outcomes for higher need job seekers.</a:t>
            </a:r>
          </a:p>
          <a:p>
            <a:pPr>
              <a:buNone/>
            </a:pPr>
            <a:endParaRPr lang="en-AU" dirty="0">
              <a:solidFill>
                <a:schemeClr val="tx1"/>
              </a:solidFill>
              <a:latin typeface="Arial Nova Cond" panose="020B0506020202020204" pitchFamily="34" charset="0"/>
            </a:endParaRPr>
          </a:p>
          <a:p>
            <a:pPr>
              <a:buNone/>
            </a:pPr>
            <a:r>
              <a:rPr lang="en-US" dirty="0">
                <a:solidFill>
                  <a:schemeClr val="tx1"/>
                </a:solidFill>
                <a:latin typeface="Arial Nova Cond" panose="020B0506020202020204" pitchFamily="34" charset="0"/>
              </a:rPr>
              <a:t>Agile service delivery model that can be more responsive to changing </a:t>
            </a:r>
            <a:r>
              <a:rPr lang="en-US" dirty="0" err="1">
                <a:solidFill>
                  <a:schemeClr val="tx1"/>
                </a:solidFill>
                <a:latin typeface="Arial Nova Cond" panose="020B0506020202020204" pitchFamily="34" charset="0"/>
              </a:rPr>
              <a:t>labour</a:t>
            </a:r>
            <a:r>
              <a:rPr lang="en-US" dirty="0">
                <a:solidFill>
                  <a:schemeClr val="tx1"/>
                </a:solidFill>
                <a:latin typeface="Arial Nova Cond" panose="020B0506020202020204" pitchFamily="34" charset="0"/>
              </a:rPr>
              <a:t> market conditions &amp; policy needs.</a:t>
            </a:r>
            <a:endParaRPr lang="en-AU" dirty="0">
              <a:solidFill>
                <a:schemeClr val="tx1"/>
              </a:solidFill>
              <a:latin typeface="Arial Nova Cond" panose="020B0506020202020204" pitchFamily="34" charset="0"/>
            </a:endParaRPr>
          </a:p>
          <a:p>
            <a:pPr>
              <a:buClr>
                <a:schemeClr val="bg1"/>
              </a:buClr>
              <a:buNone/>
            </a:pPr>
            <a:endParaRPr lang="en-AU" b="1" dirty="0">
              <a:solidFill>
                <a:srgbClr val="B6006A"/>
              </a:solidFill>
              <a:latin typeface="Arial Nova Cond" panose="020B0506020202020204" pitchFamily="34" charset="0"/>
            </a:endParaRPr>
          </a:p>
        </p:txBody>
      </p:sp>
    </p:spTree>
    <p:extLst>
      <p:ext uri="{BB962C8B-B14F-4D97-AF65-F5344CB8AC3E}">
        <p14:creationId xmlns:p14="http://schemas.microsoft.com/office/powerpoint/2010/main" val="2415025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3A9CA8-D43A-4E43-8E86-8DEF3BAB878A}"/>
              </a:ext>
            </a:extLst>
          </p:cNvPr>
          <p:cNvSpPr>
            <a:spLocks noGrp="1"/>
          </p:cNvSpPr>
          <p:nvPr>
            <p:ph type="title"/>
          </p:nvPr>
        </p:nvSpPr>
        <p:spPr>
          <a:xfrm>
            <a:off x="179512" y="-1201046"/>
            <a:ext cx="6364188" cy="993775"/>
          </a:xfrm>
        </p:spPr>
        <p:txBody>
          <a:bodyPr/>
          <a:lstStyle/>
          <a:p>
            <a:r>
              <a:rPr lang="en-AU" dirty="0">
                <a:solidFill>
                  <a:srgbClr val="E6E6E6"/>
                </a:solidFill>
              </a:rPr>
              <a:t>Job Seekers accessing Online Employment Services</a:t>
            </a:r>
          </a:p>
        </p:txBody>
      </p:sp>
      <p:sp>
        <p:nvSpPr>
          <p:cNvPr id="7" name="Title 1">
            <a:extLst>
              <a:ext uri="{FF2B5EF4-FFF2-40B4-BE49-F238E27FC236}">
                <a16:creationId xmlns:a16="http://schemas.microsoft.com/office/drawing/2014/main" id="{356153EA-1F6E-44E7-B2B3-A8503DB824C1}"/>
              </a:ext>
              <a:ext uri="{C183D7F6-B498-43B3-948B-1728B52AA6E4}">
                <adec:decorative xmlns:adec="http://schemas.microsoft.com/office/drawing/2017/decorative" val="1"/>
              </a:ext>
            </a:extLst>
          </p:cNvPr>
          <p:cNvSpPr txBox="1">
            <a:spLocks/>
          </p:cNvSpPr>
          <p:nvPr/>
        </p:nvSpPr>
        <p:spPr>
          <a:xfrm>
            <a:off x="179512" y="166397"/>
            <a:ext cx="7975643" cy="441907"/>
          </a:xfrm>
          <a:prstGeom prst="rect">
            <a:avLst/>
          </a:prstGeom>
        </p:spPr>
        <p:txBody>
          <a:bodyPr lIns="91440" tIns="45720" rIns="91440" bIns="45720" anchor="t"/>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AU" sz="2000" b="1" dirty="0">
                <a:solidFill>
                  <a:srgbClr val="002D3F"/>
                </a:solidFill>
                <a:latin typeface="Arial Nova" panose="020B0504020202020204" pitchFamily="34" charset="0"/>
              </a:rPr>
              <a:t>Job seekers accessing Online Employment Services (cumulative)</a:t>
            </a:r>
          </a:p>
        </p:txBody>
      </p:sp>
      <p:sp>
        <p:nvSpPr>
          <p:cNvPr id="2" name="TextBox 1">
            <a:extLst>
              <a:ext uri="{FF2B5EF4-FFF2-40B4-BE49-F238E27FC236}">
                <a16:creationId xmlns:a16="http://schemas.microsoft.com/office/drawing/2014/main" id="{B2D1AF2E-E951-4199-89A4-167A3816F0C7}"/>
              </a:ext>
              <a:ext uri="{C183D7F6-B498-43B3-948B-1728B52AA6E4}">
                <adec:decorative xmlns:adec="http://schemas.microsoft.com/office/drawing/2017/decorative" val="1"/>
              </a:ext>
            </a:extLst>
          </p:cNvPr>
          <p:cNvSpPr txBox="1"/>
          <p:nvPr/>
        </p:nvSpPr>
        <p:spPr>
          <a:xfrm>
            <a:off x="4520588" y="981972"/>
            <a:ext cx="1512168" cy="276999"/>
          </a:xfrm>
          <a:prstGeom prst="rect">
            <a:avLst/>
          </a:prstGeom>
          <a:noFill/>
        </p:spPr>
        <p:txBody>
          <a:bodyPr wrap="square" rtlCol="0">
            <a:spAutoFit/>
          </a:bodyPr>
          <a:lstStyle/>
          <a:p>
            <a:r>
              <a:rPr lang="en-AU" sz="1200">
                <a:highlight>
                  <a:srgbClr val="FFFF00"/>
                </a:highlight>
              </a:rPr>
              <a:t>Data to be updated </a:t>
            </a:r>
          </a:p>
        </p:txBody>
      </p:sp>
      <p:pic>
        <p:nvPicPr>
          <p:cNvPr id="4" name="Picture 3" descr="A graph showing a large increase of opt outs and transfers in March and April 2020. As a result of COVID.">
            <a:extLst>
              <a:ext uri="{FF2B5EF4-FFF2-40B4-BE49-F238E27FC236}">
                <a16:creationId xmlns:a16="http://schemas.microsoft.com/office/drawing/2014/main" id="{72FBD732-E64B-4402-A4A2-9617AF142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036" y="582905"/>
            <a:ext cx="8153821" cy="4484601"/>
          </a:xfrm>
          <a:prstGeom prst="rect">
            <a:avLst/>
          </a:prstGeom>
        </p:spPr>
      </p:pic>
      <p:sp>
        <p:nvSpPr>
          <p:cNvPr id="5" name="TextBox 4">
            <a:extLst>
              <a:ext uri="{FF2B5EF4-FFF2-40B4-BE49-F238E27FC236}">
                <a16:creationId xmlns:a16="http://schemas.microsoft.com/office/drawing/2014/main" id="{D7B4EA2C-FA9A-42EE-88F8-9DDD3D9796BF}"/>
              </a:ext>
            </a:extLst>
          </p:cNvPr>
          <p:cNvSpPr txBox="1"/>
          <p:nvPr/>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6</a:t>
            </a:fld>
            <a:endParaRPr lang="en-US" sz="600" kern="1200">
              <a:latin typeface="+mn-lt"/>
              <a:ea typeface="+mn-ea"/>
              <a:cs typeface="+mn-cs"/>
              <a:sym typeface="+mn-lt"/>
            </a:endParaRPr>
          </a:p>
        </p:txBody>
      </p:sp>
    </p:spTree>
    <p:extLst>
      <p:ext uri="{BB962C8B-B14F-4D97-AF65-F5344CB8AC3E}">
        <p14:creationId xmlns:p14="http://schemas.microsoft.com/office/powerpoint/2010/main" val="3759493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752A082-3A07-44AF-B51A-DE9A6CEC6C3D}"/>
              </a:ext>
            </a:extLst>
          </p:cNvPr>
          <p:cNvSpPr txBox="1">
            <a:spLocks/>
          </p:cNvSpPr>
          <p:nvPr/>
        </p:nvSpPr>
        <p:spPr>
          <a:xfrm>
            <a:off x="-47989" y="107055"/>
            <a:ext cx="7832630" cy="441907"/>
          </a:xfrm>
          <a:prstGeom prst="rect">
            <a:avLst/>
          </a:prstGeom>
        </p:spPr>
        <p:txBody>
          <a:bodyPr lIns="91440" tIns="45720" rIns="91440" bIns="45720" anchor="t"/>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AU" sz="2000" b="1" dirty="0">
                <a:solidFill>
                  <a:srgbClr val="002D3F"/>
                </a:solidFill>
                <a:latin typeface="Arial Nova" panose="020B0504020202020204" pitchFamily="34" charset="0"/>
              </a:rPr>
              <a:t>Employers accessing Online Employment Services (cumulative)</a:t>
            </a:r>
          </a:p>
        </p:txBody>
      </p:sp>
      <p:pic>
        <p:nvPicPr>
          <p:cNvPr id="4" name="Picture 3" descr="Graph showing cumulative ABNs that logged into job active website  from July 2017 to end of month has increased.">
            <a:extLst>
              <a:ext uri="{FF2B5EF4-FFF2-40B4-BE49-F238E27FC236}">
                <a16:creationId xmlns:a16="http://schemas.microsoft.com/office/drawing/2014/main" id="{F9609E88-9EAE-4E00-9B3C-A31558FD5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1" y="471960"/>
            <a:ext cx="8410146" cy="4415326"/>
          </a:xfrm>
          <a:prstGeom prst="rect">
            <a:avLst/>
          </a:prstGeom>
        </p:spPr>
      </p:pic>
      <p:sp>
        <p:nvSpPr>
          <p:cNvPr id="2" name="Title 1">
            <a:extLst>
              <a:ext uri="{FF2B5EF4-FFF2-40B4-BE49-F238E27FC236}">
                <a16:creationId xmlns:a16="http://schemas.microsoft.com/office/drawing/2014/main" id="{2C123061-0E6E-401D-B2D0-707AEE7D77AE}"/>
              </a:ext>
              <a:ext uri="{C183D7F6-B498-43B3-948B-1728B52AA6E4}">
                <adec:decorative xmlns:adec="http://schemas.microsoft.com/office/drawing/2017/decorative" val="1"/>
              </a:ext>
            </a:extLst>
          </p:cNvPr>
          <p:cNvSpPr>
            <a:spLocks noGrp="1"/>
          </p:cNvSpPr>
          <p:nvPr>
            <p:ph type="title"/>
          </p:nvPr>
        </p:nvSpPr>
        <p:spPr>
          <a:xfrm>
            <a:off x="133003" y="-1201155"/>
            <a:ext cx="6364188" cy="993775"/>
          </a:xfrm>
        </p:spPr>
        <p:txBody>
          <a:bodyPr/>
          <a:lstStyle/>
          <a:p>
            <a:pPr rtl="0" eaLnBrk="1" latinLnBrk="0" hangingPunct="1"/>
            <a:r>
              <a:rPr lang="en-AU" sz="2000" b="1" kern="1200" dirty="0">
                <a:solidFill>
                  <a:srgbClr val="E6E6E6"/>
                </a:solidFill>
                <a:effectLst/>
                <a:latin typeface="Arial Nova" panose="020B0504020202020204" pitchFamily="34" charset="0"/>
                <a:ea typeface="+mn-ea"/>
                <a:cs typeface="+mn-cs"/>
              </a:rPr>
              <a:t>Employers accessing Online Employment Services (cumulative)</a:t>
            </a:r>
            <a:endParaRPr lang="en-AU" dirty="0">
              <a:solidFill>
                <a:srgbClr val="E6E6E6"/>
              </a:solidFill>
              <a:effectLst/>
            </a:endParaRPr>
          </a:p>
        </p:txBody>
      </p:sp>
      <p:sp>
        <p:nvSpPr>
          <p:cNvPr id="5" name="TextBox 4">
            <a:extLst>
              <a:ext uri="{FF2B5EF4-FFF2-40B4-BE49-F238E27FC236}">
                <a16:creationId xmlns:a16="http://schemas.microsoft.com/office/drawing/2014/main" id="{7AA8B335-1F30-40FA-8914-6672DB2564C5}"/>
              </a:ext>
            </a:extLst>
          </p:cNvPr>
          <p:cNvSpPr txBox="1"/>
          <p:nvPr/>
        </p:nvSpPr>
        <p:spPr>
          <a:xfrm>
            <a:off x="8375904" y="4808332"/>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7</a:t>
            </a:fld>
            <a:endParaRPr lang="en-US" sz="600" kern="1200">
              <a:latin typeface="+mn-lt"/>
              <a:ea typeface="+mn-ea"/>
              <a:cs typeface="+mn-cs"/>
              <a:sym typeface="+mn-lt"/>
            </a:endParaRPr>
          </a:p>
        </p:txBody>
      </p:sp>
    </p:spTree>
    <p:extLst>
      <p:ext uri="{BB962C8B-B14F-4D97-AF65-F5344CB8AC3E}">
        <p14:creationId xmlns:p14="http://schemas.microsoft.com/office/powerpoint/2010/main" val="98627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FC27B68-6473-EB43-8AFA-C7DF7E32BE85}"/>
              </a:ext>
            </a:extLst>
          </p:cNvPr>
          <p:cNvSpPr txBox="1">
            <a:spLocks/>
          </p:cNvSpPr>
          <p:nvPr/>
        </p:nvSpPr>
        <p:spPr>
          <a:xfrm>
            <a:off x="186724" y="175337"/>
            <a:ext cx="8770553" cy="61589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685783"/>
            <a:r>
              <a:rPr lang="en-AU" sz="2000" b="1" dirty="0">
                <a:solidFill>
                  <a:srgbClr val="002D3F"/>
                </a:solidFill>
                <a:latin typeface="Calibri" panose="020F0502020204030204"/>
              </a:rPr>
              <a:t>NESM Delivery Across Three Tranches to enable continuous improvements</a:t>
            </a:r>
          </a:p>
          <a:p>
            <a:pPr defTabSz="685783"/>
            <a:r>
              <a:rPr lang="en-AU" sz="1000" dirty="0">
                <a:solidFill>
                  <a:srgbClr val="002D3F"/>
                </a:solidFill>
                <a:latin typeface="Arial Nova" panose="020B0504020202020204" pitchFamily="34" charset="0"/>
              </a:rPr>
              <a:t>NESM Core capabilities are prioritised into key initiatives delivered over three tranches.</a:t>
            </a:r>
          </a:p>
          <a:p>
            <a:pPr defTabSz="685783"/>
            <a:r>
              <a:rPr lang="en-AU" sz="1000" dirty="0">
                <a:solidFill>
                  <a:srgbClr val="002D3F"/>
                </a:solidFill>
                <a:latin typeface="Arial Nova" panose="020B0504020202020204" pitchFamily="34" charset="0"/>
              </a:rPr>
              <a:t>Tranche 1 delivers the foundation for continuous improvement in the subsequent tranches. </a:t>
            </a:r>
          </a:p>
          <a:p>
            <a:pPr defTabSz="685783"/>
            <a:endParaRPr lang="en-AU" sz="2000" dirty="0">
              <a:solidFill>
                <a:prstClr val="black">
                  <a:lumMod val="50000"/>
                  <a:lumOff val="50000"/>
                </a:prstClr>
              </a:solidFill>
              <a:latin typeface="Calibri" panose="020F0502020204030204"/>
            </a:endParaRPr>
          </a:p>
        </p:txBody>
      </p:sp>
      <p:pic>
        <p:nvPicPr>
          <p:cNvPr id="3" name="Picture 2" descr="Timeline of NESM Delivery across three tranches&#10;">
            <a:extLst>
              <a:ext uri="{FF2B5EF4-FFF2-40B4-BE49-F238E27FC236}">
                <a16:creationId xmlns:a16="http://schemas.microsoft.com/office/drawing/2014/main" id="{477813E6-4F70-5442-B628-EF90907BB9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016" y="815064"/>
            <a:ext cx="8813261" cy="4135499"/>
          </a:xfrm>
          <a:prstGeom prst="rect">
            <a:avLst/>
          </a:prstGeom>
        </p:spPr>
      </p:pic>
      <p:sp>
        <p:nvSpPr>
          <p:cNvPr id="6" name="TextBox 5">
            <a:extLst>
              <a:ext uri="{FF2B5EF4-FFF2-40B4-BE49-F238E27FC236}">
                <a16:creationId xmlns:a16="http://schemas.microsoft.com/office/drawing/2014/main" id="{E4FDB2CC-CBDC-497D-8A8D-8045FF014BCF}"/>
              </a:ext>
              <a:ext uri="{C183D7F6-B498-43B3-948B-1728B52AA6E4}">
                <adec:decorative xmlns:adec="http://schemas.microsoft.com/office/drawing/2017/decorative" val="0"/>
              </a:ext>
            </a:extLst>
          </p:cNvPr>
          <p:cNvSpPr txBox="1"/>
          <p:nvPr/>
        </p:nvSpPr>
        <p:spPr>
          <a:xfrm>
            <a:off x="8714234" y="4899643"/>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8</a:t>
            </a:fld>
            <a:endParaRPr lang="en-US" sz="600" kern="1200">
              <a:latin typeface="+mn-lt"/>
              <a:ea typeface="+mn-ea"/>
              <a:cs typeface="+mn-cs"/>
              <a:sym typeface="+mn-lt"/>
            </a:endParaRPr>
          </a:p>
        </p:txBody>
      </p:sp>
      <p:sp>
        <p:nvSpPr>
          <p:cNvPr id="4" name="Title 3">
            <a:extLst>
              <a:ext uri="{FF2B5EF4-FFF2-40B4-BE49-F238E27FC236}">
                <a16:creationId xmlns:a16="http://schemas.microsoft.com/office/drawing/2014/main" id="{D7249DC6-F067-4B70-BE40-FE7158B28270}"/>
              </a:ext>
              <a:ext uri="{C183D7F6-B498-43B3-948B-1728B52AA6E4}">
                <adec:decorative xmlns:adec="http://schemas.microsoft.com/office/drawing/2017/decorative" val="1"/>
              </a:ext>
            </a:extLst>
          </p:cNvPr>
          <p:cNvSpPr>
            <a:spLocks noGrp="1"/>
          </p:cNvSpPr>
          <p:nvPr>
            <p:ph type="title" idx="4294967295"/>
          </p:nvPr>
        </p:nvSpPr>
        <p:spPr>
          <a:xfrm>
            <a:off x="249382" y="-993775"/>
            <a:ext cx="6364188" cy="993775"/>
          </a:xfrm>
        </p:spPr>
        <p:txBody>
          <a:bodyPr/>
          <a:lstStyle/>
          <a:p>
            <a:pPr rtl="0" eaLnBrk="1" latinLnBrk="0" hangingPunct="1"/>
            <a:r>
              <a:rPr lang="en-AU" sz="2000" b="1" kern="1200" dirty="0">
                <a:solidFill>
                  <a:srgbClr val="E6E6E6"/>
                </a:solidFill>
                <a:effectLst/>
                <a:latin typeface="Calibri" panose="020F0502020204030204" pitchFamily="34" charset="0"/>
                <a:ea typeface="+mn-ea"/>
                <a:cs typeface="+mn-cs"/>
              </a:rPr>
              <a:t>NESM Delivery Across Three Tranches to enable continuous improvements</a:t>
            </a:r>
            <a:endParaRPr lang="en-AU" dirty="0">
              <a:solidFill>
                <a:srgbClr val="E6E6E6"/>
              </a:solidFill>
              <a:effectLst/>
            </a:endParaRPr>
          </a:p>
        </p:txBody>
      </p:sp>
    </p:spTree>
    <p:extLst>
      <p:ext uri="{BB962C8B-B14F-4D97-AF65-F5344CB8AC3E}">
        <p14:creationId xmlns:p14="http://schemas.microsoft.com/office/powerpoint/2010/main" val="1181525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1391A13-B270-499D-AA28-184C4BD93DF8}"/>
              </a:ext>
            </a:extLst>
          </p:cNvPr>
          <p:cNvSpPr txBox="1">
            <a:spLocks/>
          </p:cNvSpPr>
          <p:nvPr/>
        </p:nvSpPr>
        <p:spPr>
          <a:xfrm>
            <a:off x="74352" y="63234"/>
            <a:ext cx="7173471" cy="441907"/>
          </a:xfrm>
          <a:prstGeom prst="rect">
            <a:avLst/>
          </a:prstGeom>
        </p:spPr>
        <p:txBody>
          <a:bodyPr lIns="91440" tIns="45720" rIns="91440" bIns="45720" anchor="t"/>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AU" sz="2400" b="1" dirty="0">
                <a:solidFill>
                  <a:srgbClr val="002D3F"/>
                </a:solidFill>
                <a:latin typeface="Arial Nova" panose="020B0504020202020204" pitchFamily="34" charset="0"/>
              </a:rPr>
              <a:t>Outcomes progressively released to July 2022</a:t>
            </a:r>
          </a:p>
        </p:txBody>
      </p:sp>
      <p:graphicFrame>
        <p:nvGraphicFramePr>
          <p:cNvPr id="11" name="Table 6">
            <a:extLst>
              <a:ext uri="{FF2B5EF4-FFF2-40B4-BE49-F238E27FC236}">
                <a16:creationId xmlns:a16="http://schemas.microsoft.com/office/drawing/2014/main" id="{1C089098-D56E-4742-B4B7-2CF651EFEC3B}"/>
              </a:ext>
            </a:extLst>
          </p:cNvPr>
          <p:cNvGraphicFramePr>
            <a:graphicFrameLocks noGrp="1"/>
          </p:cNvGraphicFramePr>
          <p:nvPr>
            <p:extLst>
              <p:ext uri="{D42A27DB-BD31-4B8C-83A1-F6EECF244321}">
                <p14:modId xmlns:p14="http://schemas.microsoft.com/office/powerpoint/2010/main" val="1707680925"/>
              </p:ext>
            </p:extLst>
          </p:nvPr>
        </p:nvGraphicFramePr>
        <p:xfrm>
          <a:off x="107504" y="505142"/>
          <a:ext cx="8706297" cy="4620223"/>
        </p:xfrm>
        <a:graphic>
          <a:graphicData uri="http://schemas.openxmlformats.org/drawingml/2006/table">
            <a:tbl>
              <a:tblPr firstRow="1">
                <a:tableStyleId>{5C22544A-7EE6-4342-B048-85BDC9FD1C3A}</a:tableStyleId>
              </a:tblPr>
              <a:tblGrid>
                <a:gridCol w="1674267">
                  <a:extLst>
                    <a:ext uri="{9D8B030D-6E8A-4147-A177-3AD203B41FA5}">
                      <a16:colId xmlns:a16="http://schemas.microsoft.com/office/drawing/2014/main" val="2778732205"/>
                    </a:ext>
                  </a:extLst>
                </a:gridCol>
                <a:gridCol w="3300704">
                  <a:extLst>
                    <a:ext uri="{9D8B030D-6E8A-4147-A177-3AD203B41FA5}">
                      <a16:colId xmlns:a16="http://schemas.microsoft.com/office/drawing/2014/main" val="632999383"/>
                    </a:ext>
                  </a:extLst>
                </a:gridCol>
                <a:gridCol w="3731326">
                  <a:extLst>
                    <a:ext uri="{9D8B030D-6E8A-4147-A177-3AD203B41FA5}">
                      <a16:colId xmlns:a16="http://schemas.microsoft.com/office/drawing/2014/main" val="316973830"/>
                    </a:ext>
                  </a:extLst>
                </a:gridCol>
              </a:tblGrid>
              <a:tr h="2560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AU" sz="1100" b="1" dirty="0">
                        <a:solidFill>
                          <a:srgbClr val="002D3F"/>
                        </a:solidFill>
                      </a:endParaRPr>
                    </a:p>
                  </a:txBody>
                  <a:tcPr marL="91271" marR="91271" marT="45636" marB="4563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100" b="1" dirty="0">
                          <a:solidFill>
                            <a:schemeClr val="bg1"/>
                          </a:solidFill>
                        </a:rPr>
                        <a:t>From</a:t>
                      </a:r>
                    </a:p>
                  </a:txBody>
                  <a:tcPr marL="91271" marR="91271" marT="45636" marB="4563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646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100" b="1" kern="1200" dirty="0">
                          <a:solidFill>
                            <a:schemeClr val="bg1"/>
                          </a:solidFill>
                        </a:rPr>
                        <a:t>To</a:t>
                      </a:r>
                      <a:endParaRPr lang="en-AU" sz="1100" b="1" kern="1200" dirty="0">
                        <a:solidFill>
                          <a:schemeClr val="bg1"/>
                        </a:solidFill>
                        <a:latin typeface="+mn-lt"/>
                        <a:ea typeface="+mn-ea"/>
                        <a:cs typeface="+mn-cs"/>
                      </a:endParaRPr>
                    </a:p>
                  </a:txBody>
                  <a:tcPr marL="91271" marR="91271" marT="45636" marB="4563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210155143"/>
                  </a:ext>
                </a:extLst>
              </a:tr>
              <a:tr h="195786">
                <a:tc rowSpan="8">
                  <a:txBody>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lang="en-AU" sz="1400" b="1">
                          <a:solidFill>
                            <a:schemeClr val="bg1"/>
                          </a:solidFill>
                        </a:rPr>
                        <a:t>Individuals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800" b="0">
                          <a:solidFill>
                            <a:schemeClr val="bg1"/>
                          </a:solidFill>
                        </a:rPr>
                        <a:t>(Job seekers)</a:t>
                      </a:r>
                    </a:p>
                  </a:txBody>
                  <a:tcPr marL="91271" marR="91271" marT="45636" marB="45636" anchor="ctr">
                    <a:lnL w="2857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D3F"/>
                    </a:solidFill>
                  </a:tcPr>
                </a:tc>
                <a:tc>
                  <a:txBody>
                    <a:bodyPr/>
                    <a:lstStyle/>
                    <a:p>
                      <a:pPr marL="171450" marR="0" lvl="0" indent="-171450" algn="l">
                        <a:lnSpc>
                          <a:spcPct val="100000"/>
                        </a:lnSpc>
                        <a:spcBef>
                          <a:spcPts val="0"/>
                        </a:spcBef>
                        <a:spcAft>
                          <a:spcPts val="0"/>
                        </a:spcAft>
                        <a:buClrTx/>
                        <a:buSzTx/>
                        <a:buFont typeface="Arial" panose="020B0604020202020204" pitchFamily="34" charset="0"/>
                        <a:buChar char="•"/>
                      </a:pPr>
                      <a:r>
                        <a:rPr lang="en-AU" sz="700" b="0" i="0" u="none" strike="noStrike" kern="1200" noProof="0">
                          <a:effectLst/>
                        </a:rPr>
                        <a:t>All job seekers referred to providers unless part of a digital trial</a:t>
                      </a:r>
                    </a:p>
                  </a:txBody>
                  <a:tcPr marL="91271" marR="91271" marT="45636" marB="4563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DEDE"/>
                    </a:solidFill>
                  </a:tcPr>
                </a:tc>
                <a:tc>
                  <a:txBody>
                    <a:bodyPr/>
                    <a:lstStyle/>
                    <a:p>
                      <a:pPr marL="171450" marR="0" lvl="0" indent="-171450" algn="l">
                        <a:lnSpc>
                          <a:spcPct val="100000"/>
                        </a:lnSpc>
                        <a:spcBef>
                          <a:spcPts val="0"/>
                        </a:spcBef>
                        <a:spcAft>
                          <a:spcPts val="0"/>
                        </a:spcAft>
                        <a:buClrTx/>
                        <a:buSzTx/>
                        <a:buFont typeface="Arial" panose="020B0604020202020204" pitchFamily="34" charset="0"/>
                        <a:buChar char="•"/>
                      </a:pPr>
                      <a:r>
                        <a:rPr lang="en-AU" sz="700" b="0" i="0" u="none" strike="noStrike" kern="1200" noProof="0">
                          <a:effectLst/>
                        </a:rPr>
                        <a:t>Job seekers assessed online &amp;  self manage unless they opt out or assessed as disadvantaged</a:t>
                      </a:r>
                    </a:p>
                  </a:txBody>
                  <a:tcPr marL="91271" marR="91271" marT="45636" marB="4563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678929147"/>
                  </a:ext>
                </a:extLst>
              </a:tr>
              <a:tr h="195786">
                <a:tc vMerge="1">
                  <a:txBody>
                    <a:bodyPr/>
                    <a:lstStyle/>
                    <a:p>
                      <a:endParaRPr lang="en-AU"/>
                    </a:p>
                  </a:txBody>
                  <a:tcPr/>
                </a:tc>
                <a:tc>
                  <a:txBody>
                    <a:bodyPr/>
                    <a:lstStyle/>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AU" sz="700" b="0" i="0" u="none" strike="noStrike" kern="1200" noProof="0">
                          <a:effectLst/>
                        </a:rPr>
                        <a:t>Digital job seekers referred to activities through the contact centre</a:t>
                      </a:r>
                      <a:endParaRPr lang="en-AU" sz="700" i="0" kern="1200">
                        <a:solidFill>
                          <a:schemeClr val="dk1"/>
                        </a:solidFill>
                        <a:effectLst/>
                        <a:latin typeface="+mn-lt"/>
                        <a:ea typeface="+mn-ea"/>
                        <a:cs typeface="+mn-cs"/>
                      </a:endParaRPr>
                    </a:p>
                  </a:txBody>
                  <a:tcPr marL="91271" marR="91271" marT="45636" marB="4563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DEDE"/>
                    </a:solidFill>
                  </a:tcPr>
                </a:tc>
                <a:tc>
                  <a:txBody>
                    <a:bodyPr/>
                    <a:lstStyle/>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AU" sz="700" b="0" i="0" u="none" strike="noStrike" kern="1200" noProof="0">
                          <a:solidFill>
                            <a:schemeClr val="dk1"/>
                          </a:solidFill>
                          <a:effectLst/>
                          <a:latin typeface="+mn-lt"/>
                          <a:ea typeface="+mn-ea"/>
                          <a:cs typeface="+mn-cs"/>
                        </a:rPr>
                        <a:t>Digital job seekers discover &amp; self-refer to eligible activities to meet mutual obligations</a:t>
                      </a:r>
                      <a:endParaRPr lang="en-US" sz="700" b="0" i="0" u="none" strike="noStrike" kern="1200">
                        <a:solidFill>
                          <a:schemeClr val="dk1"/>
                        </a:solidFill>
                        <a:effectLst/>
                        <a:latin typeface="+mn-lt"/>
                        <a:ea typeface="+mn-ea"/>
                        <a:cs typeface="+mn-cs"/>
                      </a:endParaRPr>
                    </a:p>
                  </a:txBody>
                  <a:tcPr marL="91271" marR="91271" marT="45636" marB="4563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686066981"/>
                  </a:ext>
                </a:extLst>
              </a:tr>
              <a:tr h="301298">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a:solidFill>
                          <a:schemeClr val="bg1"/>
                        </a:solidFill>
                      </a:endParaRPr>
                    </a:p>
                  </a:txBody>
                  <a:tcPr marL="121694" marR="121694" marT="60848" marB="60848">
                    <a:solidFill>
                      <a:srgbClr val="002D3F"/>
                    </a:solidFill>
                  </a:tcPr>
                </a:tc>
                <a:tc>
                  <a:txBody>
                    <a:bodyPr/>
                    <a:lstStyle/>
                    <a:p>
                      <a:pPr marL="171450" marR="0" lvl="0" indent="-171450" algn="l">
                        <a:lnSpc>
                          <a:spcPct val="100000"/>
                        </a:lnSpc>
                        <a:spcBef>
                          <a:spcPts val="0"/>
                        </a:spcBef>
                        <a:spcAft>
                          <a:spcPts val="0"/>
                        </a:spcAft>
                        <a:buClrTx/>
                        <a:buSzTx/>
                        <a:buFont typeface="Arial" panose="020B0604020202020204" pitchFamily="34" charset="0"/>
                        <a:buChar char="•"/>
                      </a:pPr>
                      <a:r>
                        <a:rPr lang="en-AU" sz="700" b="0" i="0" u="none" strike="noStrike" kern="1200" noProof="0">
                          <a:effectLst/>
                        </a:rPr>
                        <a:t>Job seekers are referred to online services prior to completing assessment </a:t>
                      </a:r>
                      <a:endParaRPr lang="en-AU" sz="1300"/>
                    </a:p>
                  </a:txBody>
                  <a:tcPr marL="91271" marR="91271" marT="45636" marB="4563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DEDE"/>
                    </a:solidFill>
                  </a:tcPr>
                </a:tc>
                <a:tc>
                  <a:txBody>
                    <a:bodyPr/>
                    <a:lstStyle/>
                    <a:p>
                      <a:pPr marL="171450" marR="0" lvl="0" indent="-171450" algn="l">
                        <a:lnSpc>
                          <a:spcPct val="100000"/>
                        </a:lnSpc>
                        <a:spcBef>
                          <a:spcPts val="0"/>
                        </a:spcBef>
                        <a:spcAft>
                          <a:spcPts val="0"/>
                        </a:spcAft>
                        <a:buClrTx/>
                        <a:buSzTx/>
                        <a:buFont typeface="Arial" panose="020B0604020202020204" pitchFamily="34" charset="0"/>
                        <a:buChar char="•"/>
                      </a:pPr>
                      <a:r>
                        <a:rPr lang="en-AU" sz="700" b="0" i="0" u="none" strike="noStrike" kern="1200" noProof="0">
                          <a:effectLst/>
                        </a:rPr>
                        <a:t>Job seekers complete comprehensive integrated assessments </a:t>
                      </a:r>
                      <a:r>
                        <a:rPr lang="en-AU" sz="700" b="0" i="0" u="none" strike="noStrike" kern="1200" noProof="0">
                          <a:effectLst/>
                          <a:latin typeface="Calibri"/>
                        </a:rPr>
                        <a:t>are then referred to the appropriate service</a:t>
                      </a:r>
                      <a:endParaRPr lang="en-AU" sz="700" i="0" kern="1200">
                        <a:solidFill>
                          <a:schemeClr val="dk1"/>
                        </a:solidFill>
                        <a:effectLst/>
                        <a:latin typeface="+mn-lt"/>
                        <a:ea typeface="+mn-ea"/>
                        <a:cs typeface="+mn-cs"/>
                      </a:endParaRPr>
                    </a:p>
                  </a:txBody>
                  <a:tcPr marL="91271" marR="91271" marT="45636" marB="4563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22934511"/>
                  </a:ext>
                </a:extLst>
              </a:tr>
              <a:tr h="301298">
                <a:tc vMerge="1">
                  <a:txBody>
                    <a:bodyPr/>
                    <a:lstStyle/>
                    <a:p>
                      <a:endParaRPr lang="en-AU"/>
                    </a:p>
                  </a:txBody>
                  <a:tcPr/>
                </a:tc>
                <a:tc>
                  <a:txBody>
                    <a:bodyPr/>
                    <a:lstStyle/>
                    <a:p>
                      <a:pPr marL="171450" marR="0" lvl="0" indent="-171450" algn="l">
                        <a:lnSpc>
                          <a:spcPct val="100000"/>
                        </a:lnSpc>
                        <a:spcBef>
                          <a:spcPts val="0"/>
                        </a:spcBef>
                        <a:spcAft>
                          <a:spcPts val="0"/>
                        </a:spcAft>
                        <a:buClrTx/>
                        <a:buSzTx/>
                        <a:buFont typeface="Arial" panose="020B0604020202020204" pitchFamily="34" charset="0"/>
                        <a:buChar char="•"/>
                      </a:pPr>
                      <a:r>
                        <a:rPr lang="en-AU" sz="700" b="0" i="0" u="none" strike="noStrike" kern="1200" dirty="0">
                          <a:solidFill>
                            <a:schemeClr val="dk1"/>
                          </a:solidFill>
                          <a:effectLst/>
                          <a:latin typeface="+mn-lt"/>
                          <a:ea typeface="+mn-ea"/>
                          <a:cs typeface="+mn-cs"/>
                        </a:rPr>
                        <a:t>Complex job plan creates red tape for job seekers and slows down department ability to respond</a:t>
                      </a:r>
                    </a:p>
                  </a:txBody>
                  <a:tcPr marL="91271" marR="91271" marT="45636" marB="4563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DEDE"/>
                    </a:solidFill>
                  </a:tcPr>
                </a:tc>
                <a:tc>
                  <a:txBody>
                    <a:bodyPr/>
                    <a:lstStyle/>
                    <a:p>
                      <a:pPr marL="171450" marR="0" lvl="0" indent="-171450" algn="l">
                        <a:lnSpc>
                          <a:spcPct val="100000"/>
                        </a:lnSpc>
                        <a:spcBef>
                          <a:spcPts val="0"/>
                        </a:spcBef>
                        <a:spcAft>
                          <a:spcPts val="0"/>
                        </a:spcAft>
                        <a:buClrTx/>
                        <a:buSzTx/>
                        <a:buFont typeface="Arial" panose="020B0604020202020204" pitchFamily="34" charset="0"/>
                        <a:buChar char="•"/>
                      </a:pPr>
                      <a:r>
                        <a:rPr lang="en-AU" sz="700" i="0" kern="1200">
                          <a:solidFill>
                            <a:schemeClr val="dk1"/>
                          </a:solidFill>
                          <a:effectLst/>
                          <a:latin typeface="+mn-lt"/>
                          <a:ea typeface="+mn-ea"/>
                          <a:cs typeface="+mn-cs"/>
                        </a:rPr>
                        <a:t>Simplified Job Plan with flexibility through Points Based Activation System</a:t>
                      </a:r>
                    </a:p>
                  </a:txBody>
                  <a:tcPr marL="91271" marR="91271" marT="45636" marB="4563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533674915"/>
                  </a:ext>
                </a:extLst>
              </a:tr>
              <a:tr h="301298">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a:solidFill>
                          <a:schemeClr val="bg1"/>
                        </a:solidFill>
                      </a:endParaRPr>
                    </a:p>
                  </a:txBody>
                  <a:tcPr marL="121694" marR="121694" marT="60848" marB="60848">
                    <a:solidFill>
                      <a:srgbClr val="002D3F"/>
                    </a:solidFill>
                  </a:tcPr>
                </a:tc>
                <a:tc>
                  <a:txBody>
                    <a:bodyPr/>
                    <a:lstStyle/>
                    <a:p>
                      <a:pPr marL="171450" marR="0" lvl="0" indent="-171450" algn="l" defTabSz="12180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700" i="0" kern="1200">
                          <a:solidFill>
                            <a:schemeClr val="dk1"/>
                          </a:solidFill>
                          <a:effectLst/>
                          <a:latin typeface="+mn-lt"/>
                          <a:ea typeface="+mn-ea"/>
                          <a:cs typeface="+mn-cs"/>
                        </a:rPr>
                        <a:t>Lots of manual data entry, duplicated re-entry (</a:t>
                      </a:r>
                      <a:r>
                        <a:rPr lang="en-AU" sz="700" i="0" kern="1200" err="1">
                          <a:solidFill>
                            <a:schemeClr val="dk1"/>
                          </a:solidFill>
                          <a:effectLst/>
                          <a:latin typeface="+mn-lt"/>
                          <a:ea typeface="+mn-ea"/>
                          <a:cs typeface="+mn-cs"/>
                        </a:rPr>
                        <a:t>eg</a:t>
                      </a:r>
                      <a:r>
                        <a:rPr lang="en-AU" sz="700" i="0" kern="1200">
                          <a:solidFill>
                            <a:schemeClr val="dk1"/>
                          </a:solidFill>
                          <a:effectLst/>
                          <a:latin typeface="+mn-lt"/>
                          <a:ea typeface="+mn-ea"/>
                          <a:cs typeface="+mn-cs"/>
                        </a:rPr>
                        <a:t> JSCI) to assess eligibility for services</a:t>
                      </a:r>
                    </a:p>
                  </a:txBody>
                  <a:tcPr marL="91271" marR="91271" marT="45636" marB="4563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DEDE"/>
                    </a:solidFill>
                  </a:tcPr>
                </a:tc>
                <a:tc>
                  <a:txBody>
                    <a:bodyPr/>
                    <a:lstStyle/>
                    <a:p>
                      <a:pPr marL="171450" marR="0" lvl="0" indent="-171450" algn="l" defTabSz="12180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700" i="0" kern="1200">
                          <a:solidFill>
                            <a:schemeClr val="dk1"/>
                          </a:solidFill>
                          <a:effectLst/>
                          <a:latin typeface="+mn-lt"/>
                          <a:ea typeface="+mn-ea"/>
                          <a:cs typeface="+mn-cs"/>
                        </a:rPr>
                        <a:t>Lots of pre-filled, pre-populated details from Services Australia</a:t>
                      </a:r>
                    </a:p>
                  </a:txBody>
                  <a:tcPr marL="91271" marR="91271" marT="45636" marB="4563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894726482"/>
                  </a:ext>
                </a:extLst>
              </a:tr>
              <a:tr h="195786">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a:solidFill>
                          <a:schemeClr val="bg1"/>
                        </a:solidFill>
                      </a:endParaRPr>
                    </a:p>
                  </a:txBody>
                  <a:tcPr marL="121694" marR="121694" marT="60848" marB="60848">
                    <a:solidFill>
                      <a:srgbClr val="002D3F"/>
                    </a:solidFill>
                  </a:tcPr>
                </a:tc>
                <a:tc>
                  <a:txBody>
                    <a:bodyPr/>
                    <a:lstStyle/>
                    <a:p>
                      <a:pPr marL="171450" marR="0" lvl="0" indent="-171450" algn="l" defTabSz="12180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700" i="0" kern="1200">
                          <a:solidFill>
                            <a:schemeClr val="dk1"/>
                          </a:solidFill>
                          <a:effectLst/>
                          <a:latin typeface="+mn-lt"/>
                          <a:ea typeface="+mn-ea"/>
                          <a:cs typeface="+mn-cs"/>
                        </a:rPr>
                        <a:t>Basic query &amp; job matching</a:t>
                      </a:r>
                    </a:p>
                  </a:txBody>
                  <a:tcPr marL="91271" marR="91271" marT="45636" marB="4563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DEDE"/>
                    </a:solidFill>
                  </a:tcPr>
                </a:tc>
                <a:tc>
                  <a:txBody>
                    <a:bodyPr/>
                    <a:lstStyle/>
                    <a:p>
                      <a:pPr marL="171450" marR="0" lvl="0" indent="-171450" algn="l" defTabSz="12180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700" i="0" kern="1200">
                          <a:solidFill>
                            <a:schemeClr val="dk1"/>
                          </a:solidFill>
                          <a:effectLst/>
                          <a:latin typeface="+mn-lt"/>
                          <a:ea typeface="+mn-ea"/>
                          <a:cs typeface="+mn-cs"/>
                        </a:rPr>
                        <a:t>Higher quality job matching based on more specific search criteria</a:t>
                      </a:r>
                    </a:p>
                  </a:txBody>
                  <a:tcPr marL="91271" marR="91271" marT="45636" marB="4563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792876898"/>
                  </a:ext>
                </a:extLst>
              </a:tr>
              <a:tr h="195786">
                <a:tc vMerge="1">
                  <a:txBody>
                    <a:bodyPr/>
                    <a:lstStyle/>
                    <a:p>
                      <a:endParaRPr lang="en-AU"/>
                    </a:p>
                  </a:txBody>
                  <a:tcPr/>
                </a:tc>
                <a:tc>
                  <a:txBody>
                    <a:bodyPr/>
                    <a:lstStyle/>
                    <a:p>
                      <a:pPr marL="171450" marR="0" lvl="0" indent="-171450" algn="l" defTabSz="12180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700" i="0" kern="1200">
                          <a:solidFill>
                            <a:schemeClr val="dk1"/>
                          </a:solidFill>
                          <a:effectLst/>
                          <a:latin typeface="+mn-lt"/>
                          <a:ea typeface="+mn-ea"/>
                          <a:cs typeface="+mn-cs"/>
                        </a:rPr>
                        <a:t>Standalone, periodic, static assessments</a:t>
                      </a:r>
                    </a:p>
                  </a:txBody>
                  <a:tcPr marL="91271" marR="91271" marT="45636" marB="4563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DEDE"/>
                    </a:solidFill>
                  </a:tcPr>
                </a:tc>
                <a:tc>
                  <a:txBody>
                    <a:bodyPr/>
                    <a:lstStyle/>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AU" sz="700" i="0" kern="1200">
                          <a:solidFill>
                            <a:schemeClr val="dk1"/>
                          </a:solidFill>
                          <a:effectLst/>
                          <a:latin typeface="+mn-lt"/>
                          <a:ea typeface="+mn-ea"/>
                          <a:cs typeface="+mn-cs"/>
                        </a:rPr>
                        <a:t>Dynamic assessments based on known data, events &amp; user behaviour</a:t>
                      </a:r>
                    </a:p>
                  </a:txBody>
                  <a:tcPr marL="91271" marR="91271" marT="45636" marB="4563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851546121"/>
                  </a:ext>
                </a:extLst>
              </a:tr>
              <a:tr h="215502">
                <a:tc vMerge="1">
                  <a:txBody>
                    <a:bodyPr/>
                    <a:lstStyle/>
                    <a:p>
                      <a:pPr defTabSz="914400">
                        <a:tabLst/>
                        <a:defRPr/>
                      </a:pPr>
                      <a:endParaRPr lang="en-US"/>
                    </a:p>
                  </a:txBody>
                  <a:tcPr marL="121694" marR="121694" marT="60848" marB="60848">
                    <a:lnL w="28575">
                      <a:solidFill>
                        <a:schemeClr val="bg1"/>
                      </a:solidFill>
                    </a:lnL>
                    <a:lnR w="28575">
                      <a:solidFill>
                        <a:schemeClr val="bg1"/>
                      </a:solidFill>
                    </a:lnR>
                    <a:lnT w="28575">
                      <a:solidFill>
                        <a:schemeClr val="bg1"/>
                      </a:solidFill>
                    </a:lnT>
                    <a:lnB w="28575">
                      <a:solidFill>
                        <a:schemeClr val="bg1"/>
                      </a:solidFill>
                    </a:lnB>
                    <a:lnTlToBr w="12700" cmpd="sng">
                      <a:noFill/>
                      <a:prstDash val="solid"/>
                    </a:lnTlToBr>
                    <a:lnBlToTr w="12700" cmpd="sng">
                      <a:noFill/>
                      <a:prstDash val="solid"/>
                    </a:lnBlToTr>
                    <a:solidFill>
                      <a:srgbClr val="002D3F"/>
                    </a:solidFill>
                  </a:tcPr>
                </a:tc>
                <a:tc>
                  <a:txBody>
                    <a:bodyPr/>
                    <a:lstStyle/>
                    <a:p>
                      <a:pPr marL="171450" lvl="0" indent="-171450" algn="l">
                        <a:lnSpc>
                          <a:spcPct val="100000"/>
                        </a:lnSpc>
                        <a:spcBef>
                          <a:spcPts val="0"/>
                        </a:spcBef>
                        <a:spcAft>
                          <a:spcPts val="0"/>
                        </a:spcAft>
                        <a:buFont typeface="Arial" panose="020B0604020202020204" pitchFamily="34" charset="0"/>
                        <a:buChar char="•"/>
                      </a:pPr>
                      <a:r>
                        <a:rPr lang="en-AU" sz="700" i="0" kern="1200">
                          <a:solidFill>
                            <a:schemeClr val="dk1"/>
                          </a:solidFill>
                          <a:effectLst/>
                          <a:latin typeface="+mn-lt"/>
                          <a:ea typeface="+mn-ea"/>
                          <a:cs typeface="+mn-cs"/>
                        </a:rPr>
                        <a:t>Limited choice of employment service options that meet individual needs</a:t>
                      </a:r>
                    </a:p>
                  </a:txBody>
                  <a:tcPr marL="91271" marR="91271" marT="45636" marB="4563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EDE"/>
                    </a:solidFill>
                  </a:tcPr>
                </a:tc>
                <a:tc>
                  <a:txBody>
                    <a:bodyPr/>
                    <a:lstStyle/>
                    <a:p>
                      <a:pPr marL="171450" lvl="0" indent="-171450" algn="l">
                        <a:lnSpc>
                          <a:spcPct val="100000"/>
                        </a:lnSpc>
                        <a:spcBef>
                          <a:spcPts val="0"/>
                        </a:spcBef>
                        <a:spcAft>
                          <a:spcPts val="0"/>
                        </a:spcAft>
                        <a:buFont typeface="Arial" panose="020B0604020202020204" pitchFamily="34" charset="0"/>
                        <a:buChar char="•"/>
                      </a:pPr>
                      <a:r>
                        <a:rPr lang="en-AU" sz="700" b="0" i="0" u="none" strike="noStrike" kern="1200" noProof="0">
                          <a:effectLst/>
                        </a:rPr>
                        <a:t>Flexible, personalised case management &amp; support based on individual needs &amp; preferences</a:t>
                      </a:r>
                      <a:endParaRPr lang="en-AU" sz="1300"/>
                    </a:p>
                  </a:txBody>
                  <a:tcPr marL="91271" marR="91271" marT="45636" marB="4563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231861066"/>
                  </a:ext>
                </a:extLst>
              </a:tr>
              <a:tr h="195786">
                <a:tc rowSpan="4">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AU" sz="1400" b="1">
                          <a:solidFill>
                            <a:schemeClr val="bg1"/>
                          </a:solidFill>
                        </a:rPr>
                        <a:t>Businesses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800" b="0">
                          <a:solidFill>
                            <a:schemeClr val="bg1"/>
                          </a:solidFill>
                        </a:rPr>
                        <a:t>(Employers)</a:t>
                      </a:r>
                      <a:endParaRPr lang="en-AU" sz="800" b="0" i="0" kern="1200">
                        <a:solidFill>
                          <a:schemeClr val="bg1"/>
                        </a:solidFill>
                        <a:latin typeface="+mn-lt"/>
                        <a:ea typeface="+mn-ea"/>
                        <a:cs typeface="+mn-cs"/>
                      </a:endParaRPr>
                    </a:p>
                  </a:txBody>
                  <a:tcPr marL="91271" marR="91271" marT="45636" marB="4563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D3F">
                        <a:alpha val="74902"/>
                      </a:srgbClr>
                    </a:solidFill>
                  </a:tcPr>
                </a:tc>
                <a:tc>
                  <a:txBody>
                    <a:bodyPr/>
                    <a:lstStyle/>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AU" sz="700" i="0" kern="1200">
                          <a:solidFill>
                            <a:schemeClr val="dk1"/>
                          </a:solidFill>
                          <a:effectLst/>
                          <a:latin typeface="+mn-lt"/>
                          <a:ea typeface="+mn-ea"/>
                          <a:cs typeface="+mn-cs"/>
                        </a:rPr>
                        <a:t>DESE-specific legacy login &amp; authentication</a:t>
                      </a:r>
                    </a:p>
                  </a:txBody>
                  <a:tcPr marL="91271" marR="91271" marT="45636" marB="4563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EDE"/>
                    </a:solidFill>
                  </a:tcPr>
                </a:tc>
                <a:tc>
                  <a:txBody>
                    <a:bodyPr/>
                    <a:lstStyle/>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AU" sz="700" i="0" kern="1200">
                          <a:solidFill>
                            <a:schemeClr val="dk1"/>
                          </a:solidFill>
                          <a:effectLst/>
                          <a:latin typeface="+mn-lt"/>
                          <a:ea typeface="+mn-ea"/>
                          <a:cs typeface="+mn-cs"/>
                        </a:rPr>
                        <a:t>Use of unified </a:t>
                      </a:r>
                      <a:r>
                        <a:rPr lang="en-AU" sz="700" i="0" kern="1200" err="1">
                          <a:solidFill>
                            <a:schemeClr val="dk1"/>
                          </a:solidFill>
                          <a:effectLst/>
                          <a:latin typeface="+mn-lt"/>
                          <a:ea typeface="+mn-ea"/>
                          <a:cs typeface="+mn-cs"/>
                        </a:rPr>
                        <a:t>WofG</a:t>
                      </a:r>
                      <a:r>
                        <a:rPr lang="en-AU" sz="700" i="0" kern="1200">
                          <a:solidFill>
                            <a:schemeClr val="dk1"/>
                          </a:solidFill>
                          <a:effectLst/>
                          <a:latin typeface="+mn-lt"/>
                          <a:ea typeface="+mn-ea"/>
                          <a:cs typeface="+mn-cs"/>
                        </a:rPr>
                        <a:t> authentication credential (</a:t>
                      </a:r>
                      <a:r>
                        <a:rPr lang="en-AU" sz="700" i="0" kern="1200" err="1">
                          <a:solidFill>
                            <a:schemeClr val="dk1"/>
                          </a:solidFill>
                          <a:effectLst/>
                          <a:latin typeface="+mn-lt"/>
                          <a:ea typeface="+mn-ea"/>
                          <a:cs typeface="+mn-cs"/>
                        </a:rPr>
                        <a:t>myGovID</a:t>
                      </a:r>
                      <a:r>
                        <a:rPr lang="en-AU" sz="700" i="0" kern="1200">
                          <a:solidFill>
                            <a:schemeClr val="dk1"/>
                          </a:solidFill>
                          <a:effectLst/>
                          <a:latin typeface="+mn-lt"/>
                          <a:ea typeface="+mn-ea"/>
                          <a:cs typeface="+mn-cs"/>
                        </a:rPr>
                        <a:t>)</a:t>
                      </a:r>
                    </a:p>
                  </a:txBody>
                  <a:tcPr marL="91271" marR="91271" marT="45636" marB="4563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088532149"/>
                  </a:ext>
                </a:extLst>
              </a:tr>
              <a:tr h="195786">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kern="1200">
                        <a:solidFill>
                          <a:schemeClr val="bg1"/>
                        </a:solidFill>
                        <a:latin typeface="+mn-lt"/>
                        <a:ea typeface="+mn-ea"/>
                        <a:cs typeface="+mn-cs"/>
                      </a:endParaRPr>
                    </a:p>
                  </a:txBody>
                  <a:tcPr marL="121694" marR="121694" marT="60848" marB="60848">
                    <a:solidFill>
                      <a:srgbClr val="002D3F">
                        <a:alpha val="74902"/>
                      </a:srgbClr>
                    </a:solidFill>
                  </a:tcPr>
                </a:tc>
                <a:tc>
                  <a:txBody>
                    <a:bodyPr/>
                    <a:lstStyle/>
                    <a:p>
                      <a:pPr marL="171450" marR="0" lvl="0" indent="-171450" algn="l" defTabSz="12180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700" i="0" kern="1200">
                          <a:solidFill>
                            <a:schemeClr val="dk1"/>
                          </a:solidFill>
                          <a:effectLst/>
                          <a:latin typeface="+mn-lt"/>
                          <a:ea typeface="+mn-ea"/>
                          <a:cs typeface="+mn-cs"/>
                        </a:rPr>
                        <a:t>Basic search/filter &amp; candidate matching (unfiltered on occupation &amp; location)</a:t>
                      </a:r>
                    </a:p>
                  </a:txBody>
                  <a:tcPr marL="91271" marR="91271" marT="45636" marB="4563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EDE"/>
                    </a:solidFill>
                  </a:tcPr>
                </a:tc>
                <a:tc>
                  <a:txBody>
                    <a:bodyPr/>
                    <a:lstStyle/>
                    <a:p>
                      <a:pPr marL="171450" marR="0" lvl="0" indent="-171450" algn="l" defTabSz="12180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700" i="0" kern="1200">
                          <a:solidFill>
                            <a:schemeClr val="dk1"/>
                          </a:solidFill>
                          <a:effectLst/>
                          <a:latin typeface="+mn-lt"/>
                          <a:ea typeface="+mn-ea"/>
                          <a:cs typeface="+mn-cs"/>
                        </a:rPr>
                        <a:t>Higher quality candidate matching (targeted needs/skills filterable on multiple criteria)</a:t>
                      </a:r>
                    </a:p>
                  </a:txBody>
                  <a:tcPr marL="91271" marR="91271" marT="45636" marB="4563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78991513"/>
                  </a:ext>
                </a:extLst>
              </a:tr>
              <a:tr h="195786">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kern="1200">
                        <a:solidFill>
                          <a:schemeClr val="bg1"/>
                        </a:solidFill>
                        <a:latin typeface="+mn-lt"/>
                        <a:ea typeface="+mn-ea"/>
                        <a:cs typeface="+mn-cs"/>
                      </a:endParaRPr>
                    </a:p>
                  </a:txBody>
                  <a:tcPr marL="121694" marR="121694" marT="60848" marB="60848">
                    <a:solidFill>
                      <a:srgbClr val="002D3F">
                        <a:alpha val="74902"/>
                      </a:srgbClr>
                    </a:solidFill>
                  </a:tcPr>
                </a:tc>
                <a:tc>
                  <a:txBody>
                    <a:bodyPr/>
                    <a:lstStyle/>
                    <a:p>
                      <a:pPr marL="171450" marR="0" lvl="0" indent="-171450" algn="l" defTabSz="12180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700" i="0" kern="1200">
                          <a:solidFill>
                            <a:schemeClr val="dk1"/>
                          </a:solidFill>
                          <a:effectLst/>
                          <a:latin typeface="+mn-lt"/>
                          <a:ea typeface="+mn-ea"/>
                          <a:cs typeface="+mn-cs"/>
                        </a:rPr>
                        <a:t>Employers receive multiple job applications for the one job from one job seeker</a:t>
                      </a:r>
                    </a:p>
                  </a:txBody>
                  <a:tcPr marL="91271" marR="91271" marT="45636" marB="4563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EDE"/>
                    </a:solidFill>
                  </a:tcPr>
                </a:tc>
                <a:tc>
                  <a:txBody>
                    <a:bodyPr/>
                    <a:lstStyle/>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AU" sz="700" i="0" kern="1200" dirty="0">
                          <a:solidFill>
                            <a:schemeClr val="dk1"/>
                          </a:solidFill>
                          <a:effectLst/>
                          <a:latin typeface="+mn-lt"/>
                          <a:ea typeface="+mn-ea"/>
                          <a:cs typeface="+mn-cs"/>
                        </a:rPr>
                        <a:t>Single application, per job seeker, per position eliminates duplicate application notifications</a:t>
                      </a:r>
                    </a:p>
                  </a:txBody>
                  <a:tcPr marL="91271" marR="91271" marT="45636" marB="4563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941035609"/>
                  </a:ext>
                </a:extLst>
              </a:tr>
              <a:tr h="295127">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kern="1200">
                        <a:solidFill>
                          <a:schemeClr val="bg1"/>
                        </a:solidFill>
                        <a:latin typeface="+mn-lt"/>
                        <a:ea typeface="+mn-ea"/>
                        <a:cs typeface="+mn-cs"/>
                      </a:endParaRPr>
                    </a:p>
                  </a:txBody>
                  <a:tcPr marL="121694" marR="121694" marT="60848" marB="6084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D3F">
                        <a:alpha val="74902"/>
                      </a:srgbClr>
                    </a:solidFill>
                  </a:tcPr>
                </a:tc>
                <a:tc>
                  <a:txBody>
                    <a:bodyPr/>
                    <a:lstStyle/>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AU" sz="700" i="0" kern="1200">
                          <a:solidFill>
                            <a:schemeClr val="dk1"/>
                          </a:solidFill>
                          <a:effectLst/>
                          <a:latin typeface="+mn-lt"/>
                          <a:ea typeface="+mn-ea"/>
                          <a:cs typeface="+mn-cs"/>
                        </a:rPr>
                        <a:t>Basic contact centre support, but underused</a:t>
                      </a:r>
                    </a:p>
                  </a:txBody>
                  <a:tcPr marL="91271" marR="91271" marT="45636" marB="4563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EDE"/>
                    </a:solidFill>
                  </a:tcPr>
                </a:tc>
                <a:tc>
                  <a:txBody>
                    <a:bodyPr/>
                    <a:lstStyle/>
                    <a:p>
                      <a:pPr marL="171450" marR="0" lvl="0" indent="-171450" algn="l" defTabSz="12180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700" i="0" kern="1200">
                          <a:solidFill>
                            <a:schemeClr val="dk1"/>
                          </a:solidFill>
                          <a:effectLst/>
                          <a:latin typeface="+mn-lt"/>
                          <a:ea typeface="+mn-ea"/>
                          <a:cs typeface="+mn-cs"/>
                        </a:rPr>
                        <a:t>Tailored support from contact centre &amp; workforce specialists</a:t>
                      </a:r>
                    </a:p>
                  </a:txBody>
                  <a:tcPr marL="91271" marR="91271" marT="45636" marB="4563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616983614"/>
                  </a:ext>
                </a:extLst>
              </a:tr>
              <a:tr h="301298">
                <a:tc rowSpan="3">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400" b="1">
                          <a:solidFill>
                            <a:schemeClr val="bg1"/>
                          </a:solidFill>
                        </a:rPr>
                        <a:t>Providers</a:t>
                      </a:r>
                      <a:endParaRPr lang="en-AU" sz="1200" b="1">
                        <a:solidFill>
                          <a:schemeClr val="bg1"/>
                        </a:solidFill>
                      </a:endParaRPr>
                    </a:p>
                    <a:p>
                      <a:pPr marL="0" marR="0" lvl="0" indent="0" algn="l" rtl="0" eaLnBrk="1" fontAlgn="auto" latinLnBrk="0" hangingPunct="1">
                        <a:lnSpc>
                          <a:spcPct val="100000"/>
                        </a:lnSpc>
                        <a:spcBef>
                          <a:spcPts val="0"/>
                        </a:spcBef>
                        <a:spcAft>
                          <a:spcPts val="0"/>
                        </a:spcAft>
                        <a:buClrTx/>
                        <a:buSzTx/>
                        <a:buFontTx/>
                        <a:buNone/>
                      </a:pPr>
                      <a:r>
                        <a:rPr lang="en-AU" sz="700" b="0">
                          <a:solidFill>
                            <a:schemeClr val="bg1"/>
                          </a:solidFill>
                        </a:rPr>
                        <a:t>(Service &amp;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700" b="0">
                          <a:solidFill>
                            <a:schemeClr val="bg1"/>
                          </a:solidFill>
                        </a:rPr>
                        <a:t>Training Providers)</a:t>
                      </a:r>
                      <a:endParaRPr lang="en-AU" sz="700" b="0" i="0" kern="1200">
                        <a:solidFill>
                          <a:schemeClr val="bg1"/>
                        </a:solidFill>
                        <a:latin typeface="+mn-lt"/>
                        <a:ea typeface="+mn-ea"/>
                        <a:cs typeface="+mn-cs"/>
                      </a:endParaRPr>
                    </a:p>
                  </a:txBody>
                  <a:tcPr marL="91271" marR="91271" marT="45636" marB="4563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D3F">
                        <a:alpha val="50196"/>
                      </a:srgbClr>
                    </a:solidFill>
                  </a:tcPr>
                </a:tc>
                <a:tc>
                  <a:txBody>
                    <a:bodyPr/>
                    <a:lstStyle/>
                    <a:p>
                      <a:pPr marL="171450" marR="0" lvl="0" indent="-171450" algn="l" defTabSz="12180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700" i="0" kern="1200">
                          <a:solidFill>
                            <a:schemeClr val="dk1"/>
                          </a:solidFill>
                          <a:effectLst/>
                          <a:latin typeface="+mn-lt"/>
                          <a:ea typeface="+mn-ea"/>
                          <a:cs typeface="+mn-cs"/>
                        </a:rPr>
                        <a:t>Old interface, outdated process, complex navigation &amp; data entry, web only</a:t>
                      </a:r>
                    </a:p>
                  </a:txBody>
                  <a:tcPr marL="91271" marR="91271" marT="45636" marB="4563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EDE"/>
                    </a:solidFill>
                  </a:tcPr>
                </a:tc>
                <a:tc>
                  <a:txBody>
                    <a:bodyPr/>
                    <a:lstStyle/>
                    <a:p>
                      <a:pPr marL="171450" marR="0" lvl="0" indent="-171450" algn="l" defTabSz="12180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700" i="0" kern="1200">
                          <a:solidFill>
                            <a:schemeClr val="dk1"/>
                          </a:solidFill>
                          <a:effectLst/>
                          <a:latin typeface="+mn-lt"/>
                          <a:ea typeface="+mn-ea"/>
                          <a:cs typeface="+mn-cs"/>
                        </a:rPr>
                        <a:t>New process supporting provider policy settings, streamlined workflow &amp; mobile responsive web application</a:t>
                      </a:r>
                    </a:p>
                  </a:txBody>
                  <a:tcPr marL="91271" marR="91271" marT="45636" marB="4563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29850810"/>
                  </a:ext>
                </a:extLst>
              </a:tr>
              <a:tr h="195786">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kern="1200">
                        <a:solidFill>
                          <a:schemeClr val="bg1"/>
                        </a:solidFill>
                        <a:latin typeface="+mn-lt"/>
                        <a:ea typeface="+mn-ea"/>
                        <a:cs typeface="+mn-cs"/>
                      </a:endParaRPr>
                    </a:p>
                  </a:txBody>
                  <a:tcPr marL="121694" marR="121694" marT="60848" marB="6084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D3F">
                        <a:alpha val="50196"/>
                      </a:srgbClr>
                    </a:solidFill>
                  </a:tcPr>
                </a:tc>
                <a:tc>
                  <a:txBody>
                    <a:bodyPr/>
                    <a:lstStyle/>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AU" sz="700" i="0" kern="1200">
                          <a:solidFill>
                            <a:schemeClr val="dk1"/>
                          </a:solidFill>
                          <a:effectLst/>
                          <a:latin typeface="+mn-lt"/>
                          <a:ea typeface="+mn-ea"/>
                          <a:cs typeface="+mn-cs"/>
                        </a:rPr>
                        <a:t>High caseloads as all job seekers were automatically assigned to providers</a:t>
                      </a:r>
                    </a:p>
                  </a:txBody>
                  <a:tcPr marL="91271" marR="91271" marT="45636" marB="4563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EDE"/>
                    </a:solidFill>
                  </a:tcPr>
                </a:tc>
                <a:tc>
                  <a:txBody>
                    <a:bodyPr/>
                    <a:lstStyle/>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AU" sz="700" b="0" i="0" u="none" strike="noStrike" kern="1200" noProof="0">
                          <a:solidFill>
                            <a:schemeClr val="dk1"/>
                          </a:solidFill>
                          <a:effectLst/>
                          <a:latin typeface="Calibri"/>
                        </a:rPr>
                        <a:t>Reduced caseload &amp; admin as providers only support higher need job seekers</a:t>
                      </a:r>
                      <a:endParaRPr lang="en-AU" sz="700" i="0" kern="1200">
                        <a:solidFill>
                          <a:schemeClr val="dk1"/>
                        </a:solidFill>
                        <a:effectLst/>
                        <a:latin typeface="+mn-lt"/>
                        <a:ea typeface="+mn-ea"/>
                        <a:cs typeface="+mn-cs"/>
                      </a:endParaRPr>
                    </a:p>
                  </a:txBody>
                  <a:tcPr marL="91271" marR="91271" marT="45636" marB="4563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36698830"/>
                  </a:ext>
                </a:extLst>
              </a:tr>
              <a:tr h="199491">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kern="1200">
                        <a:solidFill>
                          <a:schemeClr val="bg1"/>
                        </a:solidFill>
                        <a:latin typeface="+mn-lt"/>
                        <a:ea typeface="+mn-ea"/>
                        <a:cs typeface="+mn-cs"/>
                      </a:endParaRPr>
                    </a:p>
                  </a:txBody>
                  <a:tcPr marL="121694" marR="121694" marT="60848" marB="6084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D3F">
                        <a:alpha val="50196"/>
                      </a:srgbClr>
                    </a:solidFill>
                  </a:tcPr>
                </a:tc>
                <a:tc>
                  <a:txBody>
                    <a:bodyPr/>
                    <a:lstStyle/>
                    <a:p>
                      <a:pPr marL="171450" marR="0" lvl="0" indent="-171450" algn="l" defTabSz="12180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700" i="0" kern="1200">
                          <a:solidFill>
                            <a:schemeClr val="dk1"/>
                          </a:solidFill>
                          <a:effectLst/>
                          <a:latin typeface="+mn-lt"/>
                          <a:ea typeface="+mn-ea"/>
                          <a:cs typeface="+mn-cs"/>
                        </a:rPr>
                        <a:t>Cumbersome procurement &amp; payment, incomplete view of job seekers</a:t>
                      </a:r>
                    </a:p>
                  </a:txBody>
                  <a:tcPr marL="91271" marR="91271" marT="45636" marB="4563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EDE"/>
                    </a:solidFill>
                  </a:tcPr>
                </a:tc>
                <a:tc>
                  <a:txBody>
                    <a:bodyPr/>
                    <a:lstStyle/>
                    <a:p>
                      <a:pPr marL="171450" marR="0" lvl="0" indent="-171450" algn="l" defTabSz="12180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700" i="0" kern="1200">
                          <a:solidFill>
                            <a:schemeClr val="dk1"/>
                          </a:solidFill>
                          <a:effectLst/>
                          <a:latin typeface="+mn-lt"/>
                          <a:ea typeface="+mn-ea"/>
                          <a:cs typeface="+mn-cs"/>
                        </a:rPr>
                        <a:t>Integrated tender, procurement, contract, referral, licencing, &amp; performance management</a:t>
                      </a:r>
                    </a:p>
                  </a:txBody>
                  <a:tcPr marL="91271" marR="91271" marT="45636" marB="4563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527737362"/>
                  </a:ext>
                </a:extLst>
              </a:tr>
              <a:tr h="195786">
                <a:tc rowSpan="2">
                  <a:txBody>
                    <a:bodyPr/>
                    <a:lstStyle/>
                    <a:p>
                      <a:pPr marL="0" algn="l" defTabSz="914400" rtl="0" eaLnBrk="1" fontAlgn="t" latinLnBrk="0" hangingPunct="1"/>
                      <a:r>
                        <a:rPr lang="en-AU" sz="1400" b="1" u="none" strike="noStrike" kern="1200" dirty="0">
                          <a:solidFill>
                            <a:schemeClr val="bg1"/>
                          </a:solidFill>
                          <a:effectLst/>
                          <a:latin typeface="Calibri"/>
                          <a:ea typeface="+mn-ea"/>
                          <a:cs typeface="Calibri"/>
                        </a:rPr>
                        <a:t>Staff</a:t>
                      </a:r>
                    </a:p>
                  </a:txBody>
                  <a:tcPr marL="91271" marR="91271" marT="45636" marB="4563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0B0B6"/>
                    </a:solidFill>
                  </a:tcPr>
                </a:tc>
                <a:tc>
                  <a:txBody>
                    <a:bodyPr/>
                    <a:lstStyle/>
                    <a:p>
                      <a:pPr marL="171450" marR="0" lvl="0" indent="-171450" algn="l" defTabSz="12180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700" i="0" kern="1200">
                          <a:solidFill>
                            <a:schemeClr val="dk1"/>
                          </a:solidFill>
                          <a:effectLst/>
                          <a:latin typeface="+mn-lt"/>
                          <a:ea typeface="+mn-ea"/>
                          <a:cs typeface="+mn-cs"/>
                        </a:rPr>
                        <a:t>Disaggregated records, incomplete views of the job seeker &amp; data</a:t>
                      </a:r>
                    </a:p>
                  </a:txBody>
                  <a:tcPr marL="91271" marR="91271" marT="45636" marB="4563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EDE"/>
                    </a:solidFill>
                  </a:tcPr>
                </a:tc>
                <a:tc>
                  <a:txBody>
                    <a:bodyPr/>
                    <a:lstStyle/>
                    <a:p>
                      <a:pPr marL="171450" marR="0" lvl="0" indent="-171450" algn="l" defTabSz="12180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700" i="0" kern="1200">
                          <a:solidFill>
                            <a:schemeClr val="dk1"/>
                          </a:solidFill>
                          <a:effectLst/>
                          <a:latin typeface="+mn-lt"/>
                          <a:ea typeface="+mn-ea"/>
                          <a:cs typeface="+mn-cs"/>
                        </a:rPr>
                        <a:t>Integrated 360</a:t>
                      </a:r>
                      <a:r>
                        <a:rPr lang="en-AU" sz="700" i="0" kern="1200">
                          <a:solidFill>
                            <a:schemeClr val="dk1"/>
                          </a:solidFill>
                          <a:effectLst/>
                          <a:latin typeface="Calibri Light"/>
                          <a:ea typeface="+mn-ea"/>
                          <a:cs typeface="Calibri Light"/>
                        </a:rPr>
                        <a:t>° </a:t>
                      </a:r>
                      <a:r>
                        <a:rPr lang="en-AU" sz="700" i="0" kern="1200">
                          <a:solidFill>
                            <a:schemeClr val="dk1"/>
                          </a:solidFill>
                          <a:effectLst/>
                          <a:latin typeface="+mn-lt"/>
                          <a:ea typeface="+mn-ea"/>
                          <a:cs typeface="+mn-cs"/>
                        </a:rPr>
                        <a:t>view of client profile (limited to NESM scope) </a:t>
                      </a:r>
                    </a:p>
                  </a:txBody>
                  <a:tcPr marL="91271" marR="91271" marT="45636" marB="4563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117587980"/>
                  </a:ext>
                </a:extLst>
              </a:tr>
              <a:tr h="224543">
                <a:tc vMerge="1">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lang="en-AU" sz="1100" b="0" i="0" u="none" strike="noStrike" kern="1200">
                        <a:solidFill>
                          <a:schemeClr val="bg1"/>
                        </a:solidFill>
                        <a:effectLst/>
                        <a:latin typeface="Calibri" panose="020F0502020204030204" pitchFamily="34" charset="0"/>
                        <a:ea typeface="+mn-ea"/>
                        <a:cs typeface="Calibri" panose="020F0502020204030204" pitchFamily="34" charset="0"/>
                      </a:endParaRPr>
                    </a:p>
                  </a:txBody>
                  <a:tcPr marL="121694" marR="121694" marT="60848" marB="6084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0B0B6"/>
                    </a:solidFill>
                  </a:tcPr>
                </a:tc>
                <a:tc>
                  <a:txBody>
                    <a:bodyPr/>
                    <a:lstStyle/>
                    <a:p>
                      <a:pPr marL="171450" marR="0" lvl="0" indent="-171450" algn="l" defTabSz="12180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700" i="0" kern="1200">
                          <a:solidFill>
                            <a:schemeClr val="dk1"/>
                          </a:solidFill>
                          <a:effectLst/>
                          <a:latin typeface="+mn-lt"/>
                          <a:ea typeface="+mn-ea"/>
                          <a:cs typeface="+mn-cs"/>
                        </a:rPr>
                        <a:t>Multiple disparate legacy systems &amp; manual processing</a:t>
                      </a:r>
                    </a:p>
                  </a:txBody>
                  <a:tcPr marL="91271" marR="91271" marT="45636" marB="4563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EDE"/>
                    </a:solidFill>
                  </a:tcPr>
                </a:tc>
                <a:tc>
                  <a:txBody>
                    <a:bodyPr/>
                    <a:lstStyle/>
                    <a:p>
                      <a:pPr marL="171450" marR="0" lvl="0" indent="-171450" algn="l" defTabSz="12180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700" i="0" kern="1200">
                          <a:solidFill>
                            <a:schemeClr val="dk1"/>
                          </a:solidFill>
                          <a:effectLst/>
                          <a:latin typeface="+mn-lt"/>
                          <a:ea typeface="+mn-ea"/>
                          <a:cs typeface="+mn-cs"/>
                        </a:rPr>
                        <a:t>Scalable, customisable administration system &amp; analytics support tools</a:t>
                      </a:r>
                    </a:p>
                  </a:txBody>
                  <a:tcPr marL="91271" marR="91271" marT="45636" marB="4563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960807871"/>
                  </a:ext>
                </a:extLst>
              </a:tr>
              <a:tr h="195786">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b="1">
                          <a:solidFill>
                            <a:schemeClr val="bg1"/>
                          </a:solidFill>
                        </a:rPr>
                        <a:t>Government</a:t>
                      </a:r>
                      <a:endParaRPr lang="en-AU" sz="1400" b="1" i="0" kern="1200">
                        <a:solidFill>
                          <a:schemeClr val="bg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800" b="0" i="0" kern="1200">
                        <a:solidFill>
                          <a:schemeClr val="bg1"/>
                        </a:solidFill>
                        <a:latin typeface="+mn-lt"/>
                        <a:ea typeface="+mn-ea"/>
                        <a:cs typeface="+mn-cs"/>
                      </a:endParaRPr>
                    </a:p>
                  </a:txBody>
                  <a:tcPr marL="91271" marR="91271" marT="45636" marB="4563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D3F">
                        <a:alpha val="25098"/>
                      </a:srgbClr>
                    </a:solidFill>
                  </a:tcPr>
                </a:tc>
                <a:tc>
                  <a:txBody>
                    <a:bodyPr/>
                    <a:lstStyle/>
                    <a:p>
                      <a:pPr marL="171450" marR="0" lvl="0" indent="-171450" algn="l" defTabSz="12180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700" i="0" kern="1200">
                          <a:solidFill>
                            <a:schemeClr val="dk1"/>
                          </a:solidFill>
                          <a:effectLst/>
                          <a:latin typeface="+mn-lt"/>
                          <a:ea typeface="+mn-ea"/>
                          <a:cs typeface="+mn-cs"/>
                        </a:rPr>
                        <a:t>Legacy data exchange between DESE &amp; Services Australia</a:t>
                      </a:r>
                    </a:p>
                  </a:txBody>
                  <a:tcPr marL="91271" marR="91271" marT="45636" marB="4563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EDE"/>
                    </a:solidFill>
                  </a:tcPr>
                </a:tc>
                <a:tc>
                  <a:txBody>
                    <a:bodyPr/>
                    <a:lstStyle/>
                    <a:p>
                      <a:pPr marL="171450" marR="0" lvl="0" indent="-171450" algn="l" defTabSz="12180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700" i="0" kern="1200">
                          <a:solidFill>
                            <a:schemeClr val="dk1"/>
                          </a:solidFill>
                          <a:effectLst/>
                          <a:latin typeface="+mn-lt"/>
                          <a:ea typeface="+mn-ea"/>
                          <a:cs typeface="+mn-cs"/>
                        </a:rPr>
                        <a:t>Connected government services with integrated client data</a:t>
                      </a:r>
                    </a:p>
                  </a:txBody>
                  <a:tcPr marL="91271" marR="91271" marT="45636" marB="4563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973216103"/>
                  </a:ext>
                </a:extLst>
              </a:tr>
              <a:tr h="226098">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b="0" i="0" kern="1200">
                        <a:solidFill>
                          <a:schemeClr val="bg1"/>
                        </a:solidFill>
                        <a:latin typeface="+mn-lt"/>
                        <a:ea typeface="+mn-ea"/>
                        <a:cs typeface="+mn-cs"/>
                      </a:endParaRPr>
                    </a:p>
                  </a:txBody>
                  <a:tcPr marL="121694" marR="121694" marT="60848" marB="6084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D3F">
                        <a:alpha val="25098"/>
                      </a:srgbClr>
                    </a:solidFill>
                  </a:tcPr>
                </a:tc>
                <a:tc>
                  <a:txBody>
                    <a:bodyPr/>
                    <a:lstStyle/>
                    <a:p>
                      <a:pPr marL="171450" marR="0" lvl="0" indent="-171450" algn="l" defTabSz="12180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700" i="0" kern="1200">
                          <a:solidFill>
                            <a:schemeClr val="dk1"/>
                          </a:solidFill>
                          <a:effectLst/>
                          <a:latin typeface="+mn-lt"/>
                          <a:ea typeface="+mn-ea"/>
                          <a:cs typeface="+mn-cs"/>
                        </a:rPr>
                        <a:t>Employment cluster centric view of job seekers</a:t>
                      </a:r>
                    </a:p>
                  </a:txBody>
                  <a:tcPr marL="91271" marR="91271" marT="45636" marB="4563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EDE"/>
                    </a:solidFill>
                  </a:tcPr>
                </a:tc>
                <a:tc>
                  <a:txBody>
                    <a:bodyPr/>
                    <a:lstStyle/>
                    <a:p>
                      <a:pPr marL="171450" marR="0" lvl="0" indent="-171450" algn="l" defTabSz="12180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700" i="0" kern="1200" dirty="0">
                          <a:solidFill>
                            <a:schemeClr val="dk1"/>
                          </a:solidFill>
                          <a:effectLst/>
                          <a:latin typeface="+mn-lt"/>
                          <a:ea typeface="+mn-ea"/>
                          <a:cs typeface="+mn-cs"/>
                        </a:rPr>
                        <a:t>Platform collecting &amp; integrating more data for policy development &amp; service agility</a:t>
                      </a:r>
                    </a:p>
                  </a:txBody>
                  <a:tcPr marL="91271" marR="91271" marT="45636" marB="4563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982666556"/>
                  </a:ext>
                </a:extLst>
              </a:tr>
            </a:tbl>
          </a:graphicData>
        </a:graphic>
      </p:graphicFrame>
      <p:pic>
        <p:nvPicPr>
          <p:cNvPr id="5" name="Picture 4">
            <a:extLst>
              <a:ext uri="{FF2B5EF4-FFF2-40B4-BE49-F238E27FC236}">
                <a16:creationId xmlns:a16="http://schemas.microsoft.com/office/drawing/2014/main" id="{AE8F720A-E7A3-8645-A77A-C9F606B6448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4352" y="1501663"/>
            <a:ext cx="236576" cy="430138"/>
          </a:xfrm>
          <a:prstGeom prst="rect">
            <a:avLst/>
          </a:prstGeom>
        </p:spPr>
      </p:pic>
      <p:pic>
        <p:nvPicPr>
          <p:cNvPr id="9" name="Picture 8">
            <a:extLst>
              <a:ext uri="{FF2B5EF4-FFF2-40B4-BE49-F238E27FC236}">
                <a16:creationId xmlns:a16="http://schemas.microsoft.com/office/drawing/2014/main" id="{B6E9ED1B-1FB3-BB46-9928-534E51A0C52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3807" y="2694522"/>
            <a:ext cx="357666" cy="357667"/>
          </a:xfrm>
          <a:prstGeom prst="rect">
            <a:avLst/>
          </a:prstGeom>
        </p:spPr>
      </p:pic>
      <p:pic>
        <p:nvPicPr>
          <p:cNvPr id="12" name="Picture 11">
            <a:extLst>
              <a:ext uri="{FF2B5EF4-FFF2-40B4-BE49-F238E27FC236}">
                <a16:creationId xmlns:a16="http://schemas.microsoft.com/office/drawing/2014/main" id="{6C3AB684-C9C3-474B-AC24-E5070B4007AD}"/>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7721" y="3161316"/>
            <a:ext cx="449839" cy="449839"/>
          </a:xfrm>
          <a:prstGeom prst="rect">
            <a:avLst/>
          </a:prstGeom>
        </p:spPr>
      </p:pic>
      <p:pic>
        <p:nvPicPr>
          <p:cNvPr id="16" name="Picture 15">
            <a:extLst>
              <a:ext uri="{FF2B5EF4-FFF2-40B4-BE49-F238E27FC236}">
                <a16:creationId xmlns:a16="http://schemas.microsoft.com/office/drawing/2014/main" id="{1D56B879-7806-4F45-BDFB-8B53E9AB91B0}"/>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4923" y="4352705"/>
            <a:ext cx="355031" cy="270568"/>
          </a:xfrm>
          <a:prstGeom prst="rect">
            <a:avLst/>
          </a:prstGeom>
        </p:spPr>
      </p:pic>
      <p:grpSp>
        <p:nvGrpSpPr>
          <p:cNvPr id="2" name="Group 1">
            <a:extLst>
              <a:ext uri="{FF2B5EF4-FFF2-40B4-BE49-F238E27FC236}">
                <a16:creationId xmlns:a16="http://schemas.microsoft.com/office/drawing/2014/main" id="{2BCA5A1D-D69B-46A5-9BE4-12632B8072F4}"/>
              </a:ext>
              <a:ext uri="{C183D7F6-B498-43B3-948B-1728B52AA6E4}">
                <adec:decorative xmlns:adec="http://schemas.microsoft.com/office/drawing/2017/decorative" val="1"/>
              </a:ext>
            </a:extLst>
          </p:cNvPr>
          <p:cNvGrpSpPr/>
          <p:nvPr/>
        </p:nvGrpSpPr>
        <p:grpSpPr>
          <a:xfrm>
            <a:off x="4860032" y="557907"/>
            <a:ext cx="439651" cy="122954"/>
            <a:chOff x="6591312" y="961266"/>
            <a:chExt cx="586201" cy="163938"/>
          </a:xfrm>
        </p:grpSpPr>
        <p:sp>
          <p:nvSpPr>
            <p:cNvPr id="3" name="Arrow: Pentagon 2">
              <a:extLst>
                <a:ext uri="{FF2B5EF4-FFF2-40B4-BE49-F238E27FC236}">
                  <a16:creationId xmlns:a16="http://schemas.microsoft.com/office/drawing/2014/main" id="{ACC0AF29-DFE2-41C1-A2A3-C6CE915148A9}"/>
                </a:ext>
              </a:extLst>
            </p:cNvPr>
            <p:cNvSpPr/>
            <p:nvPr/>
          </p:nvSpPr>
          <p:spPr>
            <a:xfrm>
              <a:off x="6777323" y="961266"/>
              <a:ext cx="186011" cy="163938"/>
            </a:xfrm>
            <a:prstGeom prst="homePlate">
              <a:avLst>
                <a:gd name="adj"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3" name="Arrow: Pentagon 12">
              <a:extLst>
                <a:ext uri="{FF2B5EF4-FFF2-40B4-BE49-F238E27FC236}">
                  <a16:creationId xmlns:a16="http://schemas.microsoft.com/office/drawing/2014/main" id="{B41C4E43-BE65-4CA4-95AC-0EEADB6140C9}"/>
                </a:ext>
              </a:extLst>
            </p:cNvPr>
            <p:cNvSpPr/>
            <p:nvPr/>
          </p:nvSpPr>
          <p:spPr>
            <a:xfrm>
              <a:off x="6591312" y="961266"/>
              <a:ext cx="186011" cy="163938"/>
            </a:xfrm>
            <a:prstGeom prst="homePlate">
              <a:avLst>
                <a:gd name="adj"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4" name="Arrow: Pentagon 13">
              <a:extLst>
                <a:ext uri="{FF2B5EF4-FFF2-40B4-BE49-F238E27FC236}">
                  <a16:creationId xmlns:a16="http://schemas.microsoft.com/office/drawing/2014/main" id="{FAF1F77D-F9E9-41C8-BEBA-6596A32FAF8E}"/>
                </a:ext>
              </a:extLst>
            </p:cNvPr>
            <p:cNvSpPr/>
            <p:nvPr/>
          </p:nvSpPr>
          <p:spPr>
            <a:xfrm>
              <a:off x="6991502" y="961266"/>
              <a:ext cx="186011" cy="163938"/>
            </a:xfrm>
            <a:prstGeom prst="homePlate">
              <a:avLst>
                <a:gd name="adj"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grpSp>
      <p:pic>
        <p:nvPicPr>
          <p:cNvPr id="15" name="Picture 14">
            <a:extLst>
              <a:ext uri="{FF2B5EF4-FFF2-40B4-BE49-F238E27FC236}">
                <a16:creationId xmlns:a16="http://schemas.microsoft.com/office/drawing/2014/main" id="{0B66F912-9F58-4EA8-B2B2-A79BC9311F73}"/>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22529" y="3766150"/>
            <a:ext cx="355031" cy="355031"/>
          </a:xfrm>
          <a:prstGeom prst="rect">
            <a:avLst/>
          </a:prstGeom>
        </p:spPr>
      </p:pic>
      <p:sp>
        <p:nvSpPr>
          <p:cNvPr id="4" name="Title 3">
            <a:extLst>
              <a:ext uri="{FF2B5EF4-FFF2-40B4-BE49-F238E27FC236}">
                <a16:creationId xmlns:a16="http://schemas.microsoft.com/office/drawing/2014/main" id="{4EA74507-887E-4F8C-ABAB-5CE1BE7C6094}"/>
              </a:ext>
              <a:ext uri="{C183D7F6-B498-43B3-948B-1728B52AA6E4}">
                <adec:decorative xmlns:adec="http://schemas.microsoft.com/office/drawing/2017/decorative" val="1"/>
              </a:ext>
            </a:extLst>
          </p:cNvPr>
          <p:cNvSpPr>
            <a:spLocks noGrp="1"/>
          </p:cNvSpPr>
          <p:nvPr>
            <p:ph type="title"/>
          </p:nvPr>
        </p:nvSpPr>
        <p:spPr>
          <a:xfrm>
            <a:off x="274320" y="-1040084"/>
            <a:ext cx="6364188" cy="993775"/>
          </a:xfrm>
        </p:spPr>
        <p:txBody>
          <a:bodyPr/>
          <a:lstStyle/>
          <a:p>
            <a:pPr rtl="0" eaLnBrk="1" latinLnBrk="0" hangingPunct="1"/>
            <a:r>
              <a:rPr lang="en-AU" sz="2400" b="1" kern="1200" dirty="0">
                <a:solidFill>
                  <a:srgbClr val="E6E6E6"/>
                </a:solidFill>
                <a:effectLst/>
                <a:latin typeface="Arial Nova" panose="020B0504020202020204" pitchFamily="34" charset="0"/>
                <a:ea typeface="+mn-ea"/>
                <a:cs typeface="+mn-cs"/>
              </a:rPr>
              <a:t>Outcomes progressively released to July 2022</a:t>
            </a:r>
            <a:endParaRPr lang="en-AU" dirty="0">
              <a:solidFill>
                <a:srgbClr val="E6E6E6"/>
              </a:solidFill>
              <a:effectLst/>
            </a:endParaRPr>
          </a:p>
        </p:txBody>
      </p:sp>
      <p:sp>
        <p:nvSpPr>
          <p:cNvPr id="19" name="TextBox 18">
            <a:extLst>
              <a:ext uri="{FF2B5EF4-FFF2-40B4-BE49-F238E27FC236}">
                <a16:creationId xmlns:a16="http://schemas.microsoft.com/office/drawing/2014/main" id="{4C3720CA-202B-4376-ACF3-4C451CDD7790}"/>
              </a:ext>
            </a:extLst>
          </p:cNvPr>
          <p:cNvSpPr txBox="1"/>
          <p:nvPr/>
        </p:nvSpPr>
        <p:spPr>
          <a:xfrm>
            <a:off x="8652175" y="4878387"/>
            <a:ext cx="285750" cy="115416"/>
          </a:xfrm>
          <a:prstGeom prst="rect">
            <a:avLst/>
          </a:prstGeom>
          <a:noFill/>
        </p:spPr>
        <p:txBody>
          <a:bodyPr wrap="square" lIns="0" tIns="0" rIns="0" bIns="0" rtlCol="0" anchor="b">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latin typeface="+mn-lt"/>
                <a:ea typeface="+mn-ea"/>
                <a:cs typeface="+mn-cs"/>
                <a:sym typeface="+mn-lt"/>
              </a:rPr>
              <a:pPr marL="0" marR="0" indent="0" algn="r" defTabSz="685783" rtl="0" eaLnBrk="1" fontAlgn="auto" latinLnBrk="0" hangingPunct="1">
                <a:lnSpc>
                  <a:spcPct val="100000"/>
                </a:lnSpc>
                <a:spcBef>
                  <a:spcPts val="0"/>
                </a:spcBef>
                <a:spcAft>
                  <a:spcPts val="0"/>
                </a:spcAft>
                <a:buClrTx/>
                <a:buSzTx/>
                <a:buFontTx/>
                <a:buNone/>
                <a:tabLst/>
                <a:defRPr/>
              </a:pPr>
              <a:t>9</a:t>
            </a:fld>
            <a:endParaRPr lang="en-US" sz="600" kern="1200">
              <a:latin typeface="+mn-lt"/>
              <a:ea typeface="+mn-ea"/>
              <a:cs typeface="+mn-cs"/>
              <a:sym typeface="+mn-lt"/>
            </a:endParaRPr>
          </a:p>
        </p:txBody>
      </p:sp>
    </p:spTree>
    <p:extLst>
      <p:ext uri="{BB962C8B-B14F-4D97-AF65-F5344CB8AC3E}">
        <p14:creationId xmlns:p14="http://schemas.microsoft.com/office/powerpoint/2010/main" val="27671882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E4P_STYLE_ID" val="g2usYVOk"/>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2.xml><?xml version="1.0" encoding="utf-8"?>
<p:tagLst xmlns:a="http://schemas.openxmlformats.org/drawingml/2006/main" xmlns:r="http://schemas.openxmlformats.org/officeDocument/2006/relationships" xmlns:p="http://schemas.openxmlformats.org/presentationml/2006/main">
  <p:tag name="THINKCELLSHAPEDONOTDELETE" val="tKWxHCd4jUDyKPP8QNJjWDg"/>
</p:tagLst>
</file>

<file path=ppt/tags/tag10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0.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0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5.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0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1.xml><?xml version="1.0" encoding="utf-8"?>
<p:tagLst xmlns:a="http://schemas.openxmlformats.org/drawingml/2006/main" xmlns:r="http://schemas.openxmlformats.org/officeDocument/2006/relationships" xmlns:p="http://schemas.openxmlformats.org/presentationml/2006/main">
  <p:tag name="THINKCELLSHAPEDONOTDELETE" val="tzrln9r1mRHISTbiZ5kv1WA"/>
</p:tagLst>
</file>

<file path=ppt/tags/tag10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3.xml><?xml version="1.0" encoding="utf-8"?>
<p:tagLst xmlns:a="http://schemas.openxmlformats.org/drawingml/2006/main" xmlns:r="http://schemas.openxmlformats.org/officeDocument/2006/relationships" xmlns:p="http://schemas.openxmlformats.org/presentationml/2006/main">
  <p:tag name="THINKCELLSHAPEDONOTDELETE" val="t_ezxXhYuQbJymdSbyfvGFQ"/>
</p:tagLst>
</file>

<file path=ppt/tags/tag10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5.xml><?xml version="1.0" encoding="utf-8"?>
<p:tagLst xmlns:a="http://schemas.openxmlformats.org/drawingml/2006/main" xmlns:r="http://schemas.openxmlformats.org/officeDocument/2006/relationships" xmlns:p="http://schemas.openxmlformats.org/presentationml/2006/main">
  <p:tag name="THINKCELLSHAPEDONOTDELETE" val="tHWy7QP_y0BYsgVp_RU.2QA"/>
</p:tagLst>
</file>

<file path=ppt/tags/tag10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0.xml><?xml version="1.0" encoding="utf-8"?>
<p:tagLst xmlns:a="http://schemas.openxmlformats.org/drawingml/2006/main" xmlns:r="http://schemas.openxmlformats.org/officeDocument/2006/relationships" xmlns:p="http://schemas.openxmlformats.org/presentationml/2006/main">
  <p:tag name="THINKCELLSHAPEDONOTDELETE" val="ttbLnuNlL4ObJV_mSpS73Qw"/>
</p:tagLst>
</file>

<file path=ppt/tags/tag10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2.xml><?xml version="1.0" encoding="utf-8"?>
<p:tagLst xmlns:a="http://schemas.openxmlformats.org/drawingml/2006/main" xmlns:r="http://schemas.openxmlformats.org/officeDocument/2006/relationships" xmlns:p="http://schemas.openxmlformats.org/presentationml/2006/main">
  <p:tag name="THINKCELLSHAPEDONOTDELETE" val="tLdiGVqW6C.GKLU2KCKdtUQ"/>
</p:tagLst>
</file>

<file path=ppt/tags/tag10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4.xml><?xml version="1.0" encoding="utf-8"?>
<p:tagLst xmlns:a="http://schemas.openxmlformats.org/drawingml/2006/main" xmlns:r="http://schemas.openxmlformats.org/officeDocument/2006/relationships" xmlns:p="http://schemas.openxmlformats.org/presentationml/2006/main">
  <p:tag name="THINKCELLSHAPEDONOTDELETE" val="ttaGYY9uFj7dEIYoMI1ppFw"/>
</p:tagLst>
</file>

<file path=ppt/tags/tag10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6.xml><?xml version="1.0" encoding="utf-8"?>
<p:tagLst xmlns:a="http://schemas.openxmlformats.org/drawingml/2006/main" xmlns:r="http://schemas.openxmlformats.org/officeDocument/2006/relationships" xmlns:p="http://schemas.openxmlformats.org/presentationml/2006/main">
  <p:tag name="THINKCELLSHAPEDONOTDELETE" val="tZwQvlKAiNhUalheSc3Om0w"/>
</p:tagLst>
</file>

<file path=ppt/tags/tag10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8.xml><?xml version="1.0" encoding="utf-8"?>
<p:tagLst xmlns:a="http://schemas.openxmlformats.org/drawingml/2006/main" xmlns:r="http://schemas.openxmlformats.org/officeDocument/2006/relationships" xmlns:p="http://schemas.openxmlformats.org/presentationml/2006/main">
  <p:tag name="THINKCELLSHAPEDONOTDELETE" val="tIV9Kld46VJ8HEjj6caBQVA"/>
</p:tagLst>
</file>

<file path=ppt/tags/tag10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0.xml><?xml version="1.0" encoding="utf-8"?>
<p:tagLst xmlns:a="http://schemas.openxmlformats.org/drawingml/2006/main" xmlns:r="http://schemas.openxmlformats.org/officeDocument/2006/relationships" xmlns:p="http://schemas.openxmlformats.org/presentationml/2006/main">
  <p:tag name="THINKCELLSHAPEDONOTDELETE" val="tJunNQ0INZzVyIGAypmbVlg"/>
</p:tagLst>
</file>

<file path=ppt/tags/tag10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2.xml><?xml version="1.0" encoding="utf-8"?>
<p:tagLst xmlns:a="http://schemas.openxmlformats.org/drawingml/2006/main" xmlns:r="http://schemas.openxmlformats.org/officeDocument/2006/relationships" xmlns:p="http://schemas.openxmlformats.org/presentationml/2006/main">
  <p:tag name="THINKCELLSHAPEDONOTDELETE" val="tjM9aZ_qgRszf5TmiRJgepQ"/>
</p:tagLst>
</file>

<file path=ppt/tags/tag10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4.xml><?xml version="1.0" encoding="utf-8"?>
<p:tagLst xmlns:a="http://schemas.openxmlformats.org/drawingml/2006/main" xmlns:r="http://schemas.openxmlformats.org/officeDocument/2006/relationships" xmlns:p="http://schemas.openxmlformats.org/presentationml/2006/main">
  <p:tag name="THINKCELLSHAPEDONOTDELETE" val="tNLrES9Z8EWuQJbcjJc6JCg"/>
</p:tagLst>
</file>

<file path=ppt/tags/tag10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6.xml><?xml version="1.0" encoding="utf-8"?>
<p:tagLst xmlns:a="http://schemas.openxmlformats.org/drawingml/2006/main" xmlns:r="http://schemas.openxmlformats.org/officeDocument/2006/relationships" xmlns:p="http://schemas.openxmlformats.org/presentationml/2006/main">
  <p:tag name="THINKCELLSHAPEDONOTDELETE" val="tgcXu_NogwDcQ1uARv5I3Fg"/>
</p:tagLst>
</file>

<file path=ppt/tags/tag10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8.xml><?xml version="1.0" encoding="utf-8"?>
<p:tagLst xmlns:a="http://schemas.openxmlformats.org/drawingml/2006/main" xmlns:r="http://schemas.openxmlformats.org/officeDocument/2006/relationships" xmlns:p="http://schemas.openxmlformats.org/presentationml/2006/main">
  <p:tag name="THINKCELLSHAPEDONOTDELETE" val="tCRiFT8iJvlnyaYEWLrRNeg"/>
</p:tagLst>
</file>

<file path=ppt/tags/tag10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zrln9r1mRHISTbiZ5kv1WA"/>
</p:tagLst>
</file>

<file path=ppt/tags/tag1050.xml><?xml version="1.0" encoding="utf-8"?>
<p:tagLst xmlns:a="http://schemas.openxmlformats.org/drawingml/2006/main" xmlns:r="http://schemas.openxmlformats.org/officeDocument/2006/relationships" xmlns:p="http://schemas.openxmlformats.org/presentationml/2006/main">
  <p:tag name="THINKCELLSHAPEDONOTDELETE" val="t3Kv5lmyu5XcNg1k.vEMhSw"/>
</p:tagLst>
</file>

<file path=ppt/tags/tag10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2.xml><?xml version="1.0" encoding="utf-8"?>
<p:tagLst xmlns:a="http://schemas.openxmlformats.org/drawingml/2006/main" xmlns:r="http://schemas.openxmlformats.org/officeDocument/2006/relationships" xmlns:p="http://schemas.openxmlformats.org/presentationml/2006/main">
  <p:tag name="THINKCELLSHAPEDONOTDELETE" val="t3xDx7AHKznQk.e8MYRJnGQ"/>
</p:tagLst>
</file>

<file path=ppt/tags/tag10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4.xml><?xml version="1.0" encoding="utf-8"?>
<p:tagLst xmlns:a="http://schemas.openxmlformats.org/drawingml/2006/main" xmlns:r="http://schemas.openxmlformats.org/officeDocument/2006/relationships" xmlns:p="http://schemas.openxmlformats.org/presentationml/2006/main">
  <p:tag name="THINKCELLSHAPEDONOTDELETE" val="tO61i34pjIlNxGzn7nULujQ"/>
</p:tagLst>
</file>

<file path=ppt/tags/tag10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6.xml><?xml version="1.0" encoding="utf-8"?>
<p:tagLst xmlns:a="http://schemas.openxmlformats.org/drawingml/2006/main" xmlns:r="http://schemas.openxmlformats.org/officeDocument/2006/relationships" xmlns:p="http://schemas.openxmlformats.org/presentationml/2006/main">
  <p:tag name="THINKCELLSHAPEDONOTDELETE" val="tLrYV4ydz8AZ8R4I.qlfpyw"/>
</p:tagLst>
</file>

<file path=ppt/tags/tag10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8.xml><?xml version="1.0" encoding="utf-8"?>
<p:tagLst xmlns:a="http://schemas.openxmlformats.org/drawingml/2006/main" xmlns:r="http://schemas.openxmlformats.org/officeDocument/2006/relationships" xmlns:p="http://schemas.openxmlformats.org/presentationml/2006/main">
  <p:tag name="THINKCELLSHAPEDONOTDELETE" val="tSVB8qDj1.MZYnSPd4pyoTQ"/>
</p:tagLst>
</file>

<file path=ppt/tags/tag10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0.xml><?xml version="1.0" encoding="utf-8"?>
<p:tagLst xmlns:a="http://schemas.openxmlformats.org/drawingml/2006/main" xmlns:r="http://schemas.openxmlformats.org/officeDocument/2006/relationships" xmlns:p="http://schemas.openxmlformats.org/presentationml/2006/main">
  <p:tag name="THINKCELLSHAPEDONOTDELETE" val="tntXhDIzFUnSE00XT39qX2Q"/>
</p:tagLst>
</file>

<file path=ppt/tags/tag10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2.xml><?xml version="1.0" encoding="utf-8"?>
<p:tagLst xmlns:a="http://schemas.openxmlformats.org/drawingml/2006/main" xmlns:r="http://schemas.openxmlformats.org/officeDocument/2006/relationships" xmlns:p="http://schemas.openxmlformats.org/presentationml/2006/main">
  <p:tag name="THINKCELLSHAPEDONOTDELETE" val="tyY37vqg3jnz7AqBY.8cEzA"/>
</p:tagLst>
</file>

<file path=ppt/tags/tag10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4.xml><?xml version="1.0" encoding="utf-8"?>
<p:tagLst xmlns:a="http://schemas.openxmlformats.org/drawingml/2006/main" xmlns:r="http://schemas.openxmlformats.org/officeDocument/2006/relationships" xmlns:p="http://schemas.openxmlformats.org/presentationml/2006/main">
  <p:tag name="THINKCELLSHAPEDONOTDELETE" val="tC74aCbLzjRdbP4u0W48GgA"/>
</p:tagLst>
</file>

<file path=ppt/tags/tag10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6.xml><?xml version="1.0" encoding="utf-8"?>
<p:tagLst xmlns:a="http://schemas.openxmlformats.org/drawingml/2006/main" xmlns:r="http://schemas.openxmlformats.org/officeDocument/2006/relationships" xmlns:p="http://schemas.openxmlformats.org/presentationml/2006/main">
  <p:tag name="THINKCELLSHAPEDONOTDELETE" val="tzNLeHCzrYh561kCqRM03zw"/>
</p:tagLst>
</file>

<file path=ppt/tags/tag10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8.xml><?xml version="1.0" encoding="utf-8"?>
<p:tagLst xmlns:a="http://schemas.openxmlformats.org/drawingml/2006/main" xmlns:r="http://schemas.openxmlformats.org/officeDocument/2006/relationships" xmlns:p="http://schemas.openxmlformats.org/presentationml/2006/main">
  <p:tag name="THINKCELLSHAPEDONOTDELETE" val="tofQEiN5uFvOGDMUQui_V8Q"/>
</p:tagLst>
</file>

<file path=ppt/tags/tag10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_ezxXhYuQbJymdSbyfvGFQ"/>
</p:tagLst>
</file>

<file path=ppt/tags/tag10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1.xml><?xml version="1.0" encoding="utf-8"?>
<p:tagLst xmlns:a="http://schemas.openxmlformats.org/drawingml/2006/main" xmlns:r="http://schemas.openxmlformats.org/officeDocument/2006/relationships" xmlns:p="http://schemas.openxmlformats.org/presentationml/2006/main">
  <p:tag name="THINKCELLSHAPEDONOTDELETE" val="tKWxHCd4jUDyKPP8QNJjWDg"/>
</p:tagLst>
</file>

<file path=ppt/tags/tag10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9.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4.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0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9.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Wy7QP_y0BYsgVp_RU.2QA"/>
</p:tagLst>
</file>

<file path=ppt/tags/tag1090.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1091.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1092.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1093.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1094.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1095.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1096.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6BZgGXEhoZKKHI326qWSOg"/>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tbLnuNlL4ObJV_mSpS73Qw"/>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LdiGVqW6C.GKLU2KCKdtUQ"/>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taGYY9uFj7dEIYoMI1ppFw"/>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ZwQvlKAiNhUalheSc3Om0w"/>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IV9Kld46VJ8HEjj6caBQVA"/>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JunNQ0INZzVyIGAypmbVlg"/>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jM9aZ_qgRszf5TmiRJgepQ"/>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NLrES9Z8EWuQJbcjJc6JCg"/>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mBf5qMt60dEdx6GgB3pi2w"/>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gcXu_NogwDcQ1uARv5I3Fg"/>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CRiFT8iJvlnyaYEWLrRNeg"/>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3Kv5lmyu5XcNg1k.vEMhSw"/>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3xDx7AHKznQk.e8MYRJnGQ"/>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O61i34pjIlNxGzn7nULujQ"/>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LrYV4ydz8AZ8R4I.qlfpyw"/>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SVB8qDj1.MZYnSPd4pyoTQ"/>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ntXhDIzFUnSE00XT39qX2Q"/>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yY37vqg3jnz7AqBY.8cEzA"/>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C74aCbLzjRdbP4u0W48GgA"/>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Bb_54YXwr154mDKtrU1btg"/>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zNLeHCzrYh561kCqRM03zw"/>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ofQEiN5uFvOGDMUQui_V8Q"/>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KWxHCd4jUDyKPP8QNJjWDg"/>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vStaugGOqCkRBcr8ZWgEhQ"/>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zrln9r1mRHISTbiZ5kv1WA"/>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_ezxXhYuQbJymdSbyfvGFQ"/>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Wy7QP_y0BYsgVp_RU.2QA"/>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tbLnuNlL4ObJV_mSpS73Qw"/>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LdiGVqW6C.GKLU2KCKdtUQ"/>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taGYY9uFj7dEIYoMI1ppFw"/>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ZwQvlKAiNhUalheSc3Om0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kD11xdBiGYXcdL6yA05Sw"/>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IV9Kld46VJ8HEjj6caBQVA"/>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JunNQ0INZzVyIGAypmbVlg"/>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jM9aZ_qgRszf5TmiRJgepQ"/>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NLrES9Z8EWuQJbcjJc6JCg"/>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gcXu_NogwDcQ1uARv5I3F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CRiFT8iJvlnyaYEWLrRNeg"/>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3Kv5lmyu5XcNg1k.vEMhSw"/>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3xDx7AHKznQk.e8MYRJnGQ"/>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O61i34pjIlNxGzn7nULujQ"/>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LrYV4ydz8AZ8R4I.qlfpy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dhK5YljTnIYQp.bdFyQ_qg"/>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SVB8qDj1.MZYnSPd4pyoTQ"/>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ntXhDIzFUnSE00XT39qX2Q"/>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yY37vqg3jnz7AqBY.8cEzA"/>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C74aCbLzjRdbP4u0W48GgA"/>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zNLeHCzrYh561kCqRM03z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ofQEiN5uFvOGDMUQui_V8Q"/>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KWxHCd4jUDyKPP8QNJjWDg"/>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v4ds_IfUfN9LTfvPdbwkIw"/>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2.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7.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tbLnuNlL4ObJV_mSpS73Qw"/>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tbLnuNlL4ObJV_mSpS73Qw"/>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laZVB.NcntXf4aK1t4_mwQ"/>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zrln9r1mRHISTbiZ5kv1WA"/>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_ezxXhYuQbJymdSbyfvGFQ"/>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HWy7QP_y0BYsgVp_RU.2QA"/>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6BZgGXEhoZKKHI326qWSOg"/>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mBf5qMt60dEdx6GgB3pi2w"/>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Bb_54YXwr154mDKtrU1btg"/>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vStaugGOqCkRBcr8ZWgEhQ"/>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hkD11xdBiGYXcdL6yA05Sw"/>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dhK5YljTnIYQp.bdFyQ_qg"/>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WSaAfhl4ACqhS9Vw1fPssw"/>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v4ds_IfUfN9LTfvPdbwkIw"/>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laZVB.NcntXf4aK1t4_mwQ"/>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WSaAfhl4ACqhS9Vw1fPssw"/>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R3hZC6D8Km5uf0s2eqFlzQ"/>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5pP1eRslIq2rdmtd9NABYw"/>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VwCrYoBThj8sS2BEdwqZ8Q"/>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ez5UDolJ3ZKJbgrxq3LcPw"/>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R3hZC6D8Km5uf0s2eqFlzQ"/>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tbLnuNlL4ObJV_mSpS73Qw"/>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LdiGVqW6C.GKLU2KCKdtUQ"/>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gOIZBwWppwJK3JWyg_Rm5g"/>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taGYY9uFj7dEIYoMI1ppFw"/>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ZwQvlKAiNhUalheSc3Om0w"/>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IV9Kld46VJ8HEjj6caBQVA"/>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JunNQ0INZzVyIGAypmbVlg"/>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jM9aZ_qgRszf5TmiRJgepQ"/>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NLrES9Z8EWuQJbcjJc6JCg"/>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gcXu_NogwDcQ1uARv5I3Fg"/>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5pP1eRslIq2rdmtd9NABYw"/>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CRiFT8iJvlnyaYEWLrRNeg"/>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3Kv5lmyu5XcNg1k.vEMhSw"/>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3xDx7AHKznQk.e8MYRJnGQ"/>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O61i34pjIlNxGzn7nULujQ"/>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LrYV4ydz8AZ8R4I.qlfpyw"/>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SVB8qDj1.MZYnSPd4pyoTQ"/>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ntXhDIzFUnSE00XT39qX2Q"/>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yY37vqg3jnz7AqBY.8cEzA"/>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C74aCbLzjRdbP4u0W48GgA"/>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zNLeHCzrYh561kCqRM03zw"/>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ofQEiN5uFvOGDMUQui_V8Q"/>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KWxHCd4jUDyKPP8QNJjWDg"/>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VwCrYoBThj8sS2BEdwqZ8Q"/>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1.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6.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tzrln9r1mRHISTbiZ5kv1WA"/>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t_ezxXhYuQbJymdSbyfvGFQ"/>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tHWy7QP_y0BYsgVp_RU.2QA"/>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6BZgGXEhoZKKHI326qWSOg"/>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tmBf5qMt60dEdx6GgB3pi2w"/>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Bb_54YXwr154mDKtrU1btg"/>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vStaugGOqCkRBcr8ZWgEhQ"/>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thkD11xdBiGYXcdL6yA05Sw"/>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tdhK5YljTnIYQp.bdFyQ_qg"/>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tv4ds_IfUfN9LTfvPdbwkIw"/>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tlaZVB.NcntXf4aK1t4_mwQ"/>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tWSaAfhl4ACqhS9Vw1fPssw"/>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tR3hZC6D8Km5uf0s2eqFlzQ"/>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t5pP1eRslIq2rdmtd9NABYw"/>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tVwCrYoBThj8sS2BEdwqZ8Q"/>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tez5UDolJ3ZKJbgrxq3LcPw"/>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ttbLnuNlL4ObJV_mSpS73Qw"/>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tLdiGVqW6C.GKLU2KCKdtUQ"/>
</p:tagLst>
</file>

<file path=ppt/tags/tag3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tgOIZBwWppwJK3JWyg_Rm5g"/>
</p:tagLst>
</file>

<file path=ppt/tags/tag3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ttaGYY9uFj7dEIYoMI1ppFw"/>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8.xml><?xml version="1.0" encoding="utf-8"?>
<p:tagLst xmlns:a="http://schemas.openxmlformats.org/drawingml/2006/main" xmlns:r="http://schemas.openxmlformats.org/officeDocument/2006/relationships" xmlns:p="http://schemas.openxmlformats.org/presentationml/2006/main">
  <p:tag name="THINKCELLSHAPEDONOTDELETE" val="tZwQvlKAiNhUalheSc3Om0w"/>
</p:tagLst>
</file>

<file path=ppt/tags/tag3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0.xml><?xml version="1.0" encoding="utf-8"?>
<p:tagLst xmlns:a="http://schemas.openxmlformats.org/drawingml/2006/main" xmlns:r="http://schemas.openxmlformats.org/officeDocument/2006/relationships" xmlns:p="http://schemas.openxmlformats.org/presentationml/2006/main">
  <p:tag name="THINKCELLSHAPEDONOTDELETE" val="tIV9Kld46VJ8HEjj6caBQVA"/>
</p:tagLst>
</file>

<file path=ppt/tags/tag4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tJunNQ0INZzVyIGAypmbVlg"/>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4.xml><?xml version="1.0" encoding="utf-8"?>
<p:tagLst xmlns:a="http://schemas.openxmlformats.org/drawingml/2006/main" xmlns:r="http://schemas.openxmlformats.org/officeDocument/2006/relationships" xmlns:p="http://schemas.openxmlformats.org/presentationml/2006/main">
  <p:tag name="THINKCELLSHAPEDONOTDELETE" val="tjM9aZ_qgRszf5TmiRJgepQ"/>
</p:tagLst>
</file>

<file path=ppt/tags/tag4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6.xml><?xml version="1.0" encoding="utf-8"?>
<p:tagLst xmlns:a="http://schemas.openxmlformats.org/drawingml/2006/main" xmlns:r="http://schemas.openxmlformats.org/officeDocument/2006/relationships" xmlns:p="http://schemas.openxmlformats.org/presentationml/2006/main">
  <p:tag name="THINKCELLSHAPEDONOTDELETE" val="tNLrES9Z8EWuQJbcjJc6JCg"/>
</p:tagLst>
</file>

<file path=ppt/tags/tag4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8.xml><?xml version="1.0" encoding="utf-8"?>
<p:tagLst xmlns:a="http://schemas.openxmlformats.org/drawingml/2006/main" xmlns:r="http://schemas.openxmlformats.org/officeDocument/2006/relationships" xmlns:p="http://schemas.openxmlformats.org/presentationml/2006/main">
  <p:tag name="THINKCELLSHAPEDONOTDELETE" val="tgcXu_NogwDcQ1uARv5I3Fg"/>
</p:tagLst>
</file>

<file path=ppt/tags/tag4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ez5UDolJ3ZKJbgrxq3LcPw"/>
</p:tagLst>
</file>

<file path=ppt/tags/tag410.xml><?xml version="1.0" encoding="utf-8"?>
<p:tagLst xmlns:a="http://schemas.openxmlformats.org/drawingml/2006/main" xmlns:r="http://schemas.openxmlformats.org/officeDocument/2006/relationships" xmlns:p="http://schemas.openxmlformats.org/presentationml/2006/main">
  <p:tag name="THINKCELLSHAPEDONOTDELETE" val="tCRiFT8iJvlnyaYEWLrRNeg"/>
</p:tagLst>
</file>

<file path=ppt/tags/tag4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2.xml><?xml version="1.0" encoding="utf-8"?>
<p:tagLst xmlns:a="http://schemas.openxmlformats.org/drawingml/2006/main" xmlns:r="http://schemas.openxmlformats.org/officeDocument/2006/relationships" xmlns:p="http://schemas.openxmlformats.org/presentationml/2006/main">
  <p:tag name="THINKCELLSHAPEDONOTDELETE" val="t3Kv5lmyu5XcNg1k.vEMhSw"/>
</p:tagLst>
</file>

<file path=ppt/tags/tag4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4.xml><?xml version="1.0" encoding="utf-8"?>
<p:tagLst xmlns:a="http://schemas.openxmlformats.org/drawingml/2006/main" xmlns:r="http://schemas.openxmlformats.org/officeDocument/2006/relationships" xmlns:p="http://schemas.openxmlformats.org/presentationml/2006/main">
  <p:tag name="THINKCELLSHAPEDONOTDELETE" val="t3xDx7AHKznQk.e8MYRJnGQ"/>
</p:tagLst>
</file>

<file path=ppt/tags/tag4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tO61i34pjIlNxGzn7nULujQ"/>
</p:tagLst>
</file>

<file path=ppt/tags/tag4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8.xml><?xml version="1.0" encoding="utf-8"?>
<p:tagLst xmlns:a="http://schemas.openxmlformats.org/drawingml/2006/main" xmlns:r="http://schemas.openxmlformats.org/officeDocument/2006/relationships" xmlns:p="http://schemas.openxmlformats.org/presentationml/2006/main">
  <p:tag name="THINKCELLSHAPEDONOTDELETE" val="tLrYV4ydz8AZ8R4I.qlfpyw"/>
</p:tagLst>
</file>

<file path=ppt/tags/tag4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0.xml><?xml version="1.0" encoding="utf-8"?>
<p:tagLst xmlns:a="http://schemas.openxmlformats.org/drawingml/2006/main" xmlns:r="http://schemas.openxmlformats.org/officeDocument/2006/relationships" xmlns:p="http://schemas.openxmlformats.org/presentationml/2006/main">
  <p:tag name="THINKCELLSHAPEDONOTDELETE" val="tSVB8qDj1.MZYnSPd4pyoTQ"/>
</p:tagLst>
</file>

<file path=ppt/tags/tag4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2.xml><?xml version="1.0" encoding="utf-8"?>
<p:tagLst xmlns:a="http://schemas.openxmlformats.org/drawingml/2006/main" xmlns:r="http://schemas.openxmlformats.org/officeDocument/2006/relationships" xmlns:p="http://schemas.openxmlformats.org/presentationml/2006/main">
  <p:tag name="THINKCELLSHAPEDONOTDELETE" val="tntXhDIzFUnSE00XT39qX2Q"/>
</p:tagLst>
</file>

<file path=ppt/tags/tag4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4.xml><?xml version="1.0" encoding="utf-8"?>
<p:tagLst xmlns:a="http://schemas.openxmlformats.org/drawingml/2006/main" xmlns:r="http://schemas.openxmlformats.org/officeDocument/2006/relationships" xmlns:p="http://schemas.openxmlformats.org/presentationml/2006/main">
  <p:tag name="THINKCELLSHAPEDONOTDELETE" val="tyY37vqg3jnz7AqBY.8cEzA"/>
</p:tagLst>
</file>

<file path=ppt/tags/tag4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6.xml><?xml version="1.0" encoding="utf-8"?>
<p:tagLst xmlns:a="http://schemas.openxmlformats.org/drawingml/2006/main" xmlns:r="http://schemas.openxmlformats.org/officeDocument/2006/relationships" xmlns:p="http://schemas.openxmlformats.org/presentationml/2006/main">
  <p:tag name="THINKCELLSHAPEDONOTDELETE" val="tC74aCbLzjRdbP4u0W48GgA"/>
</p:tagLst>
</file>

<file path=ppt/tags/tag4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8.xml><?xml version="1.0" encoding="utf-8"?>
<p:tagLst xmlns:a="http://schemas.openxmlformats.org/drawingml/2006/main" xmlns:r="http://schemas.openxmlformats.org/officeDocument/2006/relationships" xmlns:p="http://schemas.openxmlformats.org/presentationml/2006/main">
  <p:tag name="THINKCELLSHAPEDONOTDELETE" val="tzNLeHCzrYh561kCqRM03zw"/>
</p:tagLst>
</file>

<file path=ppt/tags/tag4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tbLnuNlL4ObJV_mSpS73Qw"/>
</p:tagLst>
</file>

<file path=ppt/tags/tag430.xml><?xml version="1.0" encoding="utf-8"?>
<p:tagLst xmlns:a="http://schemas.openxmlformats.org/drawingml/2006/main" xmlns:r="http://schemas.openxmlformats.org/officeDocument/2006/relationships" xmlns:p="http://schemas.openxmlformats.org/presentationml/2006/main">
  <p:tag name="THINKCELLSHAPEDONOTDELETE" val="tofQEiN5uFvOGDMUQui_V8Q"/>
</p:tagLst>
</file>

<file path=ppt/tags/tag4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3.xml><?xml version="1.0" encoding="utf-8"?>
<p:tagLst xmlns:a="http://schemas.openxmlformats.org/drawingml/2006/main" xmlns:r="http://schemas.openxmlformats.org/officeDocument/2006/relationships" xmlns:p="http://schemas.openxmlformats.org/presentationml/2006/main">
  <p:tag name="THINKCELLSHAPEDONOTDELETE" val="tKWxHCd4jUDyKPP8QNJjWDg"/>
</p:tagLst>
</file>

<file path=ppt/tags/tag4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1.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4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6.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4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LdiGVqW6C.GKLU2KCKdtUQ"/>
</p:tagLst>
</file>

<file path=ppt/tags/tag4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2.xml><?xml version="1.0" encoding="utf-8"?>
<p:tagLst xmlns:a="http://schemas.openxmlformats.org/drawingml/2006/main" xmlns:r="http://schemas.openxmlformats.org/officeDocument/2006/relationships" xmlns:p="http://schemas.openxmlformats.org/presentationml/2006/main">
  <p:tag name="THINKCELLSHAPEDONOTDELETE" val="tzrln9r1mRHISTbiZ5kv1WA"/>
</p:tagLst>
</file>

<file path=ppt/tags/tag4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4.xml><?xml version="1.0" encoding="utf-8"?>
<p:tagLst xmlns:a="http://schemas.openxmlformats.org/drawingml/2006/main" xmlns:r="http://schemas.openxmlformats.org/officeDocument/2006/relationships" xmlns:p="http://schemas.openxmlformats.org/presentationml/2006/main">
  <p:tag name="THINKCELLSHAPEDONOTDELETE" val="t_ezxXhYuQbJymdSbyfvGFQ"/>
</p:tagLst>
</file>

<file path=ppt/tags/tag4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6.xml><?xml version="1.0" encoding="utf-8"?>
<p:tagLst xmlns:a="http://schemas.openxmlformats.org/drawingml/2006/main" xmlns:r="http://schemas.openxmlformats.org/officeDocument/2006/relationships" xmlns:p="http://schemas.openxmlformats.org/presentationml/2006/main">
  <p:tag name="THINKCELLSHAPEDONOTDELETE" val="tHWy7QP_y0BYsgVp_RU.2QA"/>
</p:tagLst>
</file>

<file path=ppt/tags/tag4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8.xml><?xml version="1.0" encoding="utf-8"?>
<p:tagLst xmlns:a="http://schemas.openxmlformats.org/drawingml/2006/main" xmlns:r="http://schemas.openxmlformats.org/officeDocument/2006/relationships" xmlns:p="http://schemas.openxmlformats.org/presentationml/2006/main">
  <p:tag name="THINKCELLSHAPEDONOTDELETE" val="t6BZgGXEhoZKKHI326qWSOg"/>
</p:tagLst>
</file>

<file path=ppt/tags/tag4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0.xml><?xml version="1.0" encoding="utf-8"?>
<p:tagLst xmlns:a="http://schemas.openxmlformats.org/drawingml/2006/main" xmlns:r="http://schemas.openxmlformats.org/officeDocument/2006/relationships" xmlns:p="http://schemas.openxmlformats.org/presentationml/2006/main">
  <p:tag name="THINKCELLSHAPEDONOTDELETE" val="tmBf5qMt60dEdx6GgB3pi2w"/>
</p:tagLst>
</file>

<file path=ppt/tags/tag4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2.xml><?xml version="1.0" encoding="utf-8"?>
<p:tagLst xmlns:a="http://schemas.openxmlformats.org/drawingml/2006/main" xmlns:r="http://schemas.openxmlformats.org/officeDocument/2006/relationships" xmlns:p="http://schemas.openxmlformats.org/presentationml/2006/main">
  <p:tag name="THINKCELLSHAPEDONOTDELETE" val="tBb_54YXwr154mDKtrU1btg"/>
</p:tagLst>
</file>

<file path=ppt/tags/tag4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4.xml><?xml version="1.0" encoding="utf-8"?>
<p:tagLst xmlns:a="http://schemas.openxmlformats.org/drawingml/2006/main" xmlns:r="http://schemas.openxmlformats.org/officeDocument/2006/relationships" xmlns:p="http://schemas.openxmlformats.org/presentationml/2006/main">
  <p:tag name="THINKCELLSHAPEDONOTDELETE" val="tvStaugGOqCkRBcr8ZWgEhQ"/>
</p:tagLst>
</file>

<file path=ppt/tags/tag4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6.xml><?xml version="1.0" encoding="utf-8"?>
<p:tagLst xmlns:a="http://schemas.openxmlformats.org/drawingml/2006/main" xmlns:r="http://schemas.openxmlformats.org/officeDocument/2006/relationships" xmlns:p="http://schemas.openxmlformats.org/presentationml/2006/main">
  <p:tag name="THINKCELLSHAPEDONOTDELETE" val="thkD11xdBiGYXcdL6yA05Sw"/>
</p:tagLst>
</file>

<file path=ppt/tags/tag4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8.xml><?xml version="1.0" encoding="utf-8"?>
<p:tagLst xmlns:a="http://schemas.openxmlformats.org/drawingml/2006/main" xmlns:r="http://schemas.openxmlformats.org/officeDocument/2006/relationships" xmlns:p="http://schemas.openxmlformats.org/presentationml/2006/main">
  <p:tag name="THINKCELLSHAPEDONOTDELETE" val="tdhK5YljTnIYQp.bdFyQ_qg"/>
</p:tagLst>
</file>

<file path=ppt/tags/tag4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gOIZBwWppwJK3JWyg_Rm5g"/>
</p:tagLst>
</file>

<file path=ppt/tags/tag470.xml><?xml version="1.0" encoding="utf-8"?>
<p:tagLst xmlns:a="http://schemas.openxmlformats.org/drawingml/2006/main" xmlns:r="http://schemas.openxmlformats.org/officeDocument/2006/relationships" xmlns:p="http://schemas.openxmlformats.org/presentationml/2006/main">
  <p:tag name="THINKCELLSHAPEDONOTDELETE" val="tv4ds_IfUfN9LTfvPdbwkIw"/>
</p:tagLst>
</file>

<file path=ppt/tags/tag4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2.xml><?xml version="1.0" encoding="utf-8"?>
<p:tagLst xmlns:a="http://schemas.openxmlformats.org/drawingml/2006/main" xmlns:r="http://schemas.openxmlformats.org/officeDocument/2006/relationships" xmlns:p="http://schemas.openxmlformats.org/presentationml/2006/main">
  <p:tag name="THINKCELLSHAPEDONOTDELETE" val="tlaZVB.NcntXf4aK1t4_mwQ"/>
</p:tagLst>
</file>

<file path=ppt/tags/tag4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4.xml><?xml version="1.0" encoding="utf-8"?>
<p:tagLst xmlns:a="http://schemas.openxmlformats.org/drawingml/2006/main" xmlns:r="http://schemas.openxmlformats.org/officeDocument/2006/relationships" xmlns:p="http://schemas.openxmlformats.org/presentationml/2006/main">
  <p:tag name="THINKCELLSHAPEDONOTDELETE" val="tWSaAfhl4ACqhS9Vw1fPssw"/>
</p:tagLst>
</file>

<file path=ppt/tags/tag4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6.xml><?xml version="1.0" encoding="utf-8"?>
<p:tagLst xmlns:a="http://schemas.openxmlformats.org/drawingml/2006/main" xmlns:r="http://schemas.openxmlformats.org/officeDocument/2006/relationships" xmlns:p="http://schemas.openxmlformats.org/presentationml/2006/main">
  <p:tag name="THINKCELLSHAPEDONOTDELETE" val="tR3hZC6D8Km5uf0s2eqFlzQ"/>
</p:tagLst>
</file>

<file path=ppt/tags/tag4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8.xml><?xml version="1.0" encoding="utf-8"?>
<p:tagLst xmlns:a="http://schemas.openxmlformats.org/drawingml/2006/main" xmlns:r="http://schemas.openxmlformats.org/officeDocument/2006/relationships" xmlns:p="http://schemas.openxmlformats.org/presentationml/2006/main">
  <p:tag name="THINKCELLSHAPEDONOTDELETE" val="t5pP1eRslIq2rdmtd9NABYw"/>
</p:tagLst>
</file>

<file path=ppt/tags/tag4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1.xml><?xml version="1.0" encoding="utf-8"?>
<p:tagLst xmlns:a="http://schemas.openxmlformats.org/drawingml/2006/main" xmlns:r="http://schemas.openxmlformats.org/officeDocument/2006/relationships" xmlns:p="http://schemas.openxmlformats.org/presentationml/2006/main">
  <p:tag name="THINKCELLSHAPEDONOTDELETE" val="tVwCrYoBThj8sS2BEdwqZ8Q"/>
</p:tagLst>
</file>

<file path=ppt/tags/tag4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8.xml><?xml version="1.0" encoding="utf-8"?>
<p:tagLst xmlns:a="http://schemas.openxmlformats.org/drawingml/2006/main" xmlns:r="http://schemas.openxmlformats.org/officeDocument/2006/relationships" xmlns:p="http://schemas.openxmlformats.org/presentationml/2006/main">
  <p:tag name="THINKCELLSHAPEDONOTDELETE" val="tez5UDolJ3ZKJbgrxq3LcPw"/>
</p:tagLst>
</file>

<file path=ppt/tags/tag4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taGYY9uFj7dEIYoMI1ppFw"/>
</p:tagLst>
</file>

<file path=ppt/tags/tag490.xml><?xml version="1.0" encoding="utf-8"?>
<p:tagLst xmlns:a="http://schemas.openxmlformats.org/drawingml/2006/main" xmlns:r="http://schemas.openxmlformats.org/officeDocument/2006/relationships" xmlns:p="http://schemas.openxmlformats.org/presentationml/2006/main">
  <p:tag name="THINKCELLSHAPEDONOTDELETE" val="ttbLnuNlL4ObJV_mSpS73Qw"/>
</p:tagLst>
</file>

<file path=ppt/tags/tag4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2.xml><?xml version="1.0" encoding="utf-8"?>
<p:tagLst xmlns:a="http://schemas.openxmlformats.org/drawingml/2006/main" xmlns:r="http://schemas.openxmlformats.org/officeDocument/2006/relationships" xmlns:p="http://schemas.openxmlformats.org/presentationml/2006/main">
  <p:tag name="THINKCELLSHAPEDONOTDELETE" val="tLdiGVqW6C.GKLU2KCKdtUQ"/>
</p:tagLst>
</file>

<file path=ppt/tags/tag4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4.xml><?xml version="1.0" encoding="utf-8"?>
<p:tagLst xmlns:a="http://schemas.openxmlformats.org/drawingml/2006/main" xmlns:r="http://schemas.openxmlformats.org/officeDocument/2006/relationships" xmlns:p="http://schemas.openxmlformats.org/presentationml/2006/main">
  <p:tag name="THINKCELLSHAPEDONOTDELETE" val="tgOIZBwWppwJK3JWyg_Rm5g"/>
</p:tagLst>
</file>

<file path=ppt/tags/tag4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6.xml><?xml version="1.0" encoding="utf-8"?>
<p:tagLst xmlns:a="http://schemas.openxmlformats.org/drawingml/2006/main" xmlns:r="http://schemas.openxmlformats.org/officeDocument/2006/relationships" xmlns:p="http://schemas.openxmlformats.org/presentationml/2006/main">
  <p:tag name="THINKCELLSHAPEDONOTDELETE" val="ttaGYY9uFj7dEIYoMI1ppFw"/>
</p:tagLst>
</file>

<file path=ppt/tags/tag4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8.xml><?xml version="1.0" encoding="utf-8"?>
<p:tagLst xmlns:a="http://schemas.openxmlformats.org/drawingml/2006/main" xmlns:r="http://schemas.openxmlformats.org/officeDocument/2006/relationships" xmlns:p="http://schemas.openxmlformats.org/presentationml/2006/main">
  <p:tag name="THINKCELLSHAPEDONOTDELETE" val="tZwQvlKAiNhUalheSc3Om0w"/>
</p:tagLst>
</file>

<file path=ppt/tags/tag4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zrln9r1mRHISTbiZ5kv1WA"/>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0.xml><?xml version="1.0" encoding="utf-8"?>
<p:tagLst xmlns:a="http://schemas.openxmlformats.org/drawingml/2006/main" xmlns:r="http://schemas.openxmlformats.org/officeDocument/2006/relationships" xmlns:p="http://schemas.openxmlformats.org/presentationml/2006/main">
  <p:tag name="THINKCELLSHAPEDONOTDELETE" val="tIV9Kld46VJ8HEjj6caBQVA"/>
</p:tagLst>
</file>

<file path=ppt/tags/tag5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2.xml><?xml version="1.0" encoding="utf-8"?>
<p:tagLst xmlns:a="http://schemas.openxmlformats.org/drawingml/2006/main" xmlns:r="http://schemas.openxmlformats.org/officeDocument/2006/relationships" xmlns:p="http://schemas.openxmlformats.org/presentationml/2006/main">
  <p:tag name="THINKCELLSHAPEDONOTDELETE" val="tJunNQ0INZzVyIGAypmbVlg"/>
</p:tagLst>
</file>

<file path=ppt/tags/tag5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4.xml><?xml version="1.0" encoding="utf-8"?>
<p:tagLst xmlns:a="http://schemas.openxmlformats.org/drawingml/2006/main" xmlns:r="http://schemas.openxmlformats.org/officeDocument/2006/relationships" xmlns:p="http://schemas.openxmlformats.org/presentationml/2006/main">
  <p:tag name="THINKCELLSHAPEDONOTDELETE" val="tjM9aZ_qgRszf5TmiRJgepQ"/>
</p:tagLst>
</file>

<file path=ppt/tags/tag5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6.xml><?xml version="1.0" encoding="utf-8"?>
<p:tagLst xmlns:a="http://schemas.openxmlformats.org/drawingml/2006/main" xmlns:r="http://schemas.openxmlformats.org/officeDocument/2006/relationships" xmlns:p="http://schemas.openxmlformats.org/presentationml/2006/main">
  <p:tag name="THINKCELLSHAPEDONOTDELETE" val="tNLrES9Z8EWuQJbcjJc6JCg"/>
</p:tagLst>
</file>

<file path=ppt/tags/tag5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8.xml><?xml version="1.0" encoding="utf-8"?>
<p:tagLst xmlns:a="http://schemas.openxmlformats.org/drawingml/2006/main" xmlns:r="http://schemas.openxmlformats.org/officeDocument/2006/relationships" xmlns:p="http://schemas.openxmlformats.org/presentationml/2006/main">
  <p:tag name="THINKCELLSHAPEDONOTDELETE" val="tgcXu_NogwDcQ1uARv5I3Fg"/>
</p:tagLst>
</file>

<file path=ppt/tags/tag5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ZwQvlKAiNhUalheSc3Om0w"/>
</p:tagLst>
</file>

<file path=ppt/tags/tag510.xml><?xml version="1.0" encoding="utf-8"?>
<p:tagLst xmlns:a="http://schemas.openxmlformats.org/drawingml/2006/main" xmlns:r="http://schemas.openxmlformats.org/officeDocument/2006/relationships" xmlns:p="http://schemas.openxmlformats.org/presentationml/2006/main">
  <p:tag name="THINKCELLSHAPEDONOTDELETE" val="tCRiFT8iJvlnyaYEWLrRNeg"/>
</p:tagLst>
</file>

<file path=ppt/tags/tag5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2.xml><?xml version="1.0" encoding="utf-8"?>
<p:tagLst xmlns:a="http://schemas.openxmlformats.org/drawingml/2006/main" xmlns:r="http://schemas.openxmlformats.org/officeDocument/2006/relationships" xmlns:p="http://schemas.openxmlformats.org/presentationml/2006/main">
  <p:tag name="THINKCELLSHAPEDONOTDELETE" val="t3Kv5lmyu5XcNg1k.vEMhSw"/>
</p:tagLst>
</file>

<file path=ppt/tags/tag5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4.xml><?xml version="1.0" encoding="utf-8"?>
<p:tagLst xmlns:a="http://schemas.openxmlformats.org/drawingml/2006/main" xmlns:r="http://schemas.openxmlformats.org/officeDocument/2006/relationships" xmlns:p="http://schemas.openxmlformats.org/presentationml/2006/main">
  <p:tag name="THINKCELLSHAPEDONOTDELETE" val="t3xDx7AHKznQk.e8MYRJnGQ"/>
</p:tagLst>
</file>

<file path=ppt/tags/tag5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6.xml><?xml version="1.0" encoding="utf-8"?>
<p:tagLst xmlns:a="http://schemas.openxmlformats.org/drawingml/2006/main" xmlns:r="http://schemas.openxmlformats.org/officeDocument/2006/relationships" xmlns:p="http://schemas.openxmlformats.org/presentationml/2006/main">
  <p:tag name="THINKCELLSHAPEDONOTDELETE" val="tO61i34pjIlNxGzn7nULujQ"/>
</p:tagLst>
</file>

<file path=ppt/tags/tag5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8.xml><?xml version="1.0" encoding="utf-8"?>
<p:tagLst xmlns:a="http://schemas.openxmlformats.org/drawingml/2006/main" xmlns:r="http://schemas.openxmlformats.org/officeDocument/2006/relationships" xmlns:p="http://schemas.openxmlformats.org/presentationml/2006/main">
  <p:tag name="THINKCELLSHAPEDONOTDELETE" val="tLrYV4ydz8AZ8R4I.qlfpyw"/>
</p:tagLst>
</file>

<file path=ppt/tags/tag5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0.xml><?xml version="1.0" encoding="utf-8"?>
<p:tagLst xmlns:a="http://schemas.openxmlformats.org/drawingml/2006/main" xmlns:r="http://schemas.openxmlformats.org/officeDocument/2006/relationships" xmlns:p="http://schemas.openxmlformats.org/presentationml/2006/main">
  <p:tag name="THINKCELLSHAPEDONOTDELETE" val="tSVB8qDj1.MZYnSPd4pyoTQ"/>
</p:tagLst>
</file>

<file path=ppt/tags/tag5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2.xml><?xml version="1.0" encoding="utf-8"?>
<p:tagLst xmlns:a="http://schemas.openxmlformats.org/drawingml/2006/main" xmlns:r="http://schemas.openxmlformats.org/officeDocument/2006/relationships" xmlns:p="http://schemas.openxmlformats.org/presentationml/2006/main">
  <p:tag name="THINKCELLSHAPEDONOTDELETE" val="tntXhDIzFUnSE00XT39qX2Q"/>
</p:tagLst>
</file>

<file path=ppt/tags/tag5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4.xml><?xml version="1.0" encoding="utf-8"?>
<p:tagLst xmlns:a="http://schemas.openxmlformats.org/drawingml/2006/main" xmlns:r="http://schemas.openxmlformats.org/officeDocument/2006/relationships" xmlns:p="http://schemas.openxmlformats.org/presentationml/2006/main">
  <p:tag name="THINKCELLSHAPEDONOTDELETE" val="tyY37vqg3jnz7AqBY.8cEzA"/>
</p:tagLst>
</file>

<file path=ppt/tags/tag5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6.xml><?xml version="1.0" encoding="utf-8"?>
<p:tagLst xmlns:a="http://schemas.openxmlformats.org/drawingml/2006/main" xmlns:r="http://schemas.openxmlformats.org/officeDocument/2006/relationships" xmlns:p="http://schemas.openxmlformats.org/presentationml/2006/main">
  <p:tag name="THINKCELLSHAPEDONOTDELETE" val="tC74aCbLzjRdbP4u0W48GgA"/>
</p:tagLst>
</file>

<file path=ppt/tags/tag5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8.xml><?xml version="1.0" encoding="utf-8"?>
<p:tagLst xmlns:a="http://schemas.openxmlformats.org/drawingml/2006/main" xmlns:r="http://schemas.openxmlformats.org/officeDocument/2006/relationships" xmlns:p="http://schemas.openxmlformats.org/presentationml/2006/main">
  <p:tag name="THINKCELLSHAPEDONOTDELETE" val="tzNLeHCzrYh561kCqRM03zw"/>
</p:tagLst>
</file>

<file path=ppt/tags/tag5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IV9Kld46VJ8HEjj6caBQVA"/>
</p:tagLst>
</file>

<file path=ppt/tags/tag530.xml><?xml version="1.0" encoding="utf-8"?>
<p:tagLst xmlns:a="http://schemas.openxmlformats.org/drawingml/2006/main" xmlns:r="http://schemas.openxmlformats.org/officeDocument/2006/relationships" xmlns:p="http://schemas.openxmlformats.org/presentationml/2006/main">
  <p:tag name="THINKCELLSHAPEDONOTDELETE" val="tofQEiN5uFvOGDMUQui_V8Q"/>
</p:tagLst>
</file>

<file path=ppt/tags/tag5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3.xml><?xml version="1.0" encoding="utf-8"?>
<p:tagLst xmlns:a="http://schemas.openxmlformats.org/drawingml/2006/main" xmlns:r="http://schemas.openxmlformats.org/officeDocument/2006/relationships" xmlns:p="http://schemas.openxmlformats.org/presentationml/2006/main">
  <p:tag name="THINKCELLSHAPEDONOTDELETE" val="tKWxHCd4jUDyKPP8QNJjWDg"/>
</p:tagLst>
</file>

<file path=ppt/tags/tag5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1.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5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6.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5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JunNQ0INZzVyIGAypmbVlg"/>
</p:tagLst>
</file>

<file path=ppt/tags/tag5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2.xml><?xml version="1.0" encoding="utf-8"?>
<p:tagLst xmlns:a="http://schemas.openxmlformats.org/drawingml/2006/main" xmlns:r="http://schemas.openxmlformats.org/officeDocument/2006/relationships" xmlns:p="http://schemas.openxmlformats.org/presentationml/2006/main">
  <p:tag name="THINKCELLSHAPEDONOTDELETE" val="tzrln9r1mRHISTbiZ5kv1WA"/>
</p:tagLst>
</file>

<file path=ppt/tags/tag5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4.xml><?xml version="1.0" encoding="utf-8"?>
<p:tagLst xmlns:a="http://schemas.openxmlformats.org/drawingml/2006/main" xmlns:r="http://schemas.openxmlformats.org/officeDocument/2006/relationships" xmlns:p="http://schemas.openxmlformats.org/presentationml/2006/main">
  <p:tag name="THINKCELLSHAPEDONOTDELETE" val="t_ezxXhYuQbJymdSbyfvGFQ"/>
</p:tagLst>
</file>

<file path=ppt/tags/tag5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6.xml><?xml version="1.0" encoding="utf-8"?>
<p:tagLst xmlns:a="http://schemas.openxmlformats.org/drawingml/2006/main" xmlns:r="http://schemas.openxmlformats.org/officeDocument/2006/relationships" xmlns:p="http://schemas.openxmlformats.org/presentationml/2006/main">
  <p:tag name="THINKCELLSHAPEDONOTDELETE" val="tHWy7QP_y0BYsgVp_RU.2QA"/>
</p:tagLst>
</file>

<file path=ppt/tags/tag5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8.xml><?xml version="1.0" encoding="utf-8"?>
<p:tagLst xmlns:a="http://schemas.openxmlformats.org/drawingml/2006/main" xmlns:r="http://schemas.openxmlformats.org/officeDocument/2006/relationships" xmlns:p="http://schemas.openxmlformats.org/presentationml/2006/main">
  <p:tag name="THINKCELLSHAPEDONOTDELETE" val="t6BZgGXEhoZKKHI326qWSOg"/>
</p:tagLst>
</file>

<file path=ppt/tags/tag5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0.xml><?xml version="1.0" encoding="utf-8"?>
<p:tagLst xmlns:a="http://schemas.openxmlformats.org/drawingml/2006/main" xmlns:r="http://schemas.openxmlformats.org/officeDocument/2006/relationships" xmlns:p="http://schemas.openxmlformats.org/presentationml/2006/main">
  <p:tag name="THINKCELLSHAPEDONOTDELETE" val="tmBf5qMt60dEdx6GgB3pi2w"/>
</p:tagLst>
</file>

<file path=ppt/tags/tag5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2.xml><?xml version="1.0" encoding="utf-8"?>
<p:tagLst xmlns:a="http://schemas.openxmlformats.org/drawingml/2006/main" xmlns:r="http://schemas.openxmlformats.org/officeDocument/2006/relationships" xmlns:p="http://schemas.openxmlformats.org/presentationml/2006/main">
  <p:tag name="THINKCELLSHAPEDONOTDELETE" val="tBb_54YXwr154mDKtrU1btg"/>
</p:tagLst>
</file>

<file path=ppt/tags/tag5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4.xml><?xml version="1.0" encoding="utf-8"?>
<p:tagLst xmlns:a="http://schemas.openxmlformats.org/drawingml/2006/main" xmlns:r="http://schemas.openxmlformats.org/officeDocument/2006/relationships" xmlns:p="http://schemas.openxmlformats.org/presentationml/2006/main">
  <p:tag name="THINKCELLSHAPEDONOTDELETE" val="tvStaugGOqCkRBcr8ZWgEhQ"/>
</p:tagLst>
</file>

<file path=ppt/tags/tag5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6.xml><?xml version="1.0" encoding="utf-8"?>
<p:tagLst xmlns:a="http://schemas.openxmlformats.org/drawingml/2006/main" xmlns:r="http://schemas.openxmlformats.org/officeDocument/2006/relationships" xmlns:p="http://schemas.openxmlformats.org/presentationml/2006/main">
  <p:tag name="THINKCELLSHAPEDONOTDELETE" val="thkD11xdBiGYXcdL6yA05Sw"/>
</p:tagLst>
</file>

<file path=ppt/tags/tag5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8.xml><?xml version="1.0" encoding="utf-8"?>
<p:tagLst xmlns:a="http://schemas.openxmlformats.org/drawingml/2006/main" xmlns:r="http://schemas.openxmlformats.org/officeDocument/2006/relationships" xmlns:p="http://schemas.openxmlformats.org/presentationml/2006/main">
  <p:tag name="THINKCELLSHAPEDONOTDELETE" val="tdhK5YljTnIYQp.bdFyQ_qg"/>
</p:tagLst>
</file>

<file path=ppt/tags/tag5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jM9aZ_qgRszf5TmiRJgepQ"/>
</p:tagLst>
</file>

<file path=ppt/tags/tag570.xml><?xml version="1.0" encoding="utf-8"?>
<p:tagLst xmlns:a="http://schemas.openxmlformats.org/drawingml/2006/main" xmlns:r="http://schemas.openxmlformats.org/officeDocument/2006/relationships" xmlns:p="http://schemas.openxmlformats.org/presentationml/2006/main">
  <p:tag name="THINKCELLSHAPEDONOTDELETE" val="tv4ds_IfUfN9LTfvPdbwkIw"/>
</p:tagLst>
</file>

<file path=ppt/tags/tag5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2.xml><?xml version="1.0" encoding="utf-8"?>
<p:tagLst xmlns:a="http://schemas.openxmlformats.org/drawingml/2006/main" xmlns:r="http://schemas.openxmlformats.org/officeDocument/2006/relationships" xmlns:p="http://schemas.openxmlformats.org/presentationml/2006/main">
  <p:tag name="THINKCELLSHAPEDONOTDELETE" val="tlaZVB.NcntXf4aK1t4_mwQ"/>
</p:tagLst>
</file>

<file path=ppt/tags/tag5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4.xml><?xml version="1.0" encoding="utf-8"?>
<p:tagLst xmlns:a="http://schemas.openxmlformats.org/drawingml/2006/main" xmlns:r="http://schemas.openxmlformats.org/officeDocument/2006/relationships" xmlns:p="http://schemas.openxmlformats.org/presentationml/2006/main">
  <p:tag name="THINKCELLSHAPEDONOTDELETE" val="tWSaAfhl4ACqhS9Vw1fPssw"/>
</p:tagLst>
</file>

<file path=ppt/tags/tag5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6.xml><?xml version="1.0" encoding="utf-8"?>
<p:tagLst xmlns:a="http://schemas.openxmlformats.org/drawingml/2006/main" xmlns:r="http://schemas.openxmlformats.org/officeDocument/2006/relationships" xmlns:p="http://schemas.openxmlformats.org/presentationml/2006/main">
  <p:tag name="THINKCELLSHAPEDONOTDELETE" val="tR3hZC6D8Km5uf0s2eqFlzQ"/>
</p:tagLst>
</file>

<file path=ppt/tags/tag5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8.xml><?xml version="1.0" encoding="utf-8"?>
<p:tagLst xmlns:a="http://schemas.openxmlformats.org/drawingml/2006/main" xmlns:r="http://schemas.openxmlformats.org/officeDocument/2006/relationships" xmlns:p="http://schemas.openxmlformats.org/presentationml/2006/main">
  <p:tag name="THINKCELLSHAPEDONOTDELETE" val="t5pP1eRslIq2rdmtd9NABYw"/>
</p:tagLst>
</file>

<file path=ppt/tags/tag5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1.xml><?xml version="1.0" encoding="utf-8"?>
<p:tagLst xmlns:a="http://schemas.openxmlformats.org/drawingml/2006/main" xmlns:r="http://schemas.openxmlformats.org/officeDocument/2006/relationships" xmlns:p="http://schemas.openxmlformats.org/presentationml/2006/main">
  <p:tag name="THINKCELLSHAPEDONOTDELETE" val="tVwCrYoBThj8sS2BEdwqZ8Q"/>
</p:tagLst>
</file>

<file path=ppt/tags/tag5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8.xml><?xml version="1.0" encoding="utf-8"?>
<p:tagLst xmlns:a="http://schemas.openxmlformats.org/drawingml/2006/main" xmlns:r="http://schemas.openxmlformats.org/officeDocument/2006/relationships" xmlns:p="http://schemas.openxmlformats.org/presentationml/2006/main">
  <p:tag name="THINKCELLSHAPEDONOTDELETE" val="tez5UDolJ3ZKJbgrxq3LcPw"/>
</p:tagLst>
</file>

<file path=ppt/tags/tag5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NLrES9Z8EWuQJbcjJc6JCg"/>
</p:tagLst>
</file>

<file path=ppt/tags/tag590.xml><?xml version="1.0" encoding="utf-8"?>
<p:tagLst xmlns:a="http://schemas.openxmlformats.org/drawingml/2006/main" xmlns:r="http://schemas.openxmlformats.org/officeDocument/2006/relationships" xmlns:p="http://schemas.openxmlformats.org/presentationml/2006/main">
  <p:tag name="THINKCELLSHAPEDONOTDELETE" val="ttbLnuNlL4ObJV_mSpS73Qw"/>
</p:tagLst>
</file>

<file path=ppt/tags/tag5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2.xml><?xml version="1.0" encoding="utf-8"?>
<p:tagLst xmlns:a="http://schemas.openxmlformats.org/drawingml/2006/main" xmlns:r="http://schemas.openxmlformats.org/officeDocument/2006/relationships" xmlns:p="http://schemas.openxmlformats.org/presentationml/2006/main">
  <p:tag name="THINKCELLSHAPEDONOTDELETE" val="tLdiGVqW6C.GKLU2KCKdtUQ"/>
</p:tagLst>
</file>

<file path=ppt/tags/tag5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4.xml><?xml version="1.0" encoding="utf-8"?>
<p:tagLst xmlns:a="http://schemas.openxmlformats.org/drawingml/2006/main" xmlns:r="http://schemas.openxmlformats.org/officeDocument/2006/relationships" xmlns:p="http://schemas.openxmlformats.org/presentationml/2006/main">
  <p:tag name="THINKCELLSHAPEDONOTDELETE" val="tgOIZBwWppwJK3JWyg_Rm5g"/>
</p:tagLst>
</file>

<file path=ppt/tags/tag5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6.xml><?xml version="1.0" encoding="utf-8"?>
<p:tagLst xmlns:a="http://schemas.openxmlformats.org/drawingml/2006/main" xmlns:r="http://schemas.openxmlformats.org/officeDocument/2006/relationships" xmlns:p="http://schemas.openxmlformats.org/presentationml/2006/main">
  <p:tag name="THINKCELLSHAPEDONOTDELETE" val="ttaGYY9uFj7dEIYoMI1ppFw"/>
</p:tagLst>
</file>

<file path=ppt/tags/tag5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8.xml><?xml version="1.0" encoding="utf-8"?>
<p:tagLst xmlns:a="http://schemas.openxmlformats.org/drawingml/2006/main" xmlns:r="http://schemas.openxmlformats.org/officeDocument/2006/relationships" xmlns:p="http://schemas.openxmlformats.org/presentationml/2006/main">
  <p:tag name="THINKCELLSHAPEDONOTDELETE" val="tZwQvlKAiNhUalheSc3Om0w"/>
</p:tagLst>
</file>

<file path=ppt/tags/tag5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0.xml><?xml version="1.0" encoding="utf-8"?>
<p:tagLst xmlns:a="http://schemas.openxmlformats.org/drawingml/2006/main" xmlns:r="http://schemas.openxmlformats.org/officeDocument/2006/relationships" xmlns:p="http://schemas.openxmlformats.org/presentationml/2006/main">
  <p:tag name="THINKCELLSHAPEDONOTDELETE" val="tIV9Kld46VJ8HEjj6caBQVA"/>
</p:tagLst>
</file>

<file path=ppt/tags/tag6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2.xml><?xml version="1.0" encoding="utf-8"?>
<p:tagLst xmlns:a="http://schemas.openxmlformats.org/drawingml/2006/main" xmlns:r="http://schemas.openxmlformats.org/officeDocument/2006/relationships" xmlns:p="http://schemas.openxmlformats.org/presentationml/2006/main">
  <p:tag name="THINKCELLSHAPEDONOTDELETE" val="tJunNQ0INZzVyIGAypmbVlg"/>
</p:tagLst>
</file>

<file path=ppt/tags/tag6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4.xml><?xml version="1.0" encoding="utf-8"?>
<p:tagLst xmlns:a="http://schemas.openxmlformats.org/drawingml/2006/main" xmlns:r="http://schemas.openxmlformats.org/officeDocument/2006/relationships" xmlns:p="http://schemas.openxmlformats.org/presentationml/2006/main">
  <p:tag name="THINKCELLSHAPEDONOTDELETE" val="tjM9aZ_qgRszf5TmiRJgepQ"/>
</p:tagLst>
</file>

<file path=ppt/tags/tag6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6.xml><?xml version="1.0" encoding="utf-8"?>
<p:tagLst xmlns:a="http://schemas.openxmlformats.org/drawingml/2006/main" xmlns:r="http://schemas.openxmlformats.org/officeDocument/2006/relationships" xmlns:p="http://schemas.openxmlformats.org/presentationml/2006/main">
  <p:tag name="THINKCELLSHAPEDONOTDELETE" val="tNLrES9Z8EWuQJbcjJc6JCg"/>
</p:tagLst>
</file>

<file path=ppt/tags/tag6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8.xml><?xml version="1.0" encoding="utf-8"?>
<p:tagLst xmlns:a="http://schemas.openxmlformats.org/drawingml/2006/main" xmlns:r="http://schemas.openxmlformats.org/officeDocument/2006/relationships" xmlns:p="http://schemas.openxmlformats.org/presentationml/2006/main">
  <p:tag name="THINKCELLSHAPEDONOTDELETE" val="tgcXu_NogwDcQ1uARv5I3Fg"/>
</p:tagLst>
</file>

<file path=ppt/tags/tag6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gcXu_NogwDcQ1uARv5I3Fg"/>
</p:tagLst>
</file>

<file path=ppt/tags/tag610.xml><?xml version="1.0" encoding="utf-8"?>
<p:tagLst xmlns:a="http://schemas.openxmlformats.org/drawingml/2006/main" xmlns:r="http://schemas.openxmlformats.org/officeDocument/2006/relationships" xmlns:p="http://schemas.openxmlformats.org/presentationml/2006/main">
  <p:tag name="THINKCELLSHAPEDONOTDELETE" val="tCRiFT8iJvlnyaYEWLrRNeg"/>
</p:tagLst>
</file>

<file path=ppt/tags/tag6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2.xml><?xml version="1.0" encoding="utf-8"?>
<p:tagLst xmlns:a="http://schemas.openxmlformats.org/drawingml/2006/main" xmlns:r="http://schemas.openxmlformats.org/officeDocument/2006/relationships" xmlns:p="http://schemas.openxmlformats.org/presentationml/2006/main">
  <p:tag name="THINKCELLSHAPEDONOTDELETE" val="t3Kv5lmyu5XcNg1k.vEMhSw"/>
</p:tagLst>
</file>

<file path=ppt/tags/tag6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4.xml><?xml version="1.0" encoding="utf-8"?>
<p:tagLst xmlns:a="http://schemas.openxmlformats.org/drawingml/2006/main" xmlns:r="http://schemas.openxmlformats.org/officeDocument/2006/relationships" xmlns:p="http://schemas.openxmlformats.org/presentationml/2006/main">
  <p:tag name="THINKCELLSHAPEDONOTDELETE" val="t3xDx7AHKznQk.e8MYRJnGQ"/>
</p:tagLst>
</file>

<file path=ppt/tags/tag6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6.xml><?xml version="1.0" encoding="utf-8"?>
<p:tagLst xmlns:a="http://schemas.openxmlformats.org/drawingml/2006/main" xmlns:r="http://schemas.openxmlformats.org/officeDocument/2006/relationships" xmlns:p="http://schemas.openxmlformats.org/presentationml/2006/main">
  <p:tag name="THINKCELLSHAPEDONOTDELETE" val="tO61i34pjIlNxGzn7nULujQ"/>
</p:tagLst>
</file>

<file path=ppt/tags/tag6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8.xml><?xml version="1.0" encoding="utf-8"?>
<p:tagLst xmlns:a="http://schemas.openxmlformats.org/drawingml/2006/main" xmlns:r="http://schemas.openxmlformats.org/officeDocument/2006/relationships" xmlns:p="http://schemas.openxmlformats.org/presentationml/2006/main">
  <p:tag name="THINKCELLSHAPEDONOTDELETE" val="tLrYV4ydz8AZ8R4I.qlfpyw"/>
</p:tagLst>
</file>

<file path=ppt/tags/tag6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0.xml><?xml version="1.0" encoding="utf-8"?>
<p:tagLst xmlns:a="http://schemas.openxmlformats.org/drawingml/2006/main" xmlns:r="http://schemas.openxmlformats.org/officeDocument/2006/relationships" xmlns:p="http://schemas.openxmlformats.org/presentationml/2006/main">
  <p:tag name="THINKCELLSHAPEDONOTDELETE" val="tSVB8qDj1.MZYnSPd4pyoTQ"/>
</p:tagLst>
</file>

<file path=ppt/tags/tag6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2.xml><?xml version="1.0" encoding="utf-8"?>
<p:tagLst xmlns:a="http://schemas.openxmlformats.org/drawingml/2006/main" xmlns:r="http://schemas.openxmlformats.org/officeDocument/2006/relationships" xmlns:p="http://schemas.openxmlformats.org/presentationml/2006/main">
  <p:tag name="THINKCELLSHAPEDONOTDELETE" val="tntXhDIzFUnSE00XT39qX2Q"/>
</p:tagLst>
</file>

<file path=ppt/tags/tag6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4.xml><?xml version="1.0" encoding="utf-8"?>
<p:tagLst xmlns:a="http://schemas.openxmlformats.org/drawingml/2006/main" xmlns:r="http://schemas.openxmlformats.org/officeDocument/2006/relationships" xmlns:p="http://schemas.openxmlformats.org/presentationml/2006/main">
  <p:tag name="THINKCELLSHAPEDONOTDELETE" val="tyY37vqg3jnz7AqBY.8cEzA"/>
</p:tagLst>
</file>

<file path=ppt/tags/tag6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6.xml><?xml version="1.0" encoding="utf-8"?>
<p:tagLst xmlns:a="http://schemas.openxmlformats.org/drawingml/2006/main" xmlns:r="http://schemas.openxmlformats.org/officeDocument/2006/relationships" xmlns:p="http://schemas.openxmlformats.org/presentationml/2006/main">
  <p:tag name="THINKCELLSHAPEDONOTDELETE" val="tC74aCbLzjRdbP4u0W48GgA"/>
</p:tagLst>
</file>

<file path=ppt/tags/tag6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8.xml><?xml version="1.0" encoding="utf-8"?>
<p:tagLst xmlns:a="http://schemas.openxmlformats.org/drawingml/2006/main" xmlns:r="http://schemas.openxmlformats.org/officeDocument/2006/relationships" xmlns:p="http://schemas.openxmlformats.org/presentationml/2006/main">
  <p:tag name="THINKCELLSHAPEDONOTDELETE" val="tzNLeHCzrYh561kCqRM03zw"/>
</p:tagLst>
</file>

<file path=ppt/tags/tag6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CRiFT8iJvlnyaYEWLrRNeg"/>
</p:tagLst>
</file>

<file path=ppt/tags/tag630.xml><?xml version="1.0" encoding="utf-8"?>
<p:tagLst xmlns:a="http://schemas.openxmlformats.org/drawingml/2006/main" xmlns:r="http://schemas.openxmlformats.org/officeDocument/2006/relationships" xmlns:p="http://schemas.openxmlformats.org/presentationml/2006/main">
  <p:tag name="THINKCELLSHAPEDONOTDELETE" val="tofQEiN5uFvOGDMUQui_V8Q"/>
</p:tagLst>
</file>

<file path=ppt/tags/tag6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3.xml><?xml version="1.0" encoding="utf-8"?>
<p:tagLst xmlns:a="http://schemas.openxmlformats.org/drawingml/2006/main" xmlns:r="http://schemas.openxmlformats.org/officeDocument/2006/relationships" xmlns:p="http://schemas.openxmlformats.org/presentationml/2006/main">
  <p:tag name="THINKCELLSHAPEDONOTDELETE" val="tKWxHCd4jUDyKPP8QNJjWDg"/>
</p:tagLst>
</file>

<file path=ppt/tags/tag6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1.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6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6.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6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3Kv5lmyu5XcNg1k.vEMhSw"/>
</p:tagLst>
</file>

<file path=ppt/tags/tag6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2.xml><?xml version="1.0" encoding="utf-8"?>
<p:tagLst xmlns:a="http://schemas.openxmlformats.org/drawingml/2006/main" xmlns:r="http://schemas.openxmlformats.org/officeDocument/2006/relationships" xmlns:p="http://schemas.openxmlformats.org/presentationml/2006/main">
  <p:tag name="THINKCELLSHAPEDONOTDELETE" val="tzrln9r1mRHISTbiZ5kv1WA"/>
</p:tagLst>
</file>

<file path=ppt/tags/tag6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4.xml><?xml version="1.0" encoding="utf-8"?>
<p:tagLst xmlns:a="http://schemas.openxmlformats.org/drawingml/2006/main" xmlns:r="http://schemas.openxmlformats.org/officeDocument/2006/relationships" xmlns:p="http://schemas.openxmlformats.org/presentationml/2006/main">
  <p:tag name="THINKCELLSHAPEDONOTDELETE" val="t_ezxXhYuQbJymdSbyfvGFQ"/>
</p:tagLst>
</file>

<file path=ppt/tags/tag6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6.xml><?xml version="1.0" encoding="utf-8"?>
<p:tagLst xmlns:a="http://schemas.openxmlformats.org/drawingml/2006/main" xmlns:r="http://schemas.openxmlformats.org/officeDocument/2006/relationships" xmlns:p="http://schemas.openxmlformats.org/presentationml/2006/main">
  <p:tag name="THINKCELLSHAPEDONOTDELETE" val="tHWy7QP_y0BYsgVp_RU.2QA"/>
</p:tagLst>
</file>

<file path=ppt/tags/tag6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8.xml><?xml version="1.0" encoding="utf-8"?>
<p:tagLst xmlns:a="http://schemas.openxmlformats.org/drawingml/2006/main" xmlns:r="http://schemas.openxmlformats.org/officeDocument/2006/relationships" xmlns:p="http://schemas.openxmlformats.org/presentationml/2006/main">
  <p:tag name="THINKCELLSHAPEDONOTDELETE" val="t6BZgGXEhoZKKHI326qWSOg"/>
</p:tagLst>
</file>

<file path=ppt/tags/tag6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0.xml><?xml version="1.0" encoding="utf-8"?>
<p:tagLst xmlns:a="http://schemas.openxmlformats.org/drawingml/2006/main" xmlns:r="http://schemas.openxmlformats.org/officeDocument/2006/relationships" xmlns:p="http://schemas.openxmlformats.org/presentationml/2006/main">
  <p:tag name="THINKCELLSHAPEDONOTDELETE" val="tmBf5qMt60dEdx6GgB3pi2w"/>
</p:tagLst>
</file>

<file path=ppt/tags/tag6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2.xml><?xml version="1.0" encoding="utf-8"?>
<p:tagLst xmlns:a="http://schemas.openxmlformats.org/drawingml/2006/main" xmlns:r="http://schemas.openxmlformats.org/officeDocument/2006/relationships" xmlns:p="http://schemas.openxmlformats.org/presentationml/2006/main">
  <p:tag name="THINKCELLSHAPEDONOTDELETE" val="tBb_54YXwr154mDKtrU1btg"/>
</p:tagLst>
</file>

<file path=ppt/tags/tag6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4.xml><?xml version="1.0" encoding="utf-8"?>
<p:tagLst xmlns:a="http://schemas.openxmlformats.org/drawingml/2006/main" xmlns:r="http://schemas.openxmlformats.org/officeDocument/2006/relationships" xmlns:p="http://schemas.openxmlformats.org/presentationml/2006/main">
  <p:tag name="THINKCELLSHAPEDONOTDELETE" val="tvStaugGOqCkRBcr8ZWgEhQ"/>
</p:tagLst>
</file>

<file path=ppt/tags/tag6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6.xml><?xml version="1.0" encoding="utf-8"?>
<p:tagLst xmlns:a="http://schemas.openxmlformats.org/drawingml/2006/main" xmlns:r="http://schemas.openxmlformats.org/officeDocument/2006/relationships" xmlns:p="http://schemas.openxmlformats.org/presentationml/2006/main">
  <p:tag name="THINKCELLSHAPEDONOTDELETE" val="thkD11xdBiGYXcdL6yA05Sw"/>
</p:tagLst>
</file>

<file path=ppt/tags/tag6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8.xml><?xml version="1.0" encoding="utf-8"?>
<p:tagLst xmlns:a="http://schemas.openxmlformats.org/drawingml/2006/main" xmlns:r="http://schemas.openxmlformats.org/officeDocument/2006/relationships" xmlns:p="http://schemas.openxmlformats.org/presentationml/2006/main">
  <p:tag name="THINKCELLSHAPEDONOTDELETE" val="tdhK5YljTnIYQp.bdFyQ_qg"/>
</p:tagLst>
</file>

<file path=ppt/tags/tag6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3xDx7AHKznQk.e8MYRJnGQ"/>
</p:tagLst>
</file>

<file path=ppt/tags/tag670.xml><?xml version="1.0" encoding="utf-8"?>
<p:tagLst xmlns:a="http://schemas.openxmlformats.org/drawingml/2006/main" xmlns:r="http://schemas.openxmlformats.org/officeDocument/2006/relationships" xmlns:p="http://schemas.openxmlformats.org/presentationml/2006/main">
  <p:tag name="THINKCELLSHAPEDONOTDELETE" val="tv4ds_IfUfN9LTfvPdbwkIw"/>
</p:tagLst>
</file>

<file path=ppt/tags/tag6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2.xml><?xml version="1.0" encoding="utf-8"?>
<p:tagLst xmlns:a="http://schemas.openxmlformats.org/drawingml/2006/main" xmlns:r="http://schemas.openxmlformats.org/officeDocument/2006/relationships" xmlns:p="http://schemas.openxmlformats.org/presentationml/2006/main">
  <p:tag name="THINKCELLSHAPEDONOTDELETE" val="tlaZVB.NcntXf4aK1t4_mwQ"/>
</p:tagLst>
</file>

<file path=ppt/tags/tag6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4.xml><?xml version="1.0" encoding="utf-8"?>
<p:tagLst xmlns:a="http://schemas.openxmlformats.org/drawingml/2006/main" xmlns:r="http://schemas.openxmlformats.org/officeDocument/2006/relationships" xmlns:p="http://schemas.openxmlformats.org/presentationml/2006/main">
  <p:tag name="THINKCELLSHAPEDONOTDELETE" val="tWSaAfhl4ACqhS9Vw1fPssw"/>
</p:tagLst>
</file>

<file path=ppt/tags/tag6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6.xml><?xml version="1.0" encoding="utf-8"?>
<p:tagLst xmlns:a="http://schemas.openxmlformats.org/drawingml/2006/main" xmlns:r="http://schemas.openxmlformats.org/officeDocument/2006/relationships" xmlns:p="http://schemas.openxmlformats.org/presentationml/2006/main">
  <p:tag name="THINKCELLSHAPEDONOTDELETE" val="tR3hZC6D8Km5uf0s2eqFlzQ"/>
</p:tagLst>
</file>

<file path=ppt/tags/tag6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8.xml><?xml version="1.0" encoding="utf-8"?>
<p:tagLst xmlns:a="http://schemas.openxmlformats.org/drawingml/2006/main" xmlns:r="http://schemas.openxmlformats.org/officeDocument/2006/relationships" xmlns:p="http://schemas.openxmlformats.org/presentationml/2006/main">
  <p:tag name="THINKCELLSHAPEDONOTDELETE" val="t5pP1eRslIq2rdmtd9NABYw"/>
</p:tagLst>
</file>

<file path=ppt/tags/tag6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1.xml><?xml version="1.0" encoding="utf-8"?>
<p:tagLst xmlns:a="http://schemas.openxmlformats.org/drawingml/2006/main" xmlns:r="http://schemas.openxmlformats.org/officeDocument/2006/relationships" xmlns:p="http://schemas.openxmlformats.org/presentationml/2006/main">
  <p:tag name="THINKCELLSHAPEDONOTDELETE" val="tVwCrYoBThj8sS2BEdwqZ8Q"/>
</p:tagLst>
</file>

<file path=ppt/tags/tag6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8.xml><?xml version="1.0" encoding="utf-8"?>
<p:tagLst xmlns:a="http://schemas.openxmlformats.org/drawingml/2006/main" xmlns:r="http://schemas.openxmlformats.org/officeDocument/2006/relationships" xmlns:p="http://schemas.openxmlformats.org/presentationml/2006/main">
  <p:tag name="THINKCELLSHAPEDONOTDELETE" val="tez5UDolJ3ZKJbgrxq3LcPw"/>
</p:tagLst>
</file>

<file path=ppt/tags/tag6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O61i34pjIlNxGzn7nULujQ"/>
</p:tagLst>
</file>

<file path=ppt/tags/tag690.xml><?xml version="1.0" encoding="utf-8"?>
<p:tagLst xmlns:a="http://schemas.openxmlformats.org/drawingml/2006/main" xmlns:r="http://schemas.openxmlformats.org/officeDocument/2006/relationships" xmlns:p="http://schemas.openxmlformats.org/presentationml/2006/main">
  <p:tag name="THINKCELLSHAPEDONOTDELETE" val="ttbLnuNlL4ObJV_mSpS73Qw"/>
</p:tagLst>
</file>

<file path=ppt/tags/tag6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2.xml><?xml version="1.0" encoding="utf-8"?>
<p:tagLst xmlns:a="http://schemas.openxmlformats.org/drawingml/2006/main" xmlns:r="http://schemas.openxmlformats.org/officeDocument/2006/relationships" xmlns:p="http://schemas.openxmlformats.org/presentationml/2006/main">
  <p:tag name="THINKCELLSHAPEDONOTDELETE" val="tLdiGVqW6C.GKLU2KCKdtUQ"/>
</p:tagLst>
</file>

<file path=ppt/tags/tag6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4.xml><?xml version="1.0" encoding="utf-8"?>
<p:tagLst xmlns:a="http://schemas.openxmlformats.org/drawingml/2006/main" xmlns:r="http://schemas.openxmlformats.org/officeDocument/2006/relationships" xmlns:p="http://schemas.openxmlformats.org/presentationml/2006/main">
  <p:tag name="THINKCELLSHAPEDONOTDELETE" val="tgOIZBwWppwJK3JWyg_Rm5g"/>
</p:tagLst>
</file>

<file path=ppt/tags/tag6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6.xml><?xml version="1.0" encoding="utf-8"?>
<p:tagLst xmlns:a="http://schemas.openxmlformats.org/drawingml/2006/main" xmlns:r="http://schemas.openxmlformats.org/officeDocument/2006/relationships" xmlns:p="http://schemas.openxmlformats.org/presentationml/2006/main">
  <p:tag name="THINKCELLSHAPEDONOTDELETE" val="ttaGYY9uFj7dEIYoMI1ppFw"/>
</p:tagLst>
</file>

<file path=ppt/tags/tag6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8.xml><?xml version="1.0" encoding="utf-8"?>
<p:tagLst xmlns:a="http://schemas.openxmlformats.org/drawingml/2006/main" xmlns:r="http://schemas.openxmlformats.org/officeDocument/2006/relationships" xmlns:p="http://schemas.openxmlformats.org/presentationml/2006/main">
  <p:tag name="THINKCELLSHAPEDONOTDELETE" val="tZwQvlKAiNhUalheSc3Om0w"/>
</p:tagLst>
</file>

<file path=ppt/tags/tag6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_ezxXhYuQbJymdSbyfvGFQ"/>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0.xml><?xml version="1.0" encoding="utf-8"?>
<p:tagLst xmlns:a="http://schemas.openxmlformats.org/drawingml/2006/main" xmlns:r="http://schemas.openxmlformats.org/officeDocument/2006/relationships" xmlns:p="http://schemas.openxmlformats.org/presentationml/2006/main">
  <p:tag name="THINKCELLSHAPEDONOTDELETE" val="tIV9Kld46VJ8HEjj6caBQVA"/>
</p:tagLst>
</file>

<file path=ppt/tags/tag7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2.xml><?xml version="1.0" encoding="utf-8"?>
<p:tagLst xmlns:a="http://schemas.openxmlformats.org/drawingml/2006/main" xmlns:r="http://schemas.openxmlformats.org/officeDocument/2006/relationships" xmlns:p="http://schemas.openxmlformats.org/presentationml/2006/main">
  <p:tag name="THINKCELLSHAPEDONOTDELETE" val="tJunNQ0INZzVyIGAypmbVlg"/>
</p:tagLst>
</file>

<file path=ppt/tags/tag7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4.xml><?xml version="1.0" encoding="utf-8"?>
<p:tagLst xmlns:a="http://schemas.openxmlformats.org/drawingml/2006/main" xmlns:r="http://schemas.openxmlformats.org/officeDocument/2006/relationships" xmlns:p="http://schemas.openxmlformats.org/presentationml/2006/main">
  <p:tag name="THINKCELLSHAPEDONOTDELETE" val="tjM9aZ_qgRszf5TmiRJgepQ"/>
</p:tagLst>
</file>

<file path=ppt/tags/tag7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6.xml><?xml version="1.0" encoding="utf-8"?>
<p:tagLst xmlns:a="http://schemas.openxmlformats.org/drawingml/2006/main" xmlns:r="http://schemas.openxmlformats.org/officeDocument/2006/relationships" xmlns:p="http://schemas.openxmlformats.org/presentationml/2006/main">
  <p:tag name="THINKCELLSHAPEDONOTDELETE" val="tNLrES9Z8EWuQJbcjJc6JCg"/>
</p:tagLst>
</file>

<file path=ppt/tags/tag7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8.xml><?xml version="1.0" encoding="utf-8"?>
<p:tagLst xmlns:a="http://schemas.openxmlformats.org/drawingml/2006/main" xmlns:r="http://schemas.openxmlformats.org/officeDocument/2006/relationships" xmlns:p="http://schemas.openxmlformats.org/presentationml/2006/main">
  <p:tag name="THINKCELLSHAPEDONOTDELETE" val="tgcXu_NogwDcQ1uARv5I3Fg"/>
</p:tagLst>
</file>

<file path=ppt/tags/tag7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LrYV4ydz8AZ8R4I.qlfpyw"/>
</p:tagLst>
</file>

<file path=ppt/tags/tag710.xml><?xml version="1.0" encoding="utf-8"?>
<p:tagLst xmlns:a="http://schemas.openxmlformats.org/drawingml/2006/main" xmlns:r="http://schemas.openxmlformats.org/officeDocument/2006/relationships" xmlns:p="http://schemas.openxmlformats.org/presentationml/2006/main">
  <p:tag name="THINKCELLSHAPEDONOTDELETE" val="tCRiFT8iJvlnyaYEWLrRNeg"/>
</p:tagLst>
</file>

<file path=ppt/tags/tag7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2.xml><?xml version="1.0" encoding="utf-8"?>
<p:tagLst xmlns:a="http://schemas.openxmlformats.org/drawingml/2006/main" xmlns:r="http://schemas.openxmlformats.org/officeDocument/2006/relationships" xmlns:p="http://schemas.openxmlformats.org/presentationml/2006/main">
  <p:tag name="THINKCELLSHAPEDONOTDELETE" val="t3Kv5lmyu5XcNg1k.vEMhSw"/>
</p:tagLst>
</file>

<file path=ppt/tags/tag7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4.xml><?xml version="1.0" encoding="utf-8"?>
<p:tagLst xmlns:a="http://schemas.openxmlformats.org/drawingml/2006/main" xmlns:r="http://schemas.openxmlformats.org/officeDocument/2006/relationships" xmlns:p="http://schemas.openxmlformats.org/presentationml/2006/main">
  <p:tag name="THINKCELLSHAPEDONOTDELETE" val="t3xDx7AHKznQk.e8MYRJnGQ"/>
</p:tagLst>
</file>

<file path=ppt/tags/tag7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6.xml><?xml version="1.0" encoding="utf-8"?>
<p:tagLst xmlns:a="http://schemas.openxmlformats.org/drawingml/2006/main" xmlns:r="http://schemas.openxmlformats.org/officeDocument/2006/relationships" xmlns:p="http://schemas.openxmlformats.org/presentationml/2006/main">
  <p:tag name="THINKCELLSHAPEDONOTDELETE" val="tO61i34pjIlNxGzn7nULujQ"/>
</p:tagLst>
</file>

<file path=ppt/tags/tag7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8.xml><?xml version="1.0" encoding="utf-8"?>
<p:tagLst xmlns:a="http://schemas.openxmlformats.org/drawingml/2006/main" xmlns:r="http://schemas.openxmlformats.org/officeDocument/2006/relationships" xmlns:p="http://schemas.openxmlformats.org/presentationml/2006/main">
  <p:tag name="THINKCELLSHAPEDONOTDELETE" val="tLrYV4ydz8AZ8R4I.qlfpyw"/>
</p:tagLst>
</file>

<file path=ppt/tags/tag7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0.xml><?xml version="1.0" encoding="utf-8"?>
<p:tagLst xmlns:a="http://schemas.openxmlformats.org/drawingml/2006/main" xmlns:r="http://schemas.openxmlformats.org/officeDocument/2006/relationships" xmlns:p="http://schemas.openxmlformats.org/presentationml/2006/main">
  <p:tag name="THINKCELLSHAPEDONOTDELETE" val="tSVB8qDj1.MZYnSPd4pyoTQ"/>
</p:tagLst>
</file>

<file path=ppt/tags/tag7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2.xml><?xml version="1.0" encoding="utf-8"?>
<p:tagLst xmlns:a="http://schemas.openxmlformats.org/drawingml/2006/main" xmlns:r="http://schemas.openxmlformats.org/officeDocument/2006/relationships" xmlns:p="http://schemas.openxmlformats.org/presentationml/2006/main">
  <p:tag name="THINKCELLSHAPEDONOTDELETE" val="tntXhDIzFUnSE00XT39qX2Q"/>
</p:tagLst>
</file>

<file path=ppt/tags/tag7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4.xml><?xml version="1.0" encoding="utf-8"?>
<p:tagLst xmlns:a="http://schemas.openxmlformats.org/drawingml/2006/main" xmlns:r="http://schemas.openxmlformats.org/officeDocument/2006/relationships" xmlns:p="http://schemas.openxmlformats.org/presentationml/2006/main">
  <p:tag name="THINKCELLSHAPEDONOTDELETE" val="tyY37vqg3jnz7AqBY.8cEzA"/>
</p:tagLst>
</file>

<file path=ppt/tags/tag7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6.xml><?xml version="1.0" encoding="utf-8"?>
<p:tagLst xmlns:a="http://schemas.openxmlformats.org/drawingml/2006/main" xmlns:r="http://schemas.openxmlformats.org/officeDocument/2006/relationships" xmlns:p="http://schemas.openxmlformats.org/presentationml/2006/main">
  <p:tag name="THINKCELLSHAPEDONOTDELETE" val="tC74aCbLzjRdbP4u0W48GgA"/>
</p:tagLst>
</file>

<file path=ppt/tags/tag7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8.xml><?xml version="1.0" encoding="utf-8"?>
<p:tagLst xmlns:a="http://schemas.openxmlformats.org/drawingml/2006/main" xmlns:r="http://schemas.openxmlformats.org/officeDocument/2006/relationships" xmlns:p="http://schemas.openxmlformats.org/presentationml/2006/main">
  <p:tag name="THINKCELLSHAPEDONOTDELETE" val="tzNLeHCzrYh561kCqRM03zw"/>
</p:tagLst>
</file>

<file path=ppt/tags/tag7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SVB8qDj1.MZYnSPd4pyoTQ"/>
</p:tagLst>
</file>

<file path=ppt/tags/tag730.xml><?xml version="1.0" encoding="utf-8"?>
<p:tagLst xmlns:a="http://schemas.openxmlformats.org/drawingml/2006/main" xmlns:r="http://schemas.openxmlformats.org/officeDocument/2006/relationships" xmlns:p="http://schemas.openxmlformats.org/presentationml/2006/main">
  <p:tag name="THINKCELLSHAPEDONOTDELETE" val="tofQEiN5uFvOGDMUQui_V8Q"/>
</p:tagLst>
</file>

<file path=ppt/tags/tag7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3.xml><?xml version="1.0" encoding="utf-8"?>
<p:tagLst xmlns:a="http://schemas.openxmlformats.org/drawingml/2006/main" xmlns:r="http://schemas.openxmlformats.org/officeDocument/2006/relationships" xmlns:p="http://schemas.openxmlformats.org/presentationml/2006/main">
  <p:tag name="THINKCELLSHAPEDONOTDELETE" val="tKWxHCd4jUDyKPP8QNJjWDg"/>
</p:tagLst>
</file>

<file path=ppt/tags/tag7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1.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7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6.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7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ntXhDIzFUnSE00XT39qX2Q"/>
</p:tagLst>
</file>

<file path=ppt/tags/tag7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2.xml><?xml version="1.0" encoding="utf-8"?>
<p:tagLst xmlns:a="http://schemas.openxmlformats.org/drawingml/2006/main" xmlns:r="http://schemas.openxmlformats.org/officeDocument/2006/relationships" xmlns:p="http://schemas.openxmlformats.org/presentationml/2006/main">
  <p:tag name="THINKCELLSHAPEDONOTDELETE" val="tzrln9r1mRHISTbiZ5kv1WA"/>
</p:tagLst>
</file>

<file path=ppt/tags/tag7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4.xml><?xml version="1.0" encoding="utf-8"?>
<p:tagLst xmlns:a="http://schemas.openxmlformats.org/drawingml/2006/main" xmlns:r="http://schemas.openxmlformats.org/officeDocument/2006/relationships" xmlns:p="http://schemas.openxmlformats.org/presentationml/2006/main">
  <p:tag name="THINKCELLSHAPEDONOTDELETE" val="t_ezxXhYuQbJymdSbyfvGFQ"/>
</p:tagLst>
</file>

<file path=ppt/tags/tag7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6.xml><?xml version="1.0" encoding="utf-8"?>
<p:tagLst xmlns:a="http://schemas.openxmlformats.org/drawingml/2006/main" xmlns:r="http://schemas.openxmlformats.org/officeDocument/2006/relationships" xmlns:p="http://schemas.openxmlformats.org/presentationml/2006/main">
  <p:tag name="THINKCELLSHAPEDONOTDELETE" val="tHWy7QP_y0BYsgVp_RU.2QA"/>
</p:tagLst>
</file>

<file path=ppt/tags/tag7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8.xml><?xml version="1.0" encoding="utf-8"?>
<p:tagLst xmlns:a="http://schemas.openxmlformats.org/drawingml/2006/main" xmlns:r="http://schemas.openxmlformats.org/officeDocument/2006/relationships" xmlns:p="http://schemas.openxmlformats.org/presentationml/2006/main">
  <p:tag name="THINKCELLSHAPEDONOTDELETE" val="t6BZgGXEhoZKKHI326qWSOg"/>
</p:tagLst>
</file>

<file path=ppt/tags/tag7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0.xml><?xml version="1.0" encoding="utf-8"?>
<p:tagLst xmlns:a="http://schemas.openxmlformats.org/drawingml/2006/main" xmlns:r="http://schemas.openxmlformats.org/officeDocument/2006/relationships" xmlns:p="http://schemas.openxmlformats.org/presentationml/2006/main">
  <p:tag name="THINKCELLSHAPEDONOTDELETE" val="tmBf5qMt60dEdx6GgB3pi2w"/>
</p:tagLst>
</file>

<file path=ppt/tags/tag7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2.xml><?xml version="1.0" encoding="utf-8"?>
<p:tagLst xmlns:a="http://schemas.openxmlformats.org/drawingml/2006/main" xmlns:r="http://schemas.openxmlformats.org/officeDocument/2006/relationships" xmlns:p="http://schemas.openxmlformats.org/presentationml/2006/main">
  <p:tag name="THINKCELLSHAPEDONOTDELETE" val="tBb_54YXwr154mDKtrU1btg"/>
</p:tagLst>
</file>

<file path=ppt/tags/tag7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4.xml><?xml version="1.0" encoding="utf-8"?>
<p:tagLst xmlns:a="http://schemas.openxmlformats.org/drawingml/2006/main" xmlns:r="http://schemas.openxmlformats.org/officeDocument/2006/relationships" xmlns:p="http://schemas.openxmlformats.org/presentationml/2006/main">
  <p:tag name="THINKCELLSHAPEDONOTDELETE" val="tvStaugGOqCkRBcr8ZWgEhQ"/>
</p:tagLst>
</file>

<file path=ppt/tags/tag7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6.xml><?xml version="1.0" encoding="utf-8"?>
<p:tagLst xmlns:a="http://schemas.openxmlformats.org/drawingml/2006/main" xmlns:r="http://schemas.openxmlformats.org/officeDocument/2006/relationships" xmlns:p="http://schemas.openxmlformats.org/presentationml/2006/main">
  <p:tag name="THINKCELLSHAPEDONOTDELETE" val="thkD11xdBiGYXcdL6yA05Sw"/>
</p:tagLst>
</file>

<file path=ppt/tags/tag7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8.xml><?xml version="1.0" encoding="utf-8"?>
<p:tagLst xmlns:a="http://schemas.openxmlformats.org/drawingml/2006/main" xmlns:r="http://schemas.openxmlformats.org/officeDocument/2006/relationships" xmlns:p="http://schemas.openxmlformats.org/presentationml/2006/main">
  <p:tag name="THINKCELLSHAPEDONOTDELETE" val="tdhK5YljTnIYQp.bdFyQ_qg"/>
</p:tagLst>
</file>

<file path=ppt/tags/tag7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yY37vqg3jnz7AqBY.8cEzA"/>
</p:tagLst>
</file>

<file path=ppt/tags/tag770.xml><?xml version="1.0" encoding="utf-8"?>
<p:tagLst xmlns:a="http://schemas.openxmlformats.org/drawingml/2006/main" xmlns:r="http://schemas.openxmlformats.org/officeDocument/2006/relationships" xmlns:p="http://schemas.openxmlformats.org/presentationml/2006/main">
  <p:tag name="THINKCELLSHAPEDONOTDELETE" val="tv4ds_IfUfN9LTfvPdbwkIw"/>
</p:tagLst>
</file>

<file path=ppt/tags/tag7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2.xml><?xml version="1.0" encoding="utf-8"?>
<p:tagLst xmlns:a="http://schemas.openxmlformats.org/drawingml/2006/main" xmlns:r="http://schemas.openxmlformats.org/officeDocument/2006/relationships" xmlns:p="http://schemas.openxmlformats.org/presentationml/2006/main">
  <p:tag name="THINKCELLSHAPEDONOTDELETE" val="tlaZVB.NcntXf4aK1t4_mwQ"/>
</p:tagLst>
</file>

<file path=ppt/tags/tag7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4.xml><?xml version="1.0" encoding="utf-8"?>
<p:tagLst xmlns:a="http://schemas.openxmlformats.org/drawingml/2006/main" xmlns:r="http://schemas.openxmlformats.org/officeDocument/2006/relationships" xmlns:p="http://schemas.openxmlformats.org/presentationml/2006/main">
  <p:tag name="THINKCELLSHAPEDONOTDELETE" val="tWSaAfhl4ACqhS9Vw1fPssw"/>
</p:tagLst>
</file>

<file path=ppt/tags/tag7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6.xml><?xml version="1.0" encoding="utf-8"?>
<p:tagLst xmlns:a="http://schemas.openxmlformats.org/drawingml/2006/main" xmlns:r="http://schemas.openxmlformats.org/officeDocument/2006/relationships" xmlns:p="http://schemas.openxmlformats.org/presentationml/2006/main">
  <p:tag name="THINKCELLSHAPEDONOTDELETE" val="tR3hZC6D8Km5uf0s2eqFlzQ"/>
</p:tagLst>
</file>

<file path=ppt/tags/tag7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8.xml><?xml version="1.0" encoding="utf-8"?>
<p:tagLst xmlns:a="http://schemas.openxmlformats.org/drawingml/2006/main" xmlns:r="http://schemas.openxmlformats.org/officeDocument/2006/relationships" xmlns:p="http://schemas.openxmlformats.org/presentationml/2006/main">
  <p:tag name="THINKCELLSHAPEDONOTDELETE" val="t5pP1eRslIq2rdmtd9NABYw"/>
</p:tagLst>
</file>

<file path=ppt/tags/tag7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1.xml><?xml version="1.0" encoding="utf-8"?>
<p:tagLst xmlns:a="http://schemas.openxmlformats.org/drawingml/2006/main" xmlns:r="http://schemas.openxmlformats.org/officeDocument/2006/relationships" xmlns:p="http://schemas.openxmlformats.org/presentationml/2006/main">
  <p:tag name="THINKCELLSHAPEDONOTDELETE" val="tVwCrYoBThj8sS2BEdwqZ8Q"/>
</p:tagLst>
</file>

<file path=ppt/tags/tag7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8.xml><?xml version="1.0" encoding="utf-8"?>
<p:tagLst xmlns:a="http://schemas.openxmlformats.org/drawingml/2006/main" xmlns:r="http://schemas.openxmlformats.org/officeDocument/2006/relationships" xmlns:p="http://schemas.openxmlformats.org/presentationml/2006/main">
  <p:tag name="THINKCELLSHAPEDONOTDELETE" val="tez5UDolJ3ZKJbgrxq3LcPw"/>
</p:tagLst>
</file>

<file path=ppt/tags/tag7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C74aCbLzjRdbP4u0W48GgA"/>
</p:tagLst>
</file>

<file path=ppt/tags/tag790.xml><?xml version="1.0" encoding="utf-8"?>
<p:tagLst xmlns:a="http://schemas.openxmlformats.org/drawingml/2006/main" xmlns:r="http://schemas.openxmlformats.org/officeDocument/2006/relationships" xmlns:p="http://schemas.openxmlformats.org/presentationml/2006/main">
  <p:tag name="THINKCELLSHAPEDONOTDELETE" val="ttbLnuNlL4ObJV_mSpS73Qw"/>
</p:tagLst>
</file>

<file path=ppt/tags/tag7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2.xml><?xml version="1.0" encoding="utf-8"?>
<p:tagLst xmlns:a="http://schemas.openxmlformats.org/drawingml/2006/main" xmlns:r="http://schemas.openxmlformats.org/officeDocument/2006/relationships" xmlns:p="http://schemas.openxmlformats.org/presentationml/2006/main">
  <p:tag name="THINKCELLSHAPEDONOTDELETE" val="tLdiGVqW6C.GKLU2KCKdtUQ"/>
</p:tagLst>
</file>

<file path=ppt/tags/tag7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4.xml><?xml version="1.0" encoding="utf-8"?>
<p:tagLst xmlns:a="http://schemas.openxmlformats.org/drawingml/2006/main" xmlns:r="http://schemas.openxmlformats.org/officeDocument/2006/relationships" xmlns:p="http://schemas.openxmlformats.org/presentationml/2006/main">
  <p:tag name="THINKCELLSHAPEDONOTDELETE" val="tgOIZBwWppwJK3JWyg_Rm5g"/>
</p:tagLst>
</file>

<file path=ppt/tags/tag7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6.xml><?xml version="1.0" encoding="utf-8"?>
<p:tagLst xmlns:a="http://schemas.openxmlformats.org/drawingml/2006/main" xmlns:r="http://schemas.openxmlformats.org/officeDocument/2006/relationships" xmlns:p="http://schemas.openxmlformats.org/presentationml/2006/main">
  <p:tag name="THINKCELLSHAPEDONOTDELETE" val="ttaGYY9uFj7dEIYoMI1ppFw"/>
</p:tagLst>
</file>

<file path=ppt/tags/tag7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8.xml><?xml version="1.0" encoding="utf-8"?>
<p:tagLst xmlns:a="http://schemas.openxmlformats.org/drawingml/2006/main" xmlns:r="http://schemas.openxmlformats.org/officeDocument/2006/relationships" xmlns:p="http://schemas.openxmlformats.org/presentationml/2006/main">
  <p:tag name="THINKCELLSHAPEDONOTDELETE" val="tZwQvlKAiNhUalheSc3Om0w"/>
</p:tagLst>
</file>

<file path=ppt/tags/tag7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0.xml><?xml version="1.0" encoding="utf-8"?>
<p:tagLst xmlns:a="http://schemas.openxmlformats.org/drawingml/2006/main" xmlns:r="http://schemas.openxmlformats.org/officeDocument/2006/relationships" xmlns:p="http://schemas.openxmlformats.org/presentationml/2006/main">
  <p:tag name="THINKCELLSHAPEDONOTDELETE" val="tIV9Kld46VJ8HEjj6caBQVA"/>
</p:tagLst>
</file>

<file path=ppt/tags/tag8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2.xml><?xml version="1.0" encoding="utf-8"?>
<p:tagLst xmlns:a="http://schemas.openxmlformats.org/drawingml/2006/main" xmlns:r="http://schemas.openxmlformats.org/officeDocument/2006/relationships" xmlns:p="http://schemas.openxmlformats.org/presentationml/2006/main">
  <p:tag name="THINKCELLSHAPEDONOTDELETE" val="tJunNQ0INZzVyIGAypmbVlg"/>
</p:tagLst>
</file>

<file path=ppt/tags/tag8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4.xml><?xml version="1.0" encoding="utf-8"?>
<p:tagLst xmlns:a="http://schemas.openxmlformats.org/drawingml/2006/main" xmlns:r="http://schemas.openxmlformats.org/officeDocument/2006/relationships" xmlns:p="http://schemas.openxmlformats.org/presentationml/2006/main">
  <p:tag name="THINKCELLSHAPEDONOTDELETE" val="tjM9aZ_qgRszf5TmiRJgepQ"/>
</p:tagLst>
</file>

<file path=ppt/tags/tag8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6.xml><?xml version="1.0" encoding="utf-8"?>
<p:tagLst xmlns:a="http://schemas.openxmlformats.org/drawingml/2006/main" xmlns:r="http://schemas.openxmlformats.org/officeDocument/2006/relationships" xmlns:p="http://schemas.openxmlformats.org/presentationml/2006/main">
  <p:tag name="THINKCELLSHAPEDONOTDELETE" val="tNLrES9Z8EWuQJbcjJc6JCg"/>
</p:tagLst>
</file>

<file path=ppt/tags/tag8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8.xml><?xml version="1.0" encoding="utf-8"?>
<p:tagLst xmlns:a="http://schemas.openxmlformats.org/drawingml/2006/main" xmlns:r="http://schemas.openxmlformats.org/officeDocument/2006/relationships" xmlns:p="http://schemas.openxmlformats.org/presentationml/2006/main">
  <p:tag name="THINKCELLSHAPEDONOTDELETE" val="tgcXu_NogwDcQ1uARv5I3Fg"/>
</p:tagLst>
</file>

<file path=ppt/tags/tag8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zNLeHCzrYh561kCqRM03zw"/>
</p:tagLst>
</file>

<file path=ppt/tags/tag810.xml><?xml version="1.0" encoding="utf-8"?>
<p:tagLst xmlns:a="http://schemas.openxmlformats.org/drawingml/2006/main" xmlns:r="http://schemas.openxmlformats.org/officeDocument/2006/relationships" xmlns:p="http://schemas.openxmlformats.org/presentationml/2006/main">
  <p:tag name="THINKCELLSHAPEDONOTDELETE" val="tCRiFT8iJvlnyaYEWLrRNeg"/>
</p:tagLst>
</file>

<file path=ppt/tags/tag8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2.xml><?xml version="1.0" encoding="utf-8"?>
<p:tagLst xmlns:a="http://schemas.openxmlformats.org/drawingml/2006/main" xmlns:r="http://schemas.openxmlformats.org/officeDocument/2006/relationships" xmlns:p="http://schemas.openxmlformats.org/presentationml/2006/main">
  <p:tag name="THINKCELLSHAPEDONOTDELETE" val="t3Kv5lmyu5XcNg1k.vEMhSw"/>
</p:tagLst>
</file>

<file path=ppt/tags/tag8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4.xml><?xml version="1.0" encoding="utf-8"?>
<p:tagLst xmlns:a="http://schemas.openxmlformats.org/drawingml/2006/main" xmlns:r="http://schemas.openxmlformats.org/officeDocument/2006/relationships" xmlns:p="http://schemas.openxmlformats.org/presentationml/2006/main">
  <p:tag name="THINKCELLSHAPEDONOTDELETE" val="t3xDx7AHKznQk.e8MYRJnGQ"/>
</p:tagLst>
</file>

<file path=ppt/tags/tag8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6.xml><?xml version="1.0" encoding="utf-8"?>
<p:tagLst xmlns:a="http://schemas.openxmlformats.org/drawingml/2006/main" xmlns:r="http://schemas.openxmlformats.org/officeDocument/2006/relationships" xmlns:p="http://schemas.openxmlformats.org/presentationml/2006/main">
  <p:tag name="THINKCELLSHAPEDONOTDELETE" val="tO61i34pjIlNxGzn7nULujQ"/>
</p:tagLst>
</file>

<file path=ppt/tags/tag8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8.xml><?xml version="1.0" encoding="utf-8"?>
<p:tagLst xmlns:a="http://schemas.openxmlformats.org/drawingml/2006/main" xmlns:r="http://schemas.openxmlformats.org/officeDocument/2006/relationships" xmlns:p="http://schemas.openxmlformats.org/presentationml/2006/main">
  <p:tag name="THINKCELLSHAPEDONOTDELETE" val="tLrYV4ydz8AZ8R4I.qlfpyw"/>
</p:tagLst>
</file>

<file path=ppt/tags/tag8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0.xml><?xml version="1.0" encoding="utf-8"?>
<p:tagLst xmlns:a="http://schemas.openxmlformats.org/drawingml/2006/main" xmlns:r="http://schemas.openxmlformats.org/officeDocument/2006/relationships" xmlns:p="http://schemas.openxmlformats.org/presentationml/2006/main">
  <p:tag name="THINKCELLSHAPEDONOTDELETE" val="tSVB8qDj1.MZYnSPd4pyoTQ"/>
</p:tagLst>
</file>

<file path=ppt/tags/tag8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2.xml><?xml version="1.0" encoding="utf-8"?>
<p:tagLst xmlns:a="http://schemas.openxmlformats.org/drawingml/2006/main" xmlns:r="http://schemas.openxmlformats.org/officeDocument/2006/relationships" xmlns:p="http://schemas.openxmlformats.org/presentationml/2006/main">
  <p:tag name="THINKCELLSHAPEDONOTDELETE" val="tntXhDIzFUnSE00XT39qX2Q"/>
</p:tagLst>
</file>

<file path=ppt/tags/tag8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4.xml><?xml version="1.0" encoding="utf-8"?>
<p:tagLst xmlns:a="http://schemas.openxmlformats.org/drawingml/2006/main" xmlns:r="http://schemas.openxmlformats.org/officeDocument/2006/relationships" xmlns:p="http://schemas.openxmlformats.org/presentationml/2006/main">
  <p:tag name="THINKCELLSHAPEDONOTDELETE" val="tyY37vqg3jnz7AqBY.8cEzA"/>
</p:tagLst>
</file>

<file path=ppt/tags/tag8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6.xml><?xml version="1.0" encoding="utf-8"?>
<p:tagLst xmlns:a="http://schemas.openxmlformats.org/drawingml/2006/main" xmlns:r="http://schemas.openxmlformats.org/officeDocument/2006/relationships" xmlns:p="http://schemas.openxmlformats.org/presentationml/2006/main">
  <p:tag name="THINKCELLSHAPEDONOTDELETE" val="tC74aCbLzjRdbP4u0W48GgA"/>
</p:tagLst>
</file>

<file path=ppt/tags/tag8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8.xml><?xml version="1.0" encoding="utf-8"?>
<p:tagLst xmlns:a="http://schemas.openxmlformats.org/drawingml/2006/main" xmlns:r="http://schemas.openxmlformats.org/officeDocument/2006/relationships" xmlns:p="http://schemas.openxmlformats.org/presentationml/2006/main">
  <p:tag name="THINKCELLSHAPEDONOTDELETE" val="tzNLeHCzrYh561kCqRM03zw"/>
</p:tagLst>
</file>

<file path=ppt/tags/tag8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ofQEiN5uFvOGDMUQui_V8Q"/>
</p:tagLst>
</file>

<file path=ppt/tags/tag830.xml><?xml version="1.0" encoding="utf-8"?>
<p:tagLst xmlns:a="http://schemas.openxmlformats.org/drawingml/2006/main" xmlns:r="http://schemas.openxmlformats.org/officeDocument/2006/relationships" xmlns:p="http://schemas.openxmlformats.org/presentationml/2006/main">
  <p:tag name="THINKCELLSHAPEDONOTDELETE" val="tofQEiN5uFvOGDMUQui_V8Q"/>
</p:tagLst>
</file>

<file path=ppt/tags/tag8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3.xml><?xml version="1.0" encoding="utf-8"?>
<p:tagLst xmlns:a="http://schemas.openxmlformats.org/drawingml/2006/main" xmlns:r="http://schemas.openxmlformats.org/officeDocument/2006/relationships" xmlns:p="http://schemas.openxmlformats.org/presentationml/2006/main">
  <p:tag name="THINKCELLSHAPEDONOTDELETE" val="tKWxHCd4jUDyKPP8QNJjWDg"/>
</p:tagLst>
</file>

<file path=ppt/tags/tag8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1.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8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6.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8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2.xml><?xml version="1.0" encoding="utf-8"?>
<p:tagLst xmlns:a="http://schemas.openxmlformats.org/drawingml/2006/main" xmlns:r="http://schemas.openxmlformats.org/officeDocument/2006/relationships" xmlns:p="http://schemas.openxmlformats.org/presentationml/2006/main">
  <p:tag name="THINKCELLSHAPEDONOTDELETE" val="tzrln9r1mRHISTbiZ5kv1WA"/>
</p:tagLst>
</file>

<file path=ppt/tags/tag8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4.xml><?xml version="1.0" encoding="utf-8"?>
<p:tagLst xmlns:a="http://schemas.openxmlformats.org/drawingml/2006/main" xmlns:r="http://schemas.openxmlformats.org/officeDocument/2006/relationships" xmlns:p="http://schemas.openxmlformats.org/presentationml/2006/main">
  <p:tag name="THINKCELLSHAPEDONOTDELETE" val="t_ezxXhYuQbJymdSbyfvGFQ"/>
</p:tagLst>
</file>

<file path=ppt/tags/tag8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6.xml><?xml version="1.0" encoding="utf-8"?>
<p:tagLst xmlns:a="http://schemas.openxmlformats.org/drawingml/2006/main" xmlns:r="http://schemas.openxmlformats.org/officeDocument/2006/relationships" xmlns:p="http://schemas.openxmlformats.org/presentationml/2006/main">
  <p:tag name="THINKCELLSHAPEDONOTDELETE" val="tHWy7QP_y0BYsgVp_RU.2QA"/>
</p:tagLst>
</file>

<file path=ppt/tags/tag8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KWxHCd4jUDyKPP8QNJjWDg"/>
</p:tagLst>
</file>

<file path=ppt/tags/tag8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1.xml><?xml version="1.0" encoding="utf-8"?>
<p:tagLst xmlns:a="http://schemas.openxmlformats.org/drawingml/2006/main" xmlns:r="http://schemas.openxmlformats.org/officeDocument/2006/relationships" xmlns:p="http://schemas.openxmlformats.org/presentationml/2006/main">
  <p:tag name="THINKCELLSHAPEDONOTDELETE" val="ttbLnuNlL4ObJV_mSpS73Qw"/>
</p:tagLst>
</file>

<file path=ppt/tags/tag8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3.xml><?xml version="1.0" encoding="utf-8"?>
<p:tagLst xmlns:a="http://schemas.openxmlformats.org/drawingml/2006/main" xmlns:r="http://schemas.openxmlformats.org/officeDocument/2006/relationships" xmlns:p="http://schemas.openxmlformats.org/presentationml/2006/main">
  <p:tag name="THINKCELLSHAPEDONOTDELETE" val="tLdiGVqW6C.GKLU2KCKdtUQ"/>
</p:tagLst>
</file>

<file path=ppt/tags/tag8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5.xml><?xml version="1.0" encoding="utf-8"?>
<p:tagLst xmlns:a="http://schemas.openxmlformats.org/drawingml/2006/main" xmlns:r="http://schemas.openxmlformats.org/officeDocument/2006/relationships" xmlns:p="http://schemas.openxmlformats.org/presentationml/2006/main">
  <p:tag name="THINKCELLSHAPEDONOTDELETE" val="ttaGYY9uFj7dEIYoMI1ppFw"/>
</p:tagLst>
</file>

<file path=ppt/tags/tag8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7.xml><?xml version="1.0" encoding="utf-8"?>
<p:tagLst xmlns:a="http://schemas.openxmlformats.org/drawingml/2006/main" xmlns:r="http://schemas.openxmlformats.org/officeDocument/2006/relationships" xmlns:p="http://schemas.openxmlformats.org/presentationml/2006/main">
  <p:tag name="THINKCELLSHAPEDONOTDELETE" val="tZwQvlKAiNhUalheSc3Om0w"/>
</p:tagLst>
</file>

<file path=ppt/tags/tag8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9.xml><?xml version="1.0" encoding="utf-8"?>
<p:tagLst xmlns:a="http://schemas.openxmlformats.org/drawingml/2006/main" xmlns:r="http://schemas.openxmlformats.org/officeDocument/2006/relationships" xmlns:p="http://schemas.openxmlformats.org/presentationml/2006/main">
  <p:tag name="THINKCELLSHAPEDONOTDELETE" val="tIV9Kld46VJ8HEjj6caBQVA"/>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1.xml><?xml version="1.0" encoding="utf-8"?>
<p:tagLst xmlns:a="http://schemas.openxmlformats.org/drawingml/2006/main" xmlns:r="http://schemas.openxmlformats.org/officeDocument/2006/relationships" xmlns:p="http://schemas.openxmlformats.org/presentationml/2006/main">
  <p:tag name="THINKCELLSHAPEDONOTDELETE" val="tJunNQ0INZzVyIGAypmbVlg"/>
</p:tagLst>
</file>

<file path=ppt/tags/tag8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3.xml><?xml version="1.0" encoding="utf-8"?>
<p:tagLst xmlns:a="http://schemas.openxmlformats.org/drawingml/2006/main" xmlns:r="http://schemas.openxmlformats.org/officeDocument/2006/relationships" xmlns:p="http://schemas.openxmlformats.org/presentationml/2006/main">
  <p:tag name="THINKCELLSHAPEDONOTDELETE" val="tjM9aZ_qgRszf5TmiRJgepQ"/>
</p:tagLst>
</file>

<file path=ppt/tags/tag8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5.xml><?xml version="1.0" encoding="utf-8"?>
<p:tagLst xmlns:a="http://schemas.openxmlformats.org/drawingml/2006/main" xmlns:r="http://schemas.openxmlformats.org/officeDocument/2006/relationships" xmlns:p="http://schemas.openxmlformats.org/presentationml/2006/main">
  <p:tag name="THINKCELLSHAPEDONOTDELETE" val="tNLrES9Z8EWuQJbcjJc6JCg"/>
</p:tagLst>
</file>

<file path=ppt/tags/tag8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7.xml><?xml version="1.0" encoding="utf-8"?>
<p:tagLst xmlns:a="http://schemas.openxmlformats.org/drawingml/2006/main" xmlns:r="http://schemas.openxmlformats.org/officeDocument/2006/relationships" xmlns:p="http://schemas.openxmlformats.org/presentationml/2006/main">
  <p:tag name="THINKCELLSHAPEDONOTDELETE" val="tgcXu_NogwDcQ1uARv5I3Fg"/>
</p:tagLst>
</file>

<file path=ppt/tags/tag8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9.xml><?xml version="1.0" encoding="utf-8"?>
<p:tagLst xmlns:a="http://schemas.openxmlformats.org/drawingml/2006/main" xmlns:r="http://schemas.openxmlformats.org/officeDocument/2006/relationships" xmlns:p="http://schemas.openxmlformats.org/presentationml/2006/main">
  <p:tag name="THINKCELLSHAPEDONOTDELETE" val="tCRiFT8iJvlnyaYEWLrRNeg"/>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1.xml><?xml version="1.0" encoding="utf-8"?>
<p:tagLst xmlns:a="http://schemas.openxmlformats.org/drawingml/2006/main" xmlns:r="http://schemas.openxmlformats.org/officeDocument/2006/relationships" xmlns:p="http://schemas.openxmlformats.org/presentationml/2006/main">
  <p:tag name="THINKCELLSHAPEDONOTDELETE" val="t3Kv5lmyu5XcNg1k.vEMhSw"/>
</p:tagLst>
</file>

<file path=ppt/tags/tag8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3.xml><?xml version="1.0" encoding="utf-8"?>
<p:tagLst xmlns:a="http://schemas.openxmlformats.org/drawingml/2006/main" xmlns:r="http://schemas.openxmlformats.org/officeDocument/2006/relationships" xmlns:p="http://schemas.openxmlformats.org/presentationml/2006/main">
  <p:tag name="THINKCELLSHAPEDONOTDELETE" val="t3xDx7AHKznQk.e8MYRJnGQ"/>
</p:tagLst>
</file>

<file path=ppt/tags/tag8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5.xml><?xml version="1.0" encoding="utf-8"?>
<p:tagLst xmlns:a="http://schemas.openxmlformats.org/drawingml/2006/main" xmlns:r="http://schemas.openxmlformats.org/officeDocument/2006/relationships" xmlns:p="http://schemas.openxmlformats.org/presentationml/2006/main">
  <p:tag name="THINKCELLSHAPEDONOTDELETE" val="tO61i34pjIlNxGzn7nULujQ"/>
</p:tagLst>
</file>

<file path=ppt/tags/tag8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7.xml><?xml version="1.0" encoding="utf-8"?>
<p:tagLst xmlns:a="http://schemas.openxmlformats.org/drawingml/2006/main" xmlns:r="http://schemas.openxmlformats.org/officeDocument/2006/relationships" xmlns:p="http://schemas.openxmlformats.org/presentationml/2006/main">
  <p:tag name="THINKCELLSHAPEDONOTDELETE" val="tLrYV4ydz8AZ8R4I.qlfpyw"/>
</p:tagLst>
</file>

<file path=ppt/tags/tag8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9.xml><?xml version="1.0" encoding="utf-8"?>
<p:tagLst xmlns:a="http://schemas.openxmlformats.org/drawingml/2006/main" xmlns:r="http://schemas.openxmlformats.org/officeDocument/2006/relationships" xmlns:p="http://schemas.openxmlformats.org/presentationml/2006/main">
  <p:tag name="THINKCELLSHAPEDONOTDELETE" val="tSVB8qDj1.MZYnSPd4pyoTQ"/>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1.xml><?xml version="1.0" encoding="utf-8"?>
<p:tagLst xmlns:a="http://schemas.openxmlformats.org/drawingml/2006/main" xmlns:r="http://schemas.openxmlformats.org/officeDocument/2006/relationships" xmlns:p="http://schemas.openxmlformats.org/presentationml/2006/main">
  <p:tag name="THINKCELLSHAPEDONOTDELETE" val="tntXhDIzFUnSE00XT39qX2Q"/>
</p:tagLst>
</file>

<file path=ppt/tags/tag8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3.xml><?xml version="1.0" encoding="utf-8"?>
<p:tagLst xmlns:a="http://schemas.openxmlformats.org/drawingml/2006/main" xmlns:r="http://schemas.openxmlformats.org/officeDocument/2006/relationships" xmlns:p="http://schemas.openxmlformats.org/presentationml/2006/main">
  <p:tag name="THINKCELLSHAPEDONOTDELETE" val="tyY37vqg3jnz7AqBY.8cEzA"/>
</p:tagLst>
</file>

<file path=ppt/tags/tag8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5.xml><?xml version="1.0" encoding="utf-8"?>
<p:tagLst xmlns:a="http://schemas.openxmlformats.org/drawingml/2006/main" xmlns:r="http://schemas.openxmlformats.org/officeDocument/2006/relationships" xmlns:p="http://schemas.openxmlformats.org/presentationml/2006/main">
  <p:tag name="THINKCELLSHAPEDONOTDELETE" val="tC74aCbLzjRdbP4u0W48GgA"/>
</p:tagLst>
</file>

<file path=ppt/tags/tag8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7.xml><?xml version="1.0" encoding="utf-8"?>
<p:tagLst xmlns:a="http://schemas.openxmlformats.org/drawingml/2006/main" xmlns:r="http://schemas.openxmlformats.org/officeDocument/2006/relationships" xmlns:p="http://schemas.openxmlformats.org/presentationml/2006/main">
  <p:tag name="THINKCELLSHAPEDONOTDELETE" val="tzNLeHCzrYh561kCqRM03zw"/>
</p:tagLst>
</file>

<file path=ppt/tags/tag8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9.xml><?xml version="1.0" encoding="utf-8"?>
<p:tagLst xmlns:a="http://schemas.openxmlformats.org/drawingml/2006/main" xmlns:r="http://schemas.openxmlformats.org/officeDocument/2006/relationships" xmlns:p="http://schemas.openxmlformats.org/presentationml/2006/main">
  <p:tag name="THINKCELLSHAPEDONOTDELETE" val="tofQEiN5uFvOGDMUQui_V8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Wy7QP_y0BYsgVp_RU.2QA"/>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2.xml><?xml version="1.0" encoding="utf-8"?>
<p:tagLst xmlns:a="http://schemas.openxmlformats.org/drawingml/2006/main" xmlns:r="http://schemas.openxmlformats.org/officeDocument/2006/relationships" xmlns:p="http://schemas.openxmlformats.org/presentationml/2006/main">
  <p:tag name="THINKCELLSHAPEDONOTDELETE" val="tKWxHCd4jUDyKPP8QNJjWDg"/>
</p:tagLst>
</file>

<file path=ppt/tags/tag9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0.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9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5.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9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1.xml><?xml version="1.0" encoding="utf-8"?>
<p:tagLst xmlns:a="http://schemas.openxmlformats.org/drawingml/2006/main" xmlns:r="http://schemas.openxmlformats.org/officeDocument/2006/relationships" xmlns:p="http://schemas.openxmlformats.org/presentationml/2006/main">
  <p:tag name="THINKCELLSHAPEDONOTDELETE" val="tzrln9r1mRHISTbiZ5kv1WA"/>
</p:tagLst>
</file>

<file path=ppt/tags/tag9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3.xml><?xml version="1.0" encoding="utf-8"?>
<p:tagLst xmlns:a="http://schemas.openxmlformats.org/drawingml/2006/main" xmlns:r="http://schemas.openxmlformats.org/officeDocument/2006/relationships" xmlns:p="http://schemas.openxmlformats.org/presentationml/2006/main">
  <p:tag name="THINKCELLSHAPEDONOTDELETE" val="t_ezxXhYuQbJymdSbyfvGFQ"/>
</p:tagLst>
</file>

<file path=ppt/tags/tag9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5.xml><?xml version="1.0" encoding="utf-8"?>
<p:tagLst xmlns:a="http://schemas.openxmlformats.org/drawingml/2006/main" xmlns:r="http://schemas.openxmlformats.org/officeDocument/2006/relationships" xmlns:p="http://schemas.openxmlformats.org/presentationml/2006/main">
  <p:tag name="THINKCELLSHAPEDONOTDELETE" val="tHWy7QP_y0BYsgVp_RU.2QA"/>
</p:tagLst>
</file>

<file path=ppt/tags/tag9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7.xml><?xml version="1.0" encoding="utf-8"?>
<p:tagLst xmlns:a="http://schemas.openxmlformats.org/drawingml/2006/main" xmlns:r="http://schemas.openxmlformats.org/officeDocument/2006/relationships" xmlns:p="http://schemas.openxmlformats.org/presentationml/2006/main">
  <p:tag name="THINKCELLSHAPEDONOTDELETE" val="t6BZgGXEhoZKKHI326qWSOg"/>
</p:tagLst>
</file>

<file path=ppt/tags/tag9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9.xml><?xml version="1.0" encoding="utf-8"?>
<p:tagLst xmlns:a="http://schemas.openxmlformats.org/drawingml/2006/main" xmlns:r="http://schemas.openxmlformats.org/officeDocument/2006/relationships" xmlns:p="http://schemas.openxmlformats.org/presentationml/2006/main">
  <p:tag name="THINKCELLSHAPEDONOTDELETE" val="tmBf5qMt60dEdx6GgB3pi2w"/>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1.xml><?xml version="1.0" encoding="utf-8"?>
<p:tagLst xmlns:a="http://schemas.openxmlformats.org/drawingml/2006/main" xmlns:r="http://schemas.openxmlformats.org/officeDocument/2006/relationships" xmlns:p="http://schemas.openxmlformats.org/presentationml/2006/main">
  <p:tag name="THINKCELLSHAPEDONOTDELETE" val="tBb_54YXwr154mDKtrU1btg"/>
</p:tagLst>
</file>

<file path=ppt/tags/tag9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3.xml><?xml version="1.0" encoding="utf-8"?>
<p:tagLst xmlns:a="http://schemas.openxmlformats.org/drawingml/2006/main" xmlns:r="http://schemas.openxmlformats.org/officeDocument/2006/relationships" xmlns:p="http://schemas.openxmlformats.org/presentationml/2006/main">
  <p:tag name="THINKCELLSHAPEDONOTDELETE" val="tvStaugGOqCkRBcr8ZWgEhQ"/>
</p:tagLst>
</file>

<file path=ppt/tags/tag9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5.xml><?xml version="1.0" encoding="utf-8"?>
<p:tagLst xmlns:a="http://schemas.openxmlformats.org/drawingml/2006/main" xmlns:r="http://schemas.openxmlformats.org/officeDocument/2006/relationships" xmlns:p="http://schemas.openxmlformats.org/presentationml/2006/main">
  <p:tag name="THINKCELLSHAPEDONOTDELETE" val="thkD11xdBiGYXcdL6yA05Sw"/>
</p:tagLst>
</file>

<file path=ppt/tags/tag9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7.xml><?xml version="1.0" encoding="utf-8"?>
<p:tagLst xmlns:a="http://schemas.openxmlformats.org/drawingml/2006/main" xmlns:r="http://schemas.openxmlformats.org/officeDocument/2006/relationships" xmlns:p="http://schemas.openxmlformats.org/presentationml/2006/main">
  <p:tag name="THINKCELLSHAPEDONOTDELETE" val="tdhK5YljTnIYQp.bdFyQ_qg"/>
</p:tagLst>
</file>

<file path=ppt/tags/tag9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9.xml><?xml version="1.0" encoding="utf-8"?>
<p:tagLst xmlns:a="http://schemas.openxmlformats.org/drawingml/2006/main" xmlns:r="http://schemas.openxmlformats.org/officeDocument/2006/relationships" xmlns:p="http://schemas.openxmlformats.org/presentationml/2006/main">
  <p:tag name="THINKCELLSHAPEDONOTDELETE" val="tv4ds_IfUfN9LTfvPdbwkIw"/>
</p:tagLst>
</file>

<file path=ppt/tags/tag94.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9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1.xml><?xml version="1.0" encoding="utf-8"?>
<p:tagLst xmlns:a="http://schemas.openxmlformats.org/drawingml/2006/main" xmlns:r="http://schemas.openxmlformats.org/officeDocument/2006/relationships" xmlns:p="http://schemas.openxmlformats.org/presentationml/2006/main">
  <p:tag name="THINKCELLSHAPEDONOTDELETE" val="tlaZVB.NcntXf4aK1t4_mwQ"/>
</p:tagLst>
</file>

<file path=ppt/tags/tag9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3.xml><?xml version="1.0" encoding="utf-8"?>
<p:tagLst xmlns:a="http://schemas.openxmlformats.org/drawingml/2006/main" xmlns:r="http://schemas.openxmlformats.org/officeDocument/2006/relationships" xmlns:p="http://schemas.openxmlformats.org/presentationml/2006/main">
  <p:tag name="THINKCELLSHAPEDONOTDELETE" val="tWSaAfhl4ACqhS9Vw1fPssw"/>
</p:tagLst>
</file>

<file path=ppt/tags/tag9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5.xml><?xml version="1.0" encoding="utf-8"?>
<p:tagLst xmlns:a="http://schemas.openxmlformats.org/drawingml/2006/main" xmlns:r="http://schemas.openxmlformats.org/officeDocument/2006/relationships" xmlns:p="http://schemas.openxmlformats.org/presentationml/2006/main">
  <p:tag name="THINKCELLSHAPEDONOTDELETE" val="tR3hZC6D8Km5uf0s2eqFlzQ"/>
</p:tagLst>
</file>

<file path=ppt/tags/tag9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7.xml><?xml version="1.0" encoding="utf-8"?>
<p:tagLst xmlns:a="http://schemas.openxmlformats.org/drawingml/2006/main" xmlns:r="http://schemas.openxmlformats.org/officeDocument/2006/relationships" xmlns:p="http://schemas.openxmlformats.org/presentationml/2006/main">
  <p:tag name="THINKCELLSHAPEDONOTDELETE" val="t5pP1eRslIq2rdmtd9NABYw"/>
</p:tagLst>
</file>

<file path=ppt/tags/tag9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0.xml><?xml version="1.0" encoding="utf-8"?>
<p:tagLst xmlns:a="http://schemas.openxmlformats.org/drawingml/2006/main" xmlns:r="http://schemas.openxmlformats.org/officeDocument/2006/relationships" xmlns:p="http://schemas.openxmlformats.org/presentationml/2006/main">
  <p:tag name="THINKCELLSHAPEDONOTDELETE" val="tVwCrYoBThj8sS2BEdwqZ8Q"/>
</p:tagLst>
</file>

<file path=ppt/tags/tag9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7.xml><?xml version="1.0" encoding="utf-8"?>
<p:tagLst xmlns:a="http://schemas.openxmlformats.org/drawingml/2006/main" xmlns:r="http://schemas.openxmlformats.org/officeDocument/2006/relationships" xmlns:p="http://schemas.openxmlformats.org/presentationml/2006/main">
  <p:tag name="THINKCELLSHAPEDONOTDELETE" val="tez5UDolJ3ZKJbgrxq3LcPw"/>
</p:tagLst>
</file>

<file path=ppt/tags/tag9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9.xml><?xml version="1.0" encoding="utf-8"?>
<p:tagLst xmlns:a="http://schemas.openxmlformats.org/drawingml/2006/main" xmlns:r="http://schemas.openxmlformats.org/officeDocument/2006/relationships" xmlns:p="http://schemas.openxmlformats.org/presentationml/2006/main">
  <p:tag name="THINKCELLSHAPEDONOTDELETE" val="ttbLnuNlL4ObJV_mSpS73Qw"/>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1.xml><?xml version="1.0" encoding="utf-8"?>
<p:tagLst xmlns:a="http://schemas.openxmlformats.org/drawingml/2006/main" xmlns:r="http://schemas.openxmlformats.org/officeDocument/2006/relationships" xmlns:p="http://schemas.openxmlformats.org/presentationml/2006/main">
  <p:tag name="THINKCELLSHAPEDONOTDELETE" val="tLdiGVqW6C.GKLU2KCKdtUQ"/>
</p:tagLst>
</file>

<file path=ppt/tags/tag9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3.xml><?xml version="1.0" encoding="utf-8"?>
<p:tagLst xmlns:a="http://schemas.openxmlformats.org/drawingml/2006/main" xmlns:r="http://schemas.openxmlformats.org/officeDocument/2006/relationships" xmlns:p="http://schemas.openxmlformats.org/presentationml/2006/main">
  <p:tag name="THINKCELLSHAPEDONOTDELETE" val="tgOIZBwWppwJK3JWyg_Rm5g"/>
</p:tagLst>
</file>

<file path=ppt/tags/tag9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5.xml><?xml version="1.0" encoding="utf-8"?>
<p:tagLst xmlns:a="http://schemas.openxmlformats.org/drawingml/2006/main" xmlns:r="http://schemas.openxmlformats.org/officeDocument/2006/relationships" xmlns:p="http://schemas.openxmlformats.org/presentationml/2006/main">
  <p:tag name="THINKCELLSHAPEDONOTDELETE" val="ttaGYY9uFj7dEIYoMI1ppFw"/>
</p:tagLst>
</file>

<file path=ppt/tags/tag9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7.xml><?xml version="1.0" encoding="utf-8"?>
<p:tagLst xmlns:a="http://schemas.openxmlformats.org/drawingml/2006/main" xmlns:r="http://schemas.openxmlformats.org/officeDocument/2006/relationships" xmlns:p="http://schemas.openxmlformats.org/presentationml/2006/main">
  <p:tag name="THINKCELLSHAPEDONOTDELETE" val="tZwQvlKAiNhUalheSc3Om0w"/>
</p:tagLst>
</file>

<file path=ppt/tags/tag9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9.xml><?xml version="1.0" encoding="utf-8"?>
<p:tagLst xmlns:a="http://schemas.openxmlformats.org/drawingml/2006/main" xmlns:r="http://schemas.openxmlformats.org/officeDocument/2006/relationships" xmlns:p="http://schemas.openxmlformats.org/presentationml/2006/main">
  <p:tag name="THINKCELLSHAPEDONOTDELETE" val="tIV9Kld46VJ8HEjj6caBQV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1.xml><?xml version="1.0" encoding="utf-8"?>
<p:tagLst xmlns:a="http://schemas.openxmlformats.org/drawingml/2006/main" xmlns:r="http://schemas.openxmlformats.org/officeDocument/2006/relationships" xmlns:p="http://schemas.openxmlformats.org/presentationml/2006/main">
  <p:tag name="THINKCELLSHAPEDONOTDELETE" val="tJunNQ0INZzVyIGAypmbVlg"/>
</p:tagLst>
</file>

<file path=ppt/tags/tag9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3.xml><?xml version="1.0" encoding="utf-8"?>
<p:tagLst xmlns:a="http://schemas.openxmlformats.org/drawingml/2006/main" xmlns:r="http://schemas.openxmlformats.org/officeDocument/2006/relationships" xmlns:p="http://schemas.openxmlformats.org/presentationml/2006/main">
  <p:tag name="THINKCELLSHAPEDONOTDELETE" val="tjM9aZ_qgRszf5TmiRJgepQ"/>
</p:tagLst>
</file>

<file path=ppt/tags/tag9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5.xml><?xml version="1.0" encoding="utf-8"?>
<p:tagLst xmlns:a="http://schemas.openxmlformats.org/drawingml/2006/main" xmlns:r="http://schemas.openxmlformats.org/officeDocument/2006/relationships" xmlns:p="http://schemas.openxmlformats.org/presentationml/2006/main">
  <p:tag name="THINKCELLSHAPEDONOTDELETE" val="tNLrES9Z8EWuQJbcjJc6JCg"/>
</p:tagLst>
</file>

<file path=ppt/tags/tag9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7.xml><?xml version="1.0" encoding="utf-8"?>
<p:tagLst xmlns:a="http://schemas.openxmlformats.org/drawingml/2006/main" xmlns:r="http://schemas.openxmlformats.org/officeDocument/2006/relationships" xmlns:p="http://schemas.openxmlformats.org/presentationml/2006/main">
  <p:tag name="THINKCELLSHAPEDONOTDELETE" val="tgcXu_NogwDcQ1uARv5I3Fg"/>
</p:tagLst>
</file>

<file path=ppt/tags/tag9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9.xml><?xml version="1.0" encoding="utf-8"?>
<p:tagLst xmlns:a="http://schemas.openxmlformats.org/drawingml/2006/main" xmlns:r="http://schemas.openxmlformats.org/officeDocument/2006/relationships" xmlns:p="http://schemas.openxmlformats.org/presentationml/2006/main">
  <p:tag name="THINKCELLSHAPEDONOTDELETE" val="tCRiFT8iJvlnyaYEWLrRNe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1.xml><?xml version="1.0" encoding="utf-8"?>
<p:tagLst xmlns:a="http://schemas.openxmlformats.org/drawingml/2006/main" xmlns:r="http://schemas.openxmlformats.org/officeDocument/2006/relationships" xmlns:p="http://schemas.openxmlformats.org/presentationml/2006/main">
  <p:tag name="THINKCELLSHAPEDONOTDELETE" val="t3Kv5lmyu5XcNg1k.vEMhSw"/>
</p:tagLst>
</file>

<file path=ppt/tags/tag9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3.xml><?xml version="1.0" encoding="utf-8"?>
<p:tagLst xmlns:a="http://schemas.openxmlformats.org/drawingml/2006/main" xmlns:r="http://schemas.openxmlformats.org/officeDocument/2006/relationships" xmlns:p="http://schemas.openxmlformats.org/presentationml/2006/main">
  <p:tag name="THINKCELLSHAPEDONOTDELETE" val="t3xDx7AHKznQk.e8MYRJnGQ"/>
</p:tagLst>
</file>

<file path=ppt/tags/tag9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5.xml><?xml version="1.0" encoding="utf-8"?>
<p:tagLst xmlns:a="http://schemas.openxmlformats.org/drawingml/2006/main" xmlns:r="http://schemas.openxmlformats.org/officeDocument/2006/relationships" xmlns:p="http://schemas.openxmlformats.org/presentationml/2006/main">
  <p:tag name="THINKCELLSHAPEDONOTDELETE" val="tO61i34pjIlNxGzn7nULujQ"/>
</p:tagLst>
</file>

<file path=ppt/tags/tag9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7.xml><?xml version="1.0" encoding="utf-8"?>
<p:tagLst xmlns:a="http://schemas.openxmlformats.org/drawingml/2006/main" xmlns:r="http://schemas.openxmlformats.org/officeDocument/2006/relationships" xmlns:p="http://schemas.openxmlformats.org/presentationml/2006/main">
  <p:tag name="THINKCELLSHAPEDONOTDELETE" val="tLrYV4ydz8AZ8R4I.qlfpyw"/>
</p:tagLst>
</file>

<file path=ppt/tags/tag9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9.xml><?xml version="1.0" encoding="utf-8"?>
<p:tagLst xmlns:a="http://schemas.openxmlformats.org/drawingml/2006/main" xmlns:r="http://schemas.openxmlformats.org/officeDocument/2006/relationships" xmlns:p="http://schemas.openxmlformats.org/presentationml/2006/main">
  <p:tag name="THINKCELLSHAPEDONOTDELETE" val="tSVB8qDj1.MZYnSPd4pyoTQ"/>
</p:tagLst>
</file>

<file path=ppt/tags/tag99.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9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1.xml><?xml version="1.0" encoding="utf-8"?>
<p:tagLst xmlns:a="http://schemas.openxmlformats.org/drawingml/2006/main" xmlns:r="http://schemas.openxmlformats.org/officeDocument/2006/relationships" xmlns:p="http://schemas.openxmlformats.org/presentationml/2006/main">
  <p:tag name="THINKCELLSHAPEDONOTDELETE" val="tntXhDIzFUnSE00XT39qX2Q"/>
</p:tagLst>
</file>

<file path=ppt/tags/tag9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3.xml><?xml version="1.0" encoding="utf-8"?>
<p:tagLst xmlns:a="http://schemas.openxmlformats.org/drawingml/2006/main" xmlns:r="http://schemas.openxmlformats.org/officeDocument/2006/relationships" xmlns:p="http://schemas.openxmlformats.org/presentationml/2006/main">
  <p:tag name="THINKCELLSHAPEDONOTDELETE" val="tyY37vqg3jnz7AqBY.8cEzA"/>
</p:tagLst>
</file>

<file path=ppt/tags/tag9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5.xml><?xml version="1.0" encoding="utf-8"?>
<p:tagLst xmlns:a="http://schemas.openxmlformats.org/drawingml/2006/main" xmlns:r="http://schemas.openxmlformats.org/officeDocument/2006/relationships" xmlns:p="http://schemas.openxmlformats.org/presentationml/2006/main">
  <p:tag name="THINKCELLSHAPEDONOTDELETE" val="tC74aCbLzjRdbP4u0W48GgA"/>
</p:tagLst>
</file>

<file path=ppt/tags/tag9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7.xml><?xml version="1.0" encoding="utf-8"?>
<p:tagLst xmlns:a="http://schemas.openxmlformats.org/drawingml/2006/main" xmlns:r="http://schemas.openxmlformats.org/officeDocument/2006/relationships" xmlns:p="http://schemas.openxmlformats.org/presentationml/2006/main">
  <p:tag name="THINKCELLSHAPEDONOTDELETE" val="tzNLeHCzrYh561kCqRM03zw"/>
</p:tagLst>
</file>

<file path=ppt/tags/tag9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9.xml><?xml version="1.0" encoding="utf-8"?>
<p:tagLst xmlns:a="http://schemas.openxmlformats.org/drawingml/2006/main" xmlns:r="http://schemas.openxmlformats.org/officeDocument/2006/relationships" xmlns:p="http://schemas.openxmlformats.org/presentationml/2006/main">
  <p:tag name="THINKCELLSHAPEDONOTDELETE" val="tofQEiN5uFvOGDMUQui_V8Q"/>
</p:tagLst>
</file>

<file path=ppt/theme/theme1.xml><?xml version="1.0" encoding="utf-8"?>
<a:theme xmlns:a="http://schemas.openxmlformats.org/drawingml/2006/main" name="1_Cover pag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67EBA71-21F7-4875-9EC0-E2E871BD726E}" vid="{C1130F24-8C06-4FC3-8BB0-31AA841E3158}"/>
    </a:ext>
  </a:extLst>
</a:theme>
</file>

<file path=ppt/theme/theme10.xml><?xml version="1.0" encoding="utf-8"?>
<a:theme xmlns:a="http://schemas.openxmlformats.org/drawingml/2006/main" name="6_Whi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67EBA71-21F7-4875-9EC0-E2E871BD726E}" vid="{26F66D3E-6DA1-4C19-A478-1F45EE49710F}"/>
    </a:ext>
  </a:extLst>
</a:theme>
</file>

<file path=ppt/theme/theme11.xml><?xml version="1.0" encoding="utf-8"?>
<a:theme xmlns:a="http://schemas.openxmlformats.org/drawingml/2006/main" name="8_Whi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67EBA71-21F7-4875-9EC0-E2E871BD726E}" vid="{26F66D3E-6DA1-4C19-A478-1F45EE49710F}"/>
    </a:ext>
  </a:extLst>
</a:theme>
</file>

<file path=ppt/theme/theme12.xml><?xml version="1.0" encoding="utf-8"?>
<a:theme xmlns:a="http://schemas.openxmlformats.org/drawingml/2006/main" name="7_Tea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67EBA71-21F7-4875-9EC0-E2E871BD726E}" vid="{106DEFEC-A3C9-41CF-A160-803500DEA9E1}"/>
    </a:ext>
  </a:extLst>
</a:theme>
</file>

<file path=ppt/theme/theme13.xml><?xml version="1.0" encoding="utf-8"?>
<a:theme xmlns:a="http://schemas.openxmlformats.org/drawingml/2006/main" name="4_Australian Government Grid Custom - 11216">
  <a:themeElements>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2D3F"/>
        </a:solidFill>
        <a:ln w="9525" cap="rnd" cmpd="sng" algn="ctr">
          <a:no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14.xml><?xml version="1.0" encoding="utf-8"?>
<a:theme xmlns:a="http://schemas.openxmlformats.org/drawingml/2006/main" name="5_Australian Government Grid Custom - 11216">
  <a:themeElements>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2D3F"/>
        </a:solidFill>
        <a:ln w="9525" cap="rnd" cmpd="sng" algn="ctr">
          <a:no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15.xml><?xml version="1.0" encoding="utf-8"?>
<a:theme xmlns:a="http://schemas.openxmlformats.org/drawingml/2006/main" name="7_Australian Government Grid Custom - 11216">
  <a:themeElements>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2D3F"/>
        </a:solidFill>
        <a:ln w="9525" cap="rnd" cmpd="sng" algn="ctr">
          <a:no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16.xml><?xml version="1.0" encoding="utf-8"?>
<a:theme xmlns:a="http://schemas.openxmlformats.org/drawingml/2006/main" name="8_Australian Government Grid Custom - 11216">
  <a:themeElements>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2D3F"/>
        </a:solidFill>
        <a:ln w="9525" cap="rnd" cmpd="sng" algn="ctr">
          <a:no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17.xml><?xml version="1.0" encoding="utf-8"?>
<a:theme xmlns:a="http://schemas.openxmlformats.org/drawingml/2006/main" name="9_Australian Government Grid Custom - 11216">
  <a:themeElements>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2D3F"/>
        </a:solidFill>
        <a:ln w="9525" cap="rnd" cmpd="sng" algn="ctr">
          <a:no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18.xml><?xml version="1.0" encoding="utf-8"?>
<a:theme xmlns:a="http://schemas.openxmlformats.org/drawingml/2006/main" name="10_Australian Government Grid Custom - 11216">
  <a:themeElements>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2D3F"/>
        </a:solidFill>
        <a:ln w="9525" cap="rnd" cmpd="sng" algn="ctr">
          <a:no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19.xml><?xml version="1.0" encoding="utf-8"?>
<a:theme xmlns:a="http://schemas.openxmlformats.org/drawingml/2006/main" name="11_Australian Government Grid Custom - 11216">
  <a:themeElements>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2D3F"/>
        </a:solidFill>
        <a:ln w="9525" cap="rnd" cmpd="sng" algn="ctr">
          <a:no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2.xml><?xml version="1.0" encoding="utf-8"?>
<a:theme xmlns:a="http://schemas.openxmlformats.org/drawingml/2006/main" name="2_Whi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67EBA71-21F7-4875-9EC0-E2E871BD726E}" vid="{7F349792-24D5-458E-A4C2-D619AF20AAB1}"/>
    </a:ext>
  </a:extLst>
</a:theme>
</file>

<file path=ppt/theme/theme20.xml><?xml version="1.0" encoding="utf-8"?>
<a:theme xmlns:a="http://schemas.openxmlformats.org/drawingml/2006/main" name="12_Australian Government Grid Custom - 11216">
  <a:themeElements>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2D3F"/>
        </a:solidFill>
        <a:ln w="9525" cap="rnd" cmpd="sng" algn="ctr">
          <a:no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3_Australian Government Grid Custom - 11216">
  <a:themeElements>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2D3F"/>
        </a:solidFill>
        <a:ln w="9525" cap="rnd" cmpd="sng" algn="ctr">
          <a:no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Australian Government Grid Custom - 11216">
  <a:themeElements>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2D3F"/>
        </a:solidFill>
        <a:ln w="9525" cap="rnd" cmpd="sng" algn="ctr">
          <a:no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4.xml><?xml version="1.0" encoding="utf-8"?>
<a:theme xmlns:a="http://schemas.openxmlformats.org/drawingml/2006/main" name="3_Australian Government Grid Custom - 11216">
  <a:themeElements>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2D3F"/>
        </a:solidFill>
        <a:ln w="9525" cap="rnd" cmpd="sng" algn="ctr">
          <a:no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5.xml><?xml version="1.0" encoding="utf-8"?>
<a:theme xmlns:a="http://schemas.openxmlformats.org/drawingml/2006/main" name="6_Australian Government Grid Custom - 11216">
  <a:themeElements>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2D3F"/>
        </a:solidFill>
        <a:ln w="9525" cap="rnd" cmpd="sng" algn="ctr">
          <a:no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6.xml><?xml version="1.0" encoding="utf-8"?>
<a:theme xmlns:a="http://schemas.openxmlformats.org/drawingml/2006/main" name="7_Whi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67EBA71-21F7-4875-9EC0-E2E871BD726E}" vid="{26F66D3E-6DA1-4C19-A478-1F45EE49710F}"/>
    </a:ext>
  </a:extLst>
</a:theme>
</file>

<file path=ppt/theme/theme7.xml><?xml version="1.0" encoding="utf-8"?>
<a:theme xmlns:a="http://schemas.openxmlformats.org/drawingml/2006/main" name="3_Whi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67EBA71-21F7-4875-9EC0-E2E871BD726E}" vid="{7F349792-24D5-458E-A4C2-D619AF20AAB1}"/>
    </a:ext>
  </a:extLst>
</a:theme>
</file>

<file path=ppt/theme/theme8.xml><?xml version="1.0" encoding="utf-8"?>
<a:theme xmlns:a="http://schemas.openxmlformats.org/drawingml/2006/main" name="4_Whi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67EBA71-21F7-4875-9EC0-E2E871BD726E}" vid="{7F349792-24D5-458E-A4C2-D619AF20AAB1}"/>
    </a:ext>
  </a:extLst>
</a:theme>
</file>

<file path=ppt/theme/theme9.xml><?xml version="1.0" encoding="utf-8"?>
<a:theme xmlns:a="http://schemas.openxmlformats.org/drawingml/2006/main" name="5_Whi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67EBA71-21F7-4875-9EC0-E2E871BD726E}" vid="{7F349792-24D5-458E-A4C2-D619AF20AAB1}"/>
    </a:ext>
  </a:extLst>
</a:theme>
</file>

<file path=ppt/theme/themeOverride1.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0.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1.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2.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3.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4.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5.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6.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7.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8.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9.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0.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1.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2.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3.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4.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5.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6.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7.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8.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9.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0.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1.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2.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3.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4.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5.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6.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7.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8.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9.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0.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1.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2.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3.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4.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5.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6.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7.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8.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9.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0.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1.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2.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3.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4.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5.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6.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7.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8.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9.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0.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1.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2.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3.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4.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5.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6.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7.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8.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9.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0.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1.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2.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3.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4.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5.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6.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7.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8.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9.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0.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1.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2.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3.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4.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5.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6.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7.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8.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9.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0.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1.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2.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3.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4.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5.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6.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7.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8.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9.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0.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1.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2.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3.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4.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5.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6.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7.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8.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9.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0.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1.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2.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3.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4.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5.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6.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7.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8.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9.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10.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11.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12.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13.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14.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15.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16.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17.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18.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19.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20.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21.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22.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23.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24.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25.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26.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27.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28.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29.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30.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31.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32.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33.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34.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35.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36.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37.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38.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39.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40.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41.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42.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43.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44.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45.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46.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47.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48.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49.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5.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50.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51.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52.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53.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54.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55.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56.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57.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58.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59.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6.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60.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61.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62.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63.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64.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65.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66.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67.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68.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69.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7.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70.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71.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72.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73.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74.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75.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76.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8.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9.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0.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1.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2.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3.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4.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5.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6.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7.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8.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9.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0.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1.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2.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3.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4.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5.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6.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7.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8.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9.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0.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1.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2.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3.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4.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5.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6.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7.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8.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9.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0.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1.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2.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3.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4.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5.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6.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7.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8.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9.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0.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1.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2.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3.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4.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5.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6.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7.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8.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9.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0.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1.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2.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3.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4.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5.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6.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7.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8.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9.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0.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1.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2.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3.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4.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5.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6.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7.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8.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9.xml><?xml version="1.0" encoding="utf-8"?>
<a:themeOverride xmlns:a="http://schemas.openxmlformats.org/drawingml/2006/main">
  <a:clrScheme name="Australian Goverment Clien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8DDD42292297240ADB4CD414FF3E077" ma:contentTypeVersion="4" ma:contentTypeDescription="Create a new document." ma:contentTypeScope="" ma:versionID="e4ec2b22f329b69f3dcec97f4e73fb0d">
  <xsd:schema xmlns:xsd="http://www.w3.org/2001/XMLSchema" xmlns:xs="http://www.w3.org/2001/XMLSchema" xmlns:p="http://schemas.microsoft.com/office/2006/metadata/properties" xmlns:ns2="0f44ba9a-1d7b-4bc5-9b0e-a45d3b14ff48" xmlns:ns3="4f119b42-4bcf-4efc-859f-2b21b05f1ef3" targetNamespace="http://schemas.microsoft.com/office/2006/metadata/properties" ma:root="true" ma:fieldsID="8168a8ad8b4afb27f449bb9e87e5a44f" ns2:_="" ns3:_="">
    <xsd:import namespace="0f44ba9a-1d7b-4bc5-9b0e-a45d3b14ff48"/>
    <xsd:import namespace="4f119b42-4bcf-4efc-859f-2b21b05f1ef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44ba9a-1d7b-4bc5-9b0e-a45d3b14ff4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f119b42-4bcf-4efc-859f-2b21b05f1ef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0f44ba9a-1d7b-4bc5-9b0e-a45d3b14ff48">
      <UserInfo>
        <DisplayName>TRAN,QUYEN</DisplayName>
        <AccountId>31</AccountId>
        <AccountType/>
      </UserInfo>
      <UserInfo>
        <DisplayName>PETERSWALD,James</DisplayName>
        <AccountId>24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D38162-2950-4D5B-8F7D-8F5A85361348}">
  <ds:schemaRefs>
    <ds:schemaRef ds:uri="0f44ba9a-1d7b-4bc5-9b0e-a45d3b14ff48"/>
    <ds:schemaRef ds:uri="4f119b42-4bcf-4efc-859f-2b21b05f1e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F55A463-E88A-4765-9A1A-8834114F8F6A}">
  <ds:schemaRefs>
    <ds:schemaRef ds:uri="0f44ba9a-1d7b-4bc5-9b0e-a45d3b14ff48"/>
    <ds:schemaRef ds:uri="http://schemas.openxmlformats.org/package/2006/metadata/core-properties"/>
    <ds:schemaRef ds:uri="http://schemas.microsoft.com/office/2006/documentManagement/types"/>
    <ds:schemaRef ds:uri="http://www.w3.org/XML/1998/namespace"/>
    <ds:schemaRef ds:uri="http://purl.org/dc/dcmitype/"/>
    <ds:schemaRef ds:uri="http://purl.org/dc/elements/1.1/"/>
    <ds:schemaRef ds:uri="http://purl.org/dc/terms/"/>
    <ds:schemaRef ds:uri="http://schemas.microsoft.com/office/infopath/2007/PartnerControls"/>
    <ds:schemaRef ds:uri="4f119b42-4bcf-4efc-859f-2b21b05f1ef3"/>
    <ds:schemaRef ds:uri="http://schemas.microsoft.com/office/2006/metadata/properties"/>
  </ds:schemaRefs>
</ds:datastoreItem>
</file>

<file path=customXml/itemProps3.xml><?xml version="1.0" encoding="utf-8"?>
<ds:datastoreItem xmlns:ds="http://schemas.openxmlformats.org/officeDocument/2006/customXml" ds:itemID="{5847B031-0593-4385-B3DD-91C3E65F4E4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 Template_Widescreen</Template>
  <TotalTime>555</TotalTime>
  <Words>6380</Words>
  <Application>Microsoft Office PowerPoint</Application>
  <PresentationFormat>Custom</PresentationFormat>
  <Paragraphs>578</Paragraphs>
  <Slides>27</Slides>
  <Notes>27</Notes>
  <HiddenSlides>0</HiddenSlides>
  <MMClips>0</MMClips>
  <ScaleCrop>false</ScaleCrop>
  <HeadingPairs>
    <vt:vector size="8" baseType="variant">
      <vt:variant>
        <vt:lpstr>Fonts Used</vt:lpstr>
      </vt:variant>
      <vt:variant>
        <vt:i4>12</vt:i4>
      </vt:variant>
      <vt:variant>
        <vt:lpstr>Theme</vt:lpstr>
      </vt:variant>
      <vt:variant>
        <vt:i4>22</vt:i4>
      </vt:variant>
      <vt:variant>
        <vt:lpstr>Embedded OLE Servers</vt:lpstr>
      </vt:variant>
      <vt:variant>
        <vt:i4>1</vt:i4>
      </vt:variant>
      <vt:variant>
        <vt:lpstr>Slide Titles</vt:lpstr>
      </vt:variant>
      <vt:variant>
        <vt:i4>27</vt:i4>
      </vt:variant>
    </vt:vector>
  </HeadingPairs>
  <TitlesOfParts>
    <vt:vector size="62" baseType="lpstr">
      <vt:lpstr>Arial</vt:lpstr>
      <vt:lpstr>Arial Nova</vt:lpstr>
      <vt:lpstr>Arial Nova Cond</vt:lpstr>
      <vt:lpstr>Arial Nova Cond Light</vt:lpstr>
      <vt:lpstr>Arial,Sans-Serif</vt:lpstr>
      <vt:lpstr>Calibri</vt:lpstr>
      <vt:lpstr>Calibri Light</vt:lpstr>
      <vt:lpstr>COCOMAT Light</vt:lpstr>
      <vt:lpstr>Courier New</vt:lpstr>
      <vt:lpstr>Times New Roman</vt:lpstr>
      <vt:lpstr>Trebuchet MS</vt:lpstr>
      <vt:lpstr>Wingdings</vt:lpstr>
      <vt:lpstr>1_Cover page</vt:lpstr>
      <vt:lpstr>2_White</vt:lpstr>
      <vt:lpstr>2_Australian Government Grid Custom - 11216</vt:lpstr>
      <vt:lpstr>3_Australian Government Grid Custom - 11216</vt:lpstr>
      <vt:lpstr>6_Australian Government Grid Custom - 11216</vt:lpstr>
      <vt:lpstr>7_White</vt:lpstr>
      <vt:lpstr>3_White</vt:lpstr>
      <vt:lpstr>4_White</vt:lpstr>
      <vt:lpstr>5_White</vt:lpstr>
      <vt:lpstr>6_White</vt:lpstr>
      <vt:lpstr>8_White</vt:lpstr>
      <vt:lpstr>7_Teal</vt:lpstr>
      <vt:lpstr>4_Australian Government Grid Custom - 11216</vt:lpstr>
      <vt:lpstr>5_Australian Government Grid Custom - 11216</vt:lpstr>
      <vt:lpstr>7_Australian Government Grid Custom - 11216</vt:lpstr>
      <vt:lpstr>8_Australian Government Grid Custom - 11216</vt:lpstr>
      <vt:lpstr>9_Australian Government Grid Custom - 11216</vt:lpstr>
      <vt:lpstr>10_Australian Government Grid Custom - 11216</vt:lpstr>
      <vt:lpstr>11_Australian Government Grid Custom - 11216</vt:lpstr>
      <vt:lpstr>12_Australian Government Grid Custom - 11216</vt:lpstr>
      <vt:lpstr>Office Theme</vt:lpstr>
      <vt:lpstr>13_Australian Government Grid Custom - 11216</vt:lpstr>
      <vt:lpstr>think-cell Slide</vt:lpstr>
      <vt:lpstr>New Employment Services Model</vt:lpstr>
      <vt:lpstr>Agenda</vt:lpstr>
      <vt:lpstr>Part 1: Recap from CEO Forum</vt:lpstr>
      <vt:lpstr>The Vision</vt:lpstr>
      <vt:lpstr>The new model will deliver key improvements for all</vt:lpstr>
      <vt:lpstr>Job Seekers accessing Online Employment Services</vt:lpstr>
      <vt:lpstr>Employers accessing Online Employment Services (cumulative)</vt:lpstr>
      <vt:lpstr>NESM Delivery Across Three Tranches to enable continuous improvements</vt:lpstr>
      <vt:lpstr>Outcomes progressively released to July 2022</vt:lpstr>
      <vt:lpstr>Provider experience improvements  First tranche (progressive) by July 2022</vt:lpstr>
      <vt:lpstr>Part 2: Engagement Approach</vt:lpstr>
      <vt:lpstr>Engagement Approach (current)</vt:lpstr>
      <vt:lpstr>Engagement Roadmap</vt:lpstr>
      <vt:lpstr>Part 3: Improving Provider Experience</vt:lpstr>
      <vt:lpstr>Improving ESS Web for Providers</vt:lpstr>
      <vt:lpstr>Contemporary Online Services for Providers</vt:lpstr>
      <vt:lpstr>Challenges</vt:lpstr>
      <vt:lpstr>Provider experience Dashboard</vt:lpstr>
      <vt:lpstr>Provider experience Dashboard cont.</vt:lpstr>
      <vt:lpstr>Provider experience Job Seeker Profile</vt:lpstr>
      <vt:lpstr>Provider Experience Employer Vacancy</vt:lpstr>
      <vt:lpstr>User research – how to opt in</vt:lpstr>
      <vt:lpstr>Part 4: accreditation &amp; security</vt:lpstr>
      <vt:lpstr>Accreditation &amp; Security</vt:lpstr>
      <vt:lpstr>Security &amp; Accreditation must continue to mature</vt:lpstr>
      <vt:lpstr>Part 5: Future Opportunities</vt:lpstr>
      <vt:lpstr>What you said (key themes)</vt:lpstr>
    </vt:vector>
  </TitlesOfParts>
  <Company>Australian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NESM Update</dc:title>
  <dc:creator>PLATTS,Natasha</dc:creator>
  <cp:keywords>[SEC=OFFICIAL]</cp:keywords>
  <cp:lastModifiedBy>PHILLIPS,Heike</cp:lastModifiedBy>
  <cp:revision>18</cp:revision>
  <cp:lastPrinted>2021-06-16T02:07:43Z</cp:lastPrinted>
  <dcterms:created xsi:type="dcterms:W3CDTF">2021-02-18T23:31:44Z</dcterms:created>
  <dcterms:modified xsi:type="dcterms:W3CDTF">2021-07-27T12:12:40Z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67200</vt:r8>
  </property>
  <property fmtid="{D5CDD505-2E9C-101B-9397-08002B2CF9AE}" pid="3" name="xd_Signature">
    <vt:bool>false</vt:bool>
  </property>
  <property fmtid="{D5CDD505-2E9C-101B-9397-08002B2CF9AE}" pid="4" name="xd_ProgID">
    <vt:lpwstr/>
  </property>
  <property fmtid="{D5CDD505-2E9C-101B-9397-08002B2CF9AE}" pid="5" name="ContentTypeId">
    <vt:lpwstr>0x010100E8DDD42292297240ADB4CD414FF3E077</vt:lpwstr>
  </property>
  <property fmtid="{D5CDD505-2E9C-101B-9397-08002B2CF9AE}" pid="6" name="Department Stream">
    <vt:lpwstr>Education</vt:lpwstr>
  </property>
  <property fmtid="{D5CDD505-2E9C-101B-9397-08002B2CF9AE}" pid="7" name="TemplateUrl">
    <vt:lpwstr/>
  </property>
  <property fmtid="{D5CDD505-2E9C-101B-9397-08002B2CF9AE}" pid="8" name="PM_ProtectiveMarkingImage_Header">
    <vt:lpwstr>C:\Program Files\Common Files\janusNET Shared\janusSEAL\Images\DocumentSlashBlue.png</vt:lpwstr>
  </property>
  <property fmtid="{D5CDD505-2E9C-101B-9397-08002B2CF9AE}" pid="9" name="PM_Caveats_Count">
    <vt:lpwstr>0</vt:lpwstr>
  </property>
  <property fmtid="{D5CDD505-2E9C-101B-9397-08002B2CF9AE}" pid="10" name="PM_DisplayValueSecClassificationWithQualifier">
    <vt:lpwstr>OFFICIAL</vt:lpwstr>
  </property>
  <property fmtid="{D5CDD505-2E9C-101B-9397-08002B2CF9AE}" pid="11" name="PM_Qualifier">
    <vt:lpwstr/>
  </property>
  <property fmtid="{D5CDD505-2E9C-101B-9397-08002B2CF9AE}" pid="12" name="PM_SecurityClassification">
    <vt:lpwstr>OFFICIAL</vt:lpwstr>
  </property>
  <property fmtid="{D5CDD505-2E9C-101B-9397-08002B2CF9AE}" pid="13" name="PM_InsertionValue">
    <vt:lpwstr>OFFICIAL</vt:lpwstr>
  </property>
  <property fmtid="{D5CDD505-2E9C-101B-9397-08002B2CF9AE}" pid="14" name="PM_Originating_FileId">
    <vt:lpwstr>9F0EE89053B54C8BAA416B14CB68DB05</vt:lpwstr>
  </property>
  <property fmtid="{D5CDD505-2E9C-101B-9397-08002B2CF9AE}" pid="15" name="PM_ProtectiveMarkingValue_Footer">
    <vt:lpwstr>OFFICIAL</vt:lpwstr>
  </property>
  <property fmtid="{D5CDD505-2E9C-101B-9397-08002B2CF9AE}" pid="16" name="PM_ProtectiveMarkingValue_Header">
    <vt:lpwstr>OFFICIAL</vt:lpwstr>
  </property>
  <property fmtid="{D5CDD505-2E9C-101B-9397-08002B2CF9AE}" pid="17" name="PM_ProtectiveMarkingImage_Footer">
    <vt:lpwstr>C:\Program Files\Common Files\janusNET Shared\janusSEAL\Images\DocumentSlashBlue.png</vt:lpwstr>
  </property>
  <property fmtid="{D5CDD505-2E9C-101B-9397-08002B2CF9AE}" pid="18" name="PM_Namespace">
    <vt:lpwstr>gov.au</vt:lpwstr>
  </property>
  <property fmtid="{D5CDD505-2E9C-101B-9397-08002B2CF9AE}" pid="19" name="PM_Version">
    <vt:lpwstr>2018.4</vt:lpwstr>
  </property>
  <property fmtid="{D5CDD505-2E9C-101B-9397-08002B2CF9AE}" pid="20" name="PM_Note">
    <vt:lpwstr/>
  </property>
  <property fmtid="{D5CDD505-2E9C-101B-9397-08002B2CF9AE}" pid="21" name="PM_Markers">
    <vt:lpwstr/>
  </property>
  <property fmtid="{D5CDD505-2E9C-101B-9397-08002B2CF9AE}" pid="22" name="PM_Hash_Version">
    <vt:lpwstr>2018.0</vt:lpwstr>
  </property>
  <property fmtid="{D5CDD505-2E9C-101B-9397-08002B2CF9AE}" pid="23" name="PM_PrintOutPlacement_PPT">
    <vt:lpwstr>HandoutFooter,HandoutHeader,NotesHandoutFooter,NotesHandoutHeader,SlideFooter,SlideHeader</vt:lpwstr>
  </property>
  <property fmtid="{D5CDD505-2E9C-101B-9397-08002B2CF9AE}" pid="24" name="PM_SecurityClassification_Prev">
    <vt:lpwstr>OFFICIAL</vt:lpwstr>
  </property>
  <property fmtid="{D5CDD505-2E9C-101B-9397-08002B2CF9AE}" pid="25" name="PM_Qualifier_Prev">
    <vt:lpwstr/>
  </property>
  <property fmtid="{D5CDD505-2E9C-101B-9397-08002B2CF9AE}" pid="26" name="PM_Originator_Hash_SHA1">
    <vt:lpwstr>473444A5A182C28D3B885A5A06FB65678356DE41</vt:lpwstr>
  </property>
  <property fmtid="{D5CDD505-2E9C-101B-9397-08002B2CF9AE}" pid="27" name="PM_Hash_SHA1">
    <vt:lpwstr>4188E115D03B33462F913B8001E1B6AFAA1F4B14</vt:lpwstr>
  </property>
  <property fmtid="{D5CDD505-2E9C-101B-9397-08002B2CF9AE}" pid="28" name="PM_OriginationTimeStamp">
    <vt:lpwstr>2021-05-12T00:17:52Z</vt:lpwstr>
  </property>
  <property fmtid="{D5CDD505-2E9C-101B-9397-08002B2CF9AE}" pid="29" name="PM_Hash_Salt_Prev">
    <vt:lpwstr>69D4246B8B99C0E06CF9AAED21427B14</vt:lpwstr>
  </property>
  <property fmtid="{D5CDD505-2E9C-101B-9397-08002B2CF9AE}" pid="30" name="PM_Hash_Salt">
    <vt:lpwstr>F72F3021D0B59145372C4943DE87E977</vt:lpwstr>
  </property>
</Properties>
</file>